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750" r:id="rId2"/>
    <p:sldId id="754" r:id="rId3"/>
    <p:sldId id="753" r:id="rId4"/>
    <p:sldId id="756" r:id="rId5"/>
    <p:sldId id="755" r:id="rId6"/>
    <p:sldId id="757" r:id="rId7"/>
    <p:sldId id="277" r:id="rId8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8EB4E3"/>
    <a:srgbClr val="4BAFC8"/>
    <a:srgbClr val="73BC44"/>
    <a:srgbClr val="F5B90F"/>
    <a:srgbClr val="00B0F0"/>
    <a:srgbClr val="C3B996"/>
    <a:srgbClr val="E3ECE6"/>
    <a:srgbClr val="95B3D7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151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9287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825062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185786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684497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876780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510931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812" y="4872425"/>
            <a:ext cx="616775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CA380196-F592-7B0D-9337-41238C45DE7D}"/>
              </a:ext>
            </a:extLst>
          </p:cNvPr>
          <p:cNvGrpSpPr/>
          <p:nvPr/>
        </p:nvGrpSpPr>
        <p:grpSpPr>
          <a:xfrm>
            <a:off x="1149648" y="1139545"/>
            <a:ext cx="7742832" cy="3694501"/>
            <a:chOff x="1976769" y="1139545"/>
            <a:chExt cx="5756656" cy="369450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8FEC3A1B-3E4B-8052-F98D-D07070884229}"/>
                </a:ext>
              </a:extLst>
            </p:cNvPr>
            <p:cNvSpPr/>
            <p:nvPr/>
          </p:nvSpPr>
          <p:spPr>
            <a:xfrm>
              <a:off x="1976769" y="1139545"/>
              <a:ext cx="5756656" cy="369336"/>
            </a:xfrm>
            <a:custGeom>
              <a:avLst/>
              <a:gdLst>
                <a:gd name="connsiteX0" fmla="*/ 0 w 5756656"/>
                <a:gd name="connsiteY0" fmla="*/ 0 h 369336"/>
                <a:gd name="connsiteX1" fmla="*/ 5756656 w 5756656"/>
                <a:gd name="connsiteY1" fmla="*/ 0 h 369336"/>
                <a:gd name="connsiteX2" fmla="*/ 5756656 w 5756656"/>
                <a:gd name="connsiteY2" fmla="*/ 369336 h 369336"/>
                <a:gd name="connsiteX3" fmla="*/ 0 w 5756656"/>
                <a:gd name="connsiteY3" fmla="*/ 369336 h 369336"/>
                <a:gd name="connsiteX4" fmla="*/ 0 w 5756656"/>
                <a:gd name="connsiteY4" fmla="*/ 0 h 369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56656" h="369336">
                  <a:moveTo>
                    <a:pt x="0" y="0"/>
                  </a:moveTo>
                  <a:lnTo>
                    <a:pt x="5756656" y="0"/>
                  </a:lnTo>
                  <a:lnTo>
                    <a:pt x="5756656" y="369336"/>
                  </a:lnTo>
                  <a:lnTo>
                    <a:pt x="0" y="369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B99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900" kern="12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6D7A797-0792-865C-0BDD-2C197D385D35}"/>
                </a:ext>
              </a:extLst>
            </p:cNvPr>
            <p:cNvSpPr/>
            <p:nvPr/>
          </p:nvSpPr>
          <p:spPr>
            <a:xfrm>
              <a:off x="2311236" y="1693875"/>
              <a:ext cx="5422188" cy="369336"/>
            </a:xfrm>
            <a:custGeom>
              <a:avLst/>
              <a:gdLst>
                <a:gd name="connsiteX0" fmla="*/ 0 w 5422188"/>
                <a:gd name="connsiteY0" fmla="*/ 0 h 369336"/>
                <a:gd name="connsiteX1" fmla="*/ 5422188 w 5422188"/>
                <a:gd name="connsiteY1" fmla="*/ 0 h 369336"/>
                <a:gd name="connsiteX2" fmla="*/ 5422188 w 5422188"/>
                <a:gd name="connsiteY2" fmla="*/ 369336 h 369336"/>
                <a:gd name="connsiteX3" fmla="*/ 0 w 5422188"/>
                <a:gd name="connsiteY3" fmla="*/ 369336 h 369336"/>
                <a:gd name="connsiteX4" fmla="*/ 0 w 5422188"/>
                <a:gd name="connsiteY4" fmla="*/ 0 h 369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188" h="369336">
                  <a:moveTo>
                    <a:pt x="0" y="0"/>
                  </a:moveTo>
                  <a:lnTo>
                    <a:pt x="5422188" y="0"/>
                  </a:lnTo>
                  <a:lnTo>
                    <a:pt x="5422188" y="369336"/>
                  </a:lnTo>
                  <a:lnTo>
                    <a:pt x="0" y="369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900" kern="120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32E1C7D-B70A-34BA-7343-F4CEC81AE749}"/>
                </a:ext>
              </a:extLst>
            </p:cNvPr>
            <p:cNvSpPr/>
            <p:nvPr/>
          </p:nvSpPr>
          <p:spPr>
            <a:xfrm>
              <a:off x="2339259" y="2247798"/>
              <a:ext cx="5394166" cy="369336"/>
            </a:xfrm>
            <a:custGeom>
              <a:avLst/>
              <a:gdLst>
                <a:gd name="connsiteX0" fmla="*/ 0 w 5238902"/>
                <a:gd name="connsiteY0" fmla="*/ 0 h 369336"/>
                <a:gd name="connsiteX1" fmla="*/ 5238902 w 5238902"/>
                <a:gd name="connsiteY1" fmla="*/ 0 h 369336"/>
                <a:gd name="connsiteX2" fmla="*/ 5238902 w 5238902"/>
                <a:gd name="connsiteY2" fmla="*/ 369336 h 369336"/>
                <a:gd name="connsiteX3" fmla="*/ 0 w 5238902"/>
                <a:gd name="connsiteY3" fmla="*/ 369336 h 369336"/>
                <a:gd name="connsiteX4" fmla="*/ 0 w 5238902"/>
                <a:gd name="connsiteY4" fmla="*/ 0 h 369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38902" h="369336">
                  <a:moveTo>
                    <a:pt x="0" y="0"/>
                  </a:moveTo>
                  <a:lnTo>
                    <a:pt x="5238902" y="0"/>
                  </a:lnTo>
                  <a:lnTo>
                    <a:pt x="5238902" y="369336"/>
                  </a:lnTo>
                  <a:lnTo>
                    <a:pt x="0" y="369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B90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900" kern="120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35FCA10-F77D-0691-16F2-C2CFE59D88CB}"/>
                </a:ext>
              </a:extLst>
            </p:cNvPr>
            <p:cNvSpPr/>
            <p:nvPr/>
          </p:nvSpPr>
          <p:spPr>
            <a:xfrm>
              <a:off x="2413467" y="2802127"/>
              <a:ext cx="5319958" cy="369336"/>
            </a:xfrm>
            <a:custGeom>
              <a:avLst/>
              <a:gdLst>
                <a:gd name="connsiteX0" fmla="*/ 0 w 5180380"/>
                <a:gd name="connsiteY0" fmla="*/ 0 h 369336"/>
                <a:gd name="connsiteX1" fmla="*/ 5180380 w 5180380"/>
                <a:gd name="connsiteY1" fmla="*/ 0 h 369336"/>
                <a:gd name="connsiteX2" fmla="*/ 5180380 w 5180380"/>
                <a:gd name="connsiteY2" fmla="*/ 369336 h 369336"/>
                <a:gd name="connsiteX3" fmla="*/ 0 w 5180380"/>
                <a:gd name="connsiteY3" fmla="*/ 369336 h 369336"/>
                <a:gd name="connsiteX4" fmla="*/ 0 w 5180380"/>
                <a:gd name="connsiteY4" fmla="*/ 0 h 369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80380" h="369336">
                  <a:moveTo>
                    <a:pt x="0" y="0"/>
                  </a:moveTo>
                  <a:lnTo>
                    <a:pt x="5180380" y="0"/>
                  </a:lnTo>
                  <a:lnTo>
                    <a:pt x="5180380" y="369336"/>
                  </a:lnTo>
                  <a:lnTo>
                    <a:pt x="0" y="369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BC4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900" kern="12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3F09E87-EB9D-E7E1-704A-DB4C5D1DB7AC}"/>
                </a:ext>
              </a:extLst>
            </p:cNvPr>
            <p:cNvSpPr/>
            <p:nvPr/>
          </p:nvSpPr>
          <p:spPr>
            <a:xfrm>
              <a:off x="2397062" y="3356457"/>
              <a:ext cx="5336363" cy="369336"/>
            </a:xfrm>
            <a:custGeom>
              <a:avLst/>
              <a:gdLst>
                <a:gd name="connsiteX0" fmla="*/ 0 w 5238902"/>
                <a:gd name="connsiteY0" fmla="*/ 0 h 369336"/>
                <a:gd name="connsiteX1" fmla="*/ 5238902 w 5238902"/>
                <a:gd name="connsiteY1" fmla="*/ 0 h 369336"/>
                <a:gd name="connsiteX2" fmla="*/ 5238902 w 5238902"/>
                <a:gd name="connsiteY2" fmla="*/ 369336 h 369336"/>
                <a:gd name="connsiteX3" fmla="*/ 0 w 5238902"/>
                <a:gd name="connsiteY3" fmla="*/ 369336 h 369336"/>
                <a:gd name="connsiteX4" fmla="*/ 0 w 5238902"/>
                <a:gd name="connsiteY4" fmla="*/ 0 h 369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38902" h="369336">
                  <a:moveTo>
                    <a:pt x="0" y="0"/>
                  </a:moveTo>
                  <a:lnTo>
                    <a:pt x="5238902" y="0"/>
                  </a:lnTo>
                  <a:lnTo>
                    <a:pt x="5238902" y="369336"/>
                  </a:lnTo>
                  <a:lnTo>
                    <a:pt x="0" y="369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BAFC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900" kern="12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8D1424B-DAFB-90B4-5B07-AA971725F746}"/>
                </a:ext>
              </a:extLst>
            </p:cNvPr>
            <p:cNvSpPr/>
            <p:nvPr/>
          </p:nvSpPr>
          <p:spPr>
            <a:xfrm>
              <a:off x="2311236" y="3910380"/>
              <a:ext cx="5422188" cy="369336"/>
            </a:xfrm>
            <a:custGeom>
              <a:avLst/>
              <a:gdLst>
                <a:gd name="connsiteX0" fmla="*/ 0 w 5422188"/>
                <a:gd name="connsiteY0" fmla="*/ 0 h 369336"/>
                <a:gd name="connsiteX1" fmla="*/ 5422188 w 5422188"/>
                <a:gd name="connsiteY1" fmla="*/ 0 h 369336"/>
                <a:gd name="connsiteX2" fmla="*/ 5422188 w 5422188"/>
                <a:gd name="connsiteY2" fmla="*/ 369336 h 369336"/>
                <a:gd name="connsiteX3" fmla="*/ 0 w 5422188"/>
                <a:gd name="connsiteY3" fmla="*/ 369336 h 369336"/>
                <a:gd name="connsiteX4" fmla="*/ 0 w 5422188"/>
                <a:gd name="connsiteY4" fmla="*/ 0 h 369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22188" h="369336">
                  <a:moveTo>
                    <a:pt x="0" y="0"/>
                  </a:moveTo>
                  <a:lnTo>
                    <a:pt x="5422188" y="0"/>
                  </a:lnTo>
                  <a:lnTo>
                    <a:pt x="5422188" y="369336"/>
                  </a:lnTo>
                  <a:lnTo>
                    <a:pt x="0" y="369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900" kern="12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B11AE4D-176A-8C4E-8974-D08E10A88475}"/>
                </a:ext>
              </a:extLst>
            </p:cNvPr>
            <p:cNvSpPr/>
            <p:nvPr/>
          </p:nvSpPr>
          <p:spPr>
            <a:xfrm>
              <a:off x="1976769" y="4464710"/>
              <a:ext cx="5756656" cy="369336"/>
            </a:xfrm>
            <a:custGeom>
              <a:avLst/>
              <a:gdLst>
                <a:gd name="connsiteX0" fmla="*/ 0 w 5756656"/>
                <a:gd name="connsiteY0" fmla="*/ 0 h 369336"/>
                <a:gd name="connsiteX1" fmla="*/ 5756656 w 5756656"/>
                <a:gd name="connsiteY1" fmla="*/ 0 h 369336"/>
                <a:gd name="connsiteX2" fmla="*/ 5756656 w 5756656"/>
                <a:gd name="connsiteY2" fmla="*/ 369336 h 369336"/>
                <a:gd name="connsiteX3" fmla="*/ 0 w 5756656"/>
                <a:gd name="connsiteY3" fmla="*/ 369336 h 369336"/>
                <a:gd name="connsiteX4" fmla="*/ 0 w 5756656"/>
                <a:gd name="connsiteY4" fmla="*/ 0 h 369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56656" h="369336">
                  <a:moveTo>
                    <a:pt x="0" y="0"/>
                  </a:moveTo>
                  <a:lnTo>
                    <a:pt x="5756656" y="0"/>
                  </a:lnTo>
                  <a:lnTo>
                    <a:pt x="5756656" y="369336"/>
                  </a:lnTo>
                  <a:lnTo>
                    <a:pt x="0" y="369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3161" tIns="48260" rIns="48260" bIns="48260" numCol="1" spcCol="1270" anchor="ctr" anchorCtr="0">
              <a:noAutofit/>
            </a:bodyPr>
            <a:lstStyle/>
            <a:p>
              <a:pPr marL="0" lvl="0" indent="0" algn="l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900" kern="1200"/>
            </a:p>
          </p:txBody>
        </p:sp>
      </p:grp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7 Habits of Highly Effective People 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527EF9D-6AC0-DEA2-0D85-2E4EBE4F7DD5}"/>
              </a:ext>
            </a:extLst>
          </p:cNvPr>
          <p:cNvGrpSpPr/>
          <p:nvPr/>
        </p:nvGrpSpPr>
        <p:grpSpPr>
          <a:xfrm>
            <a:off x="-3728843" y="250389"/>
            <a:ext cx="5685602" cy="5472816"/>
            <a:chOff x="-3728843" y="250389"/>
            <a:chExt cx="5685602" cy="5472816"/>
          </a:xfrm>
        </p:grpSpPr>
        <p:sp>
          <p:nvSpPr>
            <p:cNvPr id="8" name="Block Arc 7">
              <a:extLst>
                <a:ext uri="{FF2B5EF4-FFF2-40B4-BE49-F238E27FC236}">
                  <a16:creationId xmlns:a16="http://schemas.microsoft.com/office/drawing/2014/main" id="{047E92E2-AD50-5280-ABB2-0FF4D37949E7}"/>
                </a:ext>
              </a:extLst>
            </p:cNvPr>
            <p:cNvSpPr/>
            <p:nvPr/>
          </p:nvSpPr>
          <p:spPr>
            <a:xfrm>
              <a:off x="-3728843" y="250389"/>
              <a:ext cx="5472816" cy="5472816"/>
            </a:xfrm>
            <a:prstGeom prst="blockArc">
              <a:avLst>
                <a:gd name="adj1" fmla="val 18900000"/>
                <a:gd name="adj2" fmla="val 2700000"/>
                <a:gd name="adj3" fmla="val 395"/>
              </a:avLst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4EC5C469-C457-5B1F-48EE-4CD7F1A639B8}"/>
                </a:ext>
              </a:extLst>
            </p:cNvPr>
            <p:cNvGrpSpPr/>
            <p:nvPr/>
          </p:nvGrpSpPr>
          <p:grpSpPr>
            <a:xfrm>
              <a:off x="918814" y="1093378"/>
              <a:ext cx="1037945" cy="3786835"/>
              <a:chOff x="1745934" y="1093378"/>
              <a:chExt cx="1037945" cy="3786835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D305F07D-FB47-6530-5FAB-6C0EBF935F1F}"/>
                  </a:ext>
                </a:extLst>
              </p:cNvPr>
              <p:cNvSpPr/>
              <p:nvPr/>
            </p:nvSpPr>
            <p:spPr>
              <a:xfrm>
                <a:off x="1745934" y="1093378"/>
                <a:ext cx="461670" cy="461670"/>
              </a:xfrm>
              <a:prstGeom prst="ellips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0C926EBC-E07B-5E7E-558F-2516DB1B7B61}"/>
                  </a:ext>
                </a:extLst>
              </p:cNvPr>
              <p:cNvSpPr/>
              <p:nvPr/>
            </p:nvSpPr>
            <p:spPr>
              <a:xfrm>
                <a:off x="2080401" y="1647708"/>
                <a:ext cx="461670" cy="461670"/>
              </a:xfrm>
              <a:prstGeom prst="ellips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0ABF626F-0058-193C-81BA-D18A264032A2}"/>
                  </a:ext>
                </a:extLst>
              </p:cNvPr>
              <p:cNvSpPr/>
              <p:nvPr/>
            </p:nvSpPr>
            <p:spPr>
              <a:xfrm>
                <a:off x="2263687" y="2201631"/>
                <a:ext cx="461670" cy="461670"/>
              </a:xfrm>
              <a:prstGeom prst="ellips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4E7C5BC5-D783-BB04-D60B-896842366665}"/>
                  </a:ext>
                </a:extLst>
              </p:cNvPr>
              <p:cNvSpPr/>
              <p:nvPr/>
            </p:nvSpPr>
            <p:spPr>
              <a:xfrm>
                <a:off x="2322209" y="2755960"/>
                <a:ext cx="461670" cy="461670"/>
              </a:xfrm>
              <a:prstGeom prst="ellips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763670F-B4A5-610D-F231-1895C983E057}"/>
                  </a:ext>
                </a:extLst>
              </p:cNvPr>
              <p:cNvSpPr/>
              <p:nvPr/>
            </p:nvSpPr>
            <p:spPr>
              <a:xfrm>
                <a:off x="2263687" y="3310290"/>
                <a:ext cx="461670" cy="461670"/>
              </a:xfrm>
              <a:prstGeom prst="ellips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C2DC60F9-FFBA-5EB7-B9B8-514C6E1D7608}"/>
                  </a:ext>
                </a:extLst>
              </p:cNvPr>
              <p:cNvSpPr/>
              <p:nvPr/>
            </p:nvSpPr>
            <p:spPr>
              <a:xfrm>
                <a:off x="2080401" y="3864213"/>
                <a:ext cx="461670" cy="461670"/>
              </a:xfrm>
              <a:prstGeom prst="ellips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A4B17AFC-0CB6-604A-67F3-F66658775989}"/>
                  </a:ext>
                </a:extLst>
              </p:cNvPr>
              <p:cNvSpPr/>
              <p:nvPr/>
            </p:nvSpPr>
            <p:spPr>
              <a:xfrm>
                <a:off x="1745934" y="4418543"/>
                <a:ext cx="461670" cy="461670"/>
              </a:xfrm>
              <a:prstGeom prst="ellips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" name="Rectangle 122">
                <a:extLst>
                  <a:ext uri="{FF2B5EF4-FFF2-40B4-BE49-F238E27FC236}">
                    <a16:creationId xmlns:a16="http://schemas.microsoft.com/office/drawing/2014/main" id="{7DA03849-7361-8AE3-DC6C-2B3CE4E32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9023" y="1151700"/>
                <a:ext cx="15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en-US" altLang="zh-CN" sz="2400" b="1" dirty="0">
                    <a:latin typeface="+mj-lt"/>
                    <a:ea typeface="宋体" panose="02010600030101010101" pitchFamily="2" charset="-122"/>
                  </a:rPr>
                  <a:t>1</a:t>
                </a:r>
                <a:endParaRPr lang="zh-CN" altLang="zh-CN" sz="2400" b="1" dirty="0">
                  <a:latin typeface="+mj-lt"/>
                </a:endParaRPr>
              </a:p>
            </p:txBody>
          </p:sp>
          <p:sp>
            <p:nvSpPr>
              <p:cNvPr id="25" name="Rectangle 122">
                <a:extLst>
                  <a:ext uri="{FF2B5EF4-FFF2-40B4-BE49-F238E27FC236}">
                    <a16:creationId xmlns:a16="http://schemas.microsoft.com/office/drawing/2014/main" id="{0E163032-E60D-F2C0-A664-69DB7A75FC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3975" y="1710920"/>
                <a:ext cx="15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en-US" altLang="zh-CN" sz="2400" b="1" dirty="0">
                    <a:latin typeface="+mj-lt"/>
                    <a:ea typeface="宋体" panose="02010600030101010101" pitchFamily="2" charset="-122"/>
                  </a:rPr>
                  <a:t>2</a:t>
                </a:r>
                <a:endParaRPr lang="zh-CN" altLang="zh-CN" sz="2400" b="1" dirty="0">
                  <a:latin typeface="+mj-lt"/>
                </a:endParaRPr>
              </a:p>
            </p:txBody>
          </p:sp>
          <p:sp>
            <p:nvSpPr>
              <p:cNvPr id="26" name="Rectangle 122">
                <a:extLst>
                  <a:ext uri="{FF2B5EF4-FFF2-40B4-BE49-F238E27FC236}">
                    <a16:creationId xmlns:a16="http://schemas.microsoft.com/office/drawing/2014/main" id="{9BE65D50-D8A3-839E-08BD-CBBA894280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8644" y="2241560"/>
                <a:ext cx="15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en-US" altLang="zh-CN" sz="2400" b="1" dirty="0">
                    <a:latin typeface="+mj-lt"/>
                    <a:ea typeface="宋体" panose="02010600030101010101" pitchFamily="2" charset="-122"/>
                  </a:rPr>
                  <a:t>3</a:t>
                </a:r>
                <a:endParaRPr lang="zh-CN" altLang="zh-CN" sz="2400" b="1" dirty="0">
                  <a:latin typeface="+mj-lt"/>
                </a:endParaRPr>
              </a:p>
            </p:txBody>
          </p:sp>
          <p:sp>
            <p:nvSpPr>
              <p:cNvPr id="27" name="Rectangle 122">
                <a:extLst>
                  <a:ext uri="{FF2B5EF4-FFF2-40B4-BE49-F238E27FC236}">
                    <a16:creationId xmlns:a16="http://schemas.microsoft.com/office/drawing/2014/main" id="{D3CE3432-C72C-22A1-65B7-4336C31F9E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4325" y="2792487"/>
                <a:ext cx="15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en-US" altLang="zh-CN" sz="2400" b="1" dirty="0">
                    <a:latin typeface="+mj-lt"/>
                    <a:ea typeface="宋体" panose="02010600030101010101" pitchFamily="2" charset="-122"/>
                  </a:rPr>
                  <a:t>4</a:t>
                </a:r>
                <a:endParaRPr lang="zh-CN" altLang="zh-CN" sz="2400" b="1" dirty="0">
                  <a:latin typeface="+mj-lt"/>
                </a:endParaRPr>
              </a:p>
            </p:txBody>
          </p:sp>
          <p:sp>
            <p:nvSpPr>
              <p:cNvPr id="28" name="Rectangle 122">
                <a:extLst>
                  <a:ext uri="{FF2B5EF4-FFF2-40B4-BE49-F238E27FC236}">
                    <a16:creationId xmlns:a16="http://schemas.microsoft.com/office/drawing/2014/main" id="{5811049B-3817-734C-D760-286AA8B9F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2667" y="3349809"/>
                <a:ext cx="15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en-US" altLang="zh-CN" sz="2400" b="1" dirty="0">
                    <a:latin typeface="+mj-lt"/>
                    <a:ea typeface="宋体" panose="02010600030101010101" pitchFamily="2" charset="-122"/>
                  </a:rPr>
                  <a:t>5</a:t>
                </a:r>
                <a:endParaRPr lang="zh-CN" altLang="zh-CN" sz="2400" b="1" dirty="0">
                  <a:latin typeface="+mj-lt"/>
                </a:endParaRPr>
              </a:p>
            </p:txBody>
          </p:sp>
          <p:sp>
            <p:nvSpPr>
              <p:cNvPr id="29" name="Rectangle 122">
                <a:extLst>
                  <a:ext uri="{FF2B5EF4-FFF2-40B4-BE49-F238E27FC236}">
                    <a16:creationId xmlns:a16="http://schemas.microsoft.com/office/drawing/2014/main" id="{5DAC2B56-0AD2-ECB8-480B-E32E41D14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3975" y="3910380"/>
                <a:ext cx="15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en-US" altLang="zh-CN" sz="2400" b="1" dirty="0">
                    <a:latin typeface="+mj-lt"/>
                    <a:ea typeface="宋体" panose="02010600030101010101" pitchFamily="2" charset="-122"/>
                  </a:rPr>
                  <a:t>6</a:t>
                </a:r>
                <a:endParaRPr lang="zh-CN" altLang="zh-CN" sz="2400" b="1" dirty="0">
                  <a:latin typeface="+mj-lt"/>
                </a:endParaRPr>
              </a:p>
            </p:txBody>
          </p:sp>
          <p:sp>
            <p:nvSpPr>
              <p:cNvPr id="30" name="Rectangle 122">
                <a:extLst>
                  <a:ext uri="{FF2B5EF4-FFF2-40B4-BE49-F238E27FC236}">
                    <a16:creationId xmlns:a16="http://schemas.microsoft.com/office/drawing/2014/main" id="{C2DBFCBD-79CD-083F-36E1-5A0A599ED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1466" y="4484714"/>
                <a:ext cx="15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2860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defTabSz="685800"/>
                <a:r>
                  <a:rPr lang="en-US" altLang="zh-CN" sz="2400" b="1" dirty="0">
                    <a:latin typeface="+mj-lt"/>
                    <a:ea typeface="宋体" panose="02010600030101010101" pitchFamily="2" charset="-122"/>
                  </a:rPr>
                  <a:t>7</a:t>
                </a:r>
                <a:endParaRPr lang="zh-CN" altLang="zh-CN" sz="2400" b="1" dirty="0">
                  <a:latin typeface="+mj-lt"/>
                </a:endParaRPr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4E59DFD-F866-433F-0C3E-CB26CA0B33D5}"/>
              </a:ext>
            </a:extLst>
          </p:cNvPr>
          <p:cNvSpPr txBox="1"/>
          <p:nvPr/>
        </p:nvSpPr>
        <p:spPr>
          <a:xfrm>
            <a:off x="1878284" y="1148070"/>
            <a:ext cx="45757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Proactive: Take control of your life.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7282A5C-22F9-BD76-08EC-DD6732A83FFC}"/>
              </a:ext>
            </a:extLst>
          </p:cNvPr>
          <p:cNvSpPr txBox="1"/>
          <p:nvPr/>
        </p:nvSpPr>
        <p:spPr>
          <a:xfrm>
            <a:off x="1737016" y="1726309"/>
            <a:ext cx="50764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 with the End in Mind: Set clear missions and goals.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562AB3D-8115-0921-34B6-3C1F0510CECF}"/>
              </a:ext>
            </a:extLst>
          </p:cNvPr>
          <p:cNvSpPr txBox="1"/>
          <p:nvPr/>
        </p:nvSpPr>
        <p:spPr>
          <a:xfrm>
            <a:off x="2000303" y="2255300"/>
            <a:ext cx="50764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First Things First: Prioritize your tasks.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FF091EA-F96A-B618-B057-69550137AF7F}"/>
              </a:ext>
            </a:extLst>
          </p:cNvPr>
          <p:cNvSpPr txBox="1"/>
          <p:nvPr/>
        </p:nvSpPr>
        <p:spPr>
          <a:xfrm>
            <a:off x="2027587" y="2814520"/>
            <a:ext cx="49706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 Win-Win: Strive for mutually beneficial solutions.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9AC66F7-31D5-F6DB-A448-2226F37092E3}"/>
              </a:ext>
            </a:extLst>
          </p:cNvPr>
          <p:cNvSpPr txBox="1"/>
          <p:nvPr/>
        </p:nvSpPr>
        <p:spPr>
          <a:xfrm>
            <a:off x="1910019" y="3387694"/>
            <a:ext cx="69379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First to Understand, Then to Be Understood: Enhance communication through empathy.</a:t>
            </a:r>
            <a:endParaRPr lang="zh-CN" altLang="zh-CN" sz="1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D1A9D23-B305-3AED-3006-8FF9B005427B}"/>
              </a:ext>
            </a:extLst>
          </p:cNvPr>
          <p:cNvSpPr txBox="1"/>
          <p:nvPr/>
        </p:nvSpPr>
        <p:spPr>
          <a:xfrm>
            <a:off x="1759687" y="3932960"/>
            <a:ext cx="49664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Synergize: Collaborate to achieve more.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029711-5E95-56DE-35CC-A117256A3837}"/>
              </a:ext>
            </a:extLst>
          </p:cNvPr>
          <p:cNvSpPr txBox="1"/>
          <p:nvPr/>
        </p:nvSpPr>
        <p:spPr>
          <a:xfrm>
            <a:off x="1419620" y="4499737"/>
            <a:ext cx="54769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Sharpen the Saw: Engage in continuous self-improvement.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18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21E45B91-9797-2DC0-55B4-ECDF05A1DD15}"/>
              </a:ext>
            </a:extLst>
          </p:cNvPr>
          <p:cNvGrpSpPr/>
          <p:nvPr/>
        </p:nvGrpSpPr>
        <p:grpSpPr>
          <a:xfrm>
            <a:off x="971600" y="1308509"/>
            <a:ext cx="7128792" cy="3564278"/>
            <a:chOff x="971600" y="1308509"/>
            <a:chExt cx="7128792" cy="356427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FC304236-95F8-38FD-3789-1BBCF031785B}"/>
                </a:ext>
              </a:extLst>
            </p:cNvPr>
            <p:cNvSpPr/>
            <p:nvPr/>
          </p:nvSpPr>
          <p:spPr>
            <a:xfrm>
              <a:off x="971600" y="1308509"/>
              <a:ext cx="7128792" cy="302057"/>
            </a:xfrm>
            <a:prstGeom prst="roundRect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5E28CA44-5748-FC06-7F69-48A1E4E51F0E}"/>
                </a:ext>
              </a:extLst>
            </p:cNvPr>
            <p:cNvSpPr/>
            <p:nvPr/>
          </p:nvSpPr>
          <p:spPr>
            <a:xfrm>
              <a:off x="971600" y="1852213"/>
              <a:ext cx="7128792" cy="302057"/>
            </a:xfrm>
            <a:prstGeom prst="roundRect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E6741E1-C9B9-EC09-08A9-79AC842173A4}"/>
                </a:ext>
              </a:extLst>
            </p:cNvPr>
            <p:cNvSpPr/>
            <p:nvPr/>
          </p:nvSpPr>
          <p:spPr>
            <a:xfrm>
              <a:off x="971600" y="2395917"/>
              <a:ext cx="7128792" cy="302057"/>
            </a:xfrm>
            <a:prstGeom prst="roundRect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0A478BDF-3BC4-47B8-A5E9-592295187F53}"/>
                </a:ext>
              </a:extLst>
            </p:cNvPr>
            <p:cNvSpPr/>
            <p:nvPr/>
          </p:nvSpPr>
          <p:spPr>
            <a:xfrm>
              <a:off x="971600" y="2939620"/>
              <a:ext cx="7128792" cy="302057"/>
            </a:xfrm>
            <a:prstGeom prst="roundRect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01C11D89-40D5-8722-1357-881962D6FAC6}"/>
                </a:ext>
              </a:extLst>
            </p:cNvPr>
            <p:cNvSpPr/>
            <p:nvPr/>
          </p:nvSpPr>
          <p:spPr>
            <a:xfrm>
              <a:off x="971600" y="3483323"/>
              <a:ext cx="7128792" cy="302057"/>
            </a:xfrm>
            <a:prstGeom prst="roundRect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D0BDB6B1-EA71-E2DB-D4BB-4BFBEF39822D}"/>
                </a:ext>
              </a:extLst>
            </p:cNvPr>
            <p:cNvSpPr/>
            <p:nvPr/>
          </p:nvSpPr>
          <p:spPr>
            <a:xfrm>
              <a:off x="971600" y="4027026"/>
              <a:ext cx="7128792" cy="302057"/>
            </a:xfrm>
            <a:prstGeom prst="roundRect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C02144EF-9F5C-C943-45A9-2524556C8176}"/>
                </a:ext>
              </a:extLst>
            </p:cNvPr>
            <p:cNvSpPr/>
            <p:nvPr/>
          </p:nvSpPr>
          <p:spPr>
            <a:xfrm>
              <a:off x="971600" y="4570730"/>
              <a:ext cx="7128792" cy="302057"/>
            </a:xfrm>
            <a:prstGeom prst="roundRect">
              <a:avLst/>
            </a:prstGeom>
            <a:ln w="9525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7 Habits of Highly Effective People  </a:t>
            </a:r>
          </a:p>
        </p:txBody>
      </p:sp>
      <p:sp>
        <p:nvSpPr>
          <p:cNvPr id="11" name="Rectangle: Diagonal Corners Rounded 10">
            <a:extLst>
              <a:ext uri="{FF2B5EF4-FFF2-40B4-BE49-F238E27FC236}">
                <a16:creationId xmlns:a16="http://schemas.microsoft.com/office/drawing/2014/main" id="{340ACA77-3947-E394-C5B4-B00F7126935E}"/>
              </a:ext>
            </a:extLst>
          </p:cNvPr>
          <p:cNvSpPr/>
          <p:nvPr/>
        </p:nvSpPr>
        <p:spPr>
          <a:xfrm>
            <a:off x="1326141" y="1076261"/>
            <a:ext cx="3031333" cy="464498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" name="Rectangle: Diagonal Corners Rounded 12">
            <a:extLst>
              <a:ext uri="{FF2B5EF4-FFF2-40B4-BE49-F238E27FC236}">
                <a16:creationId xmlns:a16="http://schemas.microsoft.com/office/drawing/2014/main" id="{5C3CFB83-B73A-5345-23DE-18425C4CC89E}"/>
              </a:ext>
            </a:extLst>
          </p:cNvPr>
          <p:cNvSpPr/>
          <p:nvPr/>
        </p:nvSpPr>
        <p:spPr>
          <a:xfrm>
            <a:off x="1326141" y="1619964"/>
            <a:ext cx="3031333" cy="464498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5" name="Rectangle: Diagonal Corners Rounded 14">
            <a:extLst>
              <a:ext uri="{FF2B5EF4-FFF2-40B4-BE49-F238E27FC236}">
                <a16:creationId xmlns:a16="http://schemas.microsoft.com/office/drawing/2014/main" id="{8D6DD23E-86B2-F204-7AB8-0A7B5331CD71}"/>
              </a:ext>
            </a:extLst>
          </p:cNvPr>
          <p:cNvSpPr/>
          <p:nvPr/>
        </p:nvSpPr>
        <p:spPr>
          <a:xfrm>
            <a:off x="1326141" y="2163668"/>
            <a:ext cx="3031333" cy="464498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7" name="Rectangle: Diagonal Corners Rounded 16">
            <a:extLst>
              <a:ext uri="{FF2B5EF4-FFF2-40B4-BE49-F238E27FC236}">
                <a16:creationId xmlns:a16="http://schemas.microsoft.com/office/drawing/2014/main" id="{F31606DD-AA4E-F309-76B2-2A551E67D426}"/>
              </a:ext>
            </a:extLst>
          </p:cNvPr>
          <p:cNvSpPr/>
          <p:nvPr/>
        </p:nvSpPr>
        <p:spPr>
          <a:xfrm>
            <a:off x="1326141" y="2707372"/>
            <a:ext cx="3031333" cy="464498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9" name="Rectangle: Diagonal Corners Rounded 18">
            <a:extLst>
              <a:ext uri="{FF2B5EF4-FFF2-40B4-BE49-F238E27FC236}">
                <a16:creationId xmlns:a16="http://schemas.microsoft.com/office/drawing/2014/main" id="{B9C6AE7D-59F8-9B05-AA2E-1565CA05FED4}"/>
              </a:ext>
            </a:extLst>
          </p:cNvPr>
          <p:cNvSpPr/>
          <p:nvPr/>
        </p:nvSpPr>
        <p:spPr>
          <a:xfrm>
            <a:off x="1326141" y="3251075"/>
            <a:ext cx="3031333" cy="464498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21" name="Rectangle: Diagonal Corners Rounded 20">
            <a:extLst>
              <a:ext uri="{FF2B5EF4-FFF2-40B4-BE49-F238E27FC236}">
                <a16:creationId xmlns:a16="http://schemas.microsoft.com/office/drawing/2014/main" id="{88357AE2-D1A2-929D-42FE-13624205FBA8}"/>
              </a:ext>
            </a:extLst>
          </p:cNvPr>
          <p:cNvSpPr/>
          <p:nvPr/>
        </p:nvSpPr>
        <p:spPr>
          <a:xfrm>
            <a:off x="1326141" y="3794778"/>
            <a:ext cx="3031333" cy="464498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23" name="Rectangle: Diagonal Corners Rounded 22">
            <a:extLst>
              <a:ext uri="{FF2B5EF4-FFF2-40B4-BE49-F238E27FC236}">
                <a16:creationId xmlns:a16="http://schemas.microsoft.com/office/drawing/2014/main" id="{300ABFEA-6DE3-5E01-A22F-2E66EF0BF73C}"/>
              </a:ext>
            </a:extLst>
          </p:cNvPr>
          <p:cNvSpPr/>
          <p:nvPr/>
        </p:nvSpPr>
        <p:spPr>
          <a:xfrm>
            <a:off x="1326141" y="4338481"/>
            <a:ext cx="3031333" cy="464498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4657EC6-4AAB-3296-AE83-F18E310D744C}"/>
              </a:ext>
            </a:extLst>
          </p:cNvPr>
          <p:cNvSpPr txBox="1"/>
          <p:nvPr/>
        </p:nvSpPr>
        <p:spPr>
          <a:xfrm>
            <a:off x="1470154" y="1123844"/>
            <a:ext cx="2743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Proactive</a:t>
            </a:r>
            <a:endParaRPr lang="zh-CN" alt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1C8122D-DB87-2C66-3344-7912DC452574}"/>
              </a:ext>
            </a:extLst>
          </p:cNvPr>
          <p:cNvSpPr txBox="1"/>
          <p:nvPr/>
        </p:nvSpPr>
        <p:spPr>
          <a:xfrm>
            <a:off x="1470155" y="1667547"/>
            <a:ext cx="27433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 with the End in Mind</a:t>
            </a:r>
            <a:endParaRPr lang="zh-CN" alt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FEA1B17-EB6A-B25E-65E4-AA3C0FF0A9E4}"/>
              </a:ext>
            </a:extLst>
          </p:cNvPr>
          <p:cNvSpPr txBox="1"/>
          <p:nvPr/>
        </p:nvSpPr>
        <p:spPr>
          <a:xfrm>
            <a:off x="1470154" y="2211251"/>
            <a:ext cx="2743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First Things First</a:t>
            </a:r>
            <a:endParaRPr lang="zh-CN" alt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398093E-E7AC-7F52-DA38-5D50B65596F7}"/>
              </a:ext>
            </a:extLst>
          </p:cNvPr>
          <p:cNvSpPr txBox="1"/>
          <p:nvPr/>
        </p:nvSpPr>
        <p:spPr>
          <a:xfrm>
            <a:off x="1470154" y="2754955"/>
            <a:ext cx="2743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 Win-Win</a:t>
            </a:r>
            <a:endParaRPr lang="zh-CN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066454B-934D-F616-6A0C-E3C340E689AF}"/>
              </a:ext>
            </a:extLst>
          </p:cNvPr>
          <p:cNvSpPr txBox="1"/>
          <p:nvPr/>
        </p:nvSpPr>
        <p:spPr>
          <a:xfrm>
            <a:off x="1470154" y="3183593"/>
            <a:ext cx="27433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First to Understand, </a:t>
            </a:r>
          </a:p>
          <a:p>
            <a:pPr algn="ctr"/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Then to Be Understood</a:t>
            </a:r>
            <a:endParaRPr lang="zh-CN" altLang="en-US" sz="16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B5C4D73-DEC2-F05C-A58B-48C2AA6D5301}"/>
              </a:ext>
            </a:extLst>
          </p:cNvPr>
          <p:cNvSpPr txBox="1"/>
          <p:nvPr/>
        </p:nvSpPr>
        <p:spPr>
          <a:xfrm>
            <a:off x="1470154" y="3842361"/>
            <a:ext cx="2743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Synergize</a:t>
            </a:r>
            <a:endParaRPr lang="zh-CN" alt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F7B534E-3B62-3CBA-F0B0-ADE657870813}"/>
              </a:ext>
            </a:extLst>
          </p:cNvPr>
          <p:cNvSpPr txBox="1"/>
          <p:nvPr/>
        </p:nvSpPr>
        <p:spPr>
          <a:xfrm>
            <a:off x="1470154" y="4396553"/>
            <a:ext cx="27433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Sharpen the Saw</a:t>
            </a:r>
            <a:endParaRPr lang="zh-CN" alt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7D631D1-879F-228F-22D6-EC3C88BD212F}"/>
              </a:ext>
            </a:extLst>
          </p:cNvPr>
          <p:cNvSpPr txBox="1"/>
          <p:nvPr/>
        </p:nvSpPr>
        <p:spPr>
          <a:xfrm>
            <a:off x="4315940" y="1294646"/>
            <a:ext cx="36724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Take control of your life.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8815030-E5FE-AA78-BADD-4598504121A3}"/>
              </a:ext>
            </a:extLst>
          </p:cNvPr>
          <p:cNvSpPr txBox="1"/>
          <p:nvPr/>
        </p:nvSpPr>
        <p:spPr>
          <a:xfrm>
            <a:off x="4315940" y="1817395"/>
            <a:ext cx="36724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 clear missions and goals.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45E3A1B-F852-5805-4B0A-4DC228899921}"/>
              </a:ext>
            </a:extLst>
          </p:cNvPr>
          <p:cNvSpPr txBox="1"/>
          <p:nvPr/>
        </p:nvSpPr>
        <p:spPr>
          <a:xfrm>
            <a:off x="4315940" y="2395916"/>
            <a:ext cx="36724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Prioritize your tasks.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75D9C74-D236-F689-9BF5-1B39F8075FEC}"/>
              </a:ext>
            </a:extLst>
          </p:cNvPr>
          <p:cNvSpPr txBox="1"/>
          <p:nvPr/>
        </p:nvSpPr>
        <p:spPr>
          <a:xfrm>
            <a:off x="4315940" y="2921371"/>
            <a:ext cx="36724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Strive for mutually beneficial solutions.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4994110-8C0E-6C37-23C8-342F60FE6FE1}"/>
              </a:ext>
            </a:extLst>
          </p:cNvPr>
          <p:cNvSpPr txBox="1"/>
          <p:nvPr/>
        </p:nvSpPr>
        <p:spPr>
          <a:xfrm>
            <a:off x="4193293" y="3465074"/>
            <a:ext cx="39791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communication through empathy.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D2AAFA6-1D98-E228-1D10-368A018EE405}"/>
              </a:ext>
            </a:extLst>
          </p:cNvPr>
          <p:cNvSpPr txBox="1"/>
          <p:nvPr/>
        </p:nvSpPr>
        <p:spPr>
          <a:xfrm>
            <a:off x="4315940" y="4017628"/>
            <a:ext cx="36724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Collaborate to achieve more.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4183538-7C24-47D4-AA0A-51845E55AE3D}"/>
              </a:ext>
            </a:extLst>
          </p:cNvPr>
          <p:cNvSpPr txBox="1"/>
          <p:nvPr/>
        </p:nvSpPr>
        <p:spPr>
          <a:xfrm>
            <a:off x="4315940" y="4533101"/>
            <a:ext cx="36724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Engage in continuous self-improvement.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071EB52-709D-B030-E3BE-0FAC5A8C2539}"/>
              </a:ext>
            </a:extLst>
          </p:cNvPr>
          <p:cNvGrpSpPr/>
          <p:nvPr/>
        </p:nvGrpSpPr>
        <p:grpSpPr>
          <a:xfrm>
            <a:off x="1093890" y="1080960"/>
            <a:ext cx="464498" cy="464498"/>
            <a:chOff x="1043608" y="1080960"/>
            <a:chExt cx="464498" cy="464498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594B944E-827F-DA97-81F8-2F760BB35E5D}"/>
                </a:ext>
              </a:extLst>
            </p:cNvPr>
            <p:cNvSpPr/>
            <p:nvPr/>
          </p:nvSpPr>
          <p:spPr>
            <a:xfrm>
              <a:off x="1043608" y="1080960"/>
              <a:ext cx="464498" cy="46449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Rectangle 122">
              <a:extLst>
                <a:ext uri="{FF2B5EF4-FFF2-40B4-BE49-F238E27FC236}">
                  <a16:creationId xmlns:a16="http://schemas.microsoft.com/office/drawing/2014/main" id="{40F1FC86-82B8-61E1-FDF2-37A20CE87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111" y="1132924"/>
              <a:ext cx="15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800"/>
              <a:r>
                <a:rPr lang="en-US" altLang="zh-CN" sz="2400" b="1" dirty="0">
                  <a:latin typeface="+mj-lt"/>
                  <a:ea typeface="宋体" panose="02010600030101010101" pitchFamily="2" charset="-122"/>
                </a:rPr>
                <a:t>1</a:t>
              </a:r>
              <a:endParaRPr lang="zh-CN" altLang="zh-CN" sz="2400" b="1" dirty="0">
                <a:latin typeface="+mj-lt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19AE295-B391-F8EC-7D3C-F99556DC4138}"/>
              </a:ext>
            </a:extLst>
          </p:cNvPr>
          <p:cNvGrpSpPr/>
          <p:nvPr/>
        </p:nvGrpSpPr>
        <p:grpSpPr>
          <a:xfrm>
            <a:off x="1093890" y="1608910"/>
            <a:ext cx="464498" cy="464498"/>
            <a:chOff x="1043608" y="1080960"/>
            <a:chExt cx="464498" cy="46449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17B96A7-BCE4-31FA-6A02-3024F37EA021}"/>
                </a:ext>
              </a:extLst>
            </p:cNvPr>
            <p:cNvSpPr/>
            <p:nvPr/>
          </p:nvSpPr>
          <p:spPr>
            <a:xfrm>
              <a:off x="1043608" y="1080960"/>
              <a:ext cx="464498" cy="46449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Rectangle 122">
              <a:extLst>
                <a:ext uri="{FF2B5EF4-FFF2-40B4-BE49-F238E27FC236}">
                  <a16:creationId xmlns:a16="http://schemas.microsoft.com/office/drawing/2014/main" id="{1E03BCE2-2D1A-7941-09A5-46C006D9D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111" y="1132924"/>
              <a:ext cx="15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800"/>
              <a:r>
                <a:rPr lang="en-US" altLang="zh-CN" sz="2400" b="1" dirty="0">
                  <a:latin typeface="+mj-lt"/>
                  <a:ea typeface="宋体" panose="02010600030101010101" pitchFamily="2" charset="-122"/>
                </a:rPr>
                <a:t>2</a:t>
              </a:r>
              <a:endParaRPr lang="zh-CN" altLang="zh-CN" sz="2400" b="1" dirty="0">
                <a:latin typeface="+mj-lt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1E34637-8D46-C1C8-C565-6FF8E065E619}"/>
              </a:ext>
            </a:extLst>
          </p:cNvPr>
          <p:cNvGrpSpPr/>
          <p:nvPr/>
        </p:nvGrpSpPr>
        <p:grpSpPr>
          <a:xfrm>
            <a:off x="1093890" y="2155897"/>
            <a:ext cx="464498" cy="464498"/>
            <a:chOff x="1043608" y="1080960"/>
            <a:chExt cx="464498" cy="464498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8D5115D-B438-04D0-DF9D-3AB172452DA7}"/>
                </a:ext>
              </a:extLst>
            </p:cNvPr>
            <p:cNvSpPr/>
            <p:nvPr/>
          </p:nvSpPr>
          <p:spPr>
            <a:xfrm>
              <a:off x="1043608" y="1080960"/>
              <a:ext cx="464498" cy="46449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Rectangle 122">
              <a:extLst>
                <a:ext uri="{FF2B5EF4-FFF2-40B4-BE49-F238E27FC236}">
                  <a16:creationId xmlns:a16="http://schemas.microsoft.com/office/drawing/2014/main" id="{ED1D9C9B-E06F-A5CC-74F0-B1CF33B88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111" y="1132924"/>
              <a:ext cx="15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800"/>
              <a:r>
                <a:rPr lang="en-US" altLang="zh-CN" sz="2400" b="1" dirty="0">
                  <a:latin typeface="+mj-lt"/>
                  <a:ea typeface="宋体" panose="02010600030101010101" pitchFamily="2" charset="-122"/>
                </a:rPr>
                <a:t>3</a:t>
              </a:r>
              <a:endParaRPr lang="zh-CN" altLang="zh-CN" sz="2400" b="1" dirty="0">
                <a:latin typeface="+mj-lt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D200FE8-45C5-C75A-D500-2E680B889C8A}"/>
              </a:ext>
            </a:extLst>
          </p:cNvPr>
          <p:cNvGrpSpPr/>
          <p:nvPr/>
        </p:nvGrpSpPr>
        <p:grpSpPr>
          <a:xfrm>
            <a:off x="1093890" y="2697973"/>
            <a:ext cx="464498" cy="464498"/>
            <a:chOff x="1043608" y="1080960"/>
            <a:chExt cx="464498" cy="46449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1F896C3-8CEE-7962-4218-98C14DEFFCFA}"/>
                </a:ext>
              </a:extLst>
            </p:cNvPr>
            <p:cNvSpPr/>
            <p:nvPr/>
          </p:nvSpPr>
          <p:spPr>
            <a:xfrm>
              <a:off x="1043608" y="1080960"/>
              <a:ext cx="464498" cy="46449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Rectangle 122">
              <a:extLst>
                <a:ext uri="{FF2B5EF4-FFF2-40B4-BE49-F238E27FC236}">
                  <a16:creationId xmlns:a16="http://schemas.microsoft.com/office/drawing/2014/main" id="{EE10211E-4EC7-3118-9CC8-33A9D35FC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111" y="1132924"/>
              <a:ext cx="15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800"/>
              <a:r>
                <a:rPr lang="en-US" altLang="zh-CN" sz="2400" b="1" dirty="0">
                  <a:latin typeface="+mj-lt"/>
                  <a:ea typeface="宋体" panose="02010600030101010101" pitchFamily="2" charset="-122"/>
                </a:rPr>
                <a:t>4</a:t>
              </a:r>
              <a:endParaRPr lang="zh-CN" altLang="zh-CN" sz="2400" b="1" dirty="0">
                <a:latin typeface="+mj-lt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F6E967C-4F57-1DC3-4F98-CE21022BD65C}"/>
              </a:ext>
            </a:extLst>
          </p:cNvPr>
          <p:cNvGrpSpPr/>
          <p:nvPr/>
        </p:nvGrpSpPr>
        <p:grpSpPr>
          <a:xfrm>
            <a:off x="1093890" y="3251181"/>
            <a:ext cx="464498" cy="464498"/>
            <a:chOff x="1043608" y="1080960"/>
            <a:chExt cx="464498" cy="464498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CF6F916-F4D9-FD2D-435A-271423DA8CC3}"/>
                </a:ext>
              </a:extLst>
            </p:cNvPr>
            <p:cNvSpPr/>
            <p:nvPr/>
          </p:nvSpPr>
          <p:spPr>
            <a:xfrm>
              <a:off x="1043608" y="1080960"/>
              <a:ext cx="464498" cy="46449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Rectangle 122">
              <a:extLst>
                <a:ext uri="{FF2B5EF4-FFF2-40B4-BE49-F238E27FC236}">
                  <a16:creationId xmlns:a16="http://schemas.microsoft.com/office/drawing/2014/main" id="{4D2BC79F-1DC0-DF04-16F1-180A7EDF2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111" y="1132924"/>
              <a:ext cx="15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800"/>
              <a:r>
                <a:rPr lang="en-US" altLang="zh-CN" sz="2400" b="1" dirty="0">
                  <a:latin typeface="+mj-lt"/>
                  <a:ea typeface="宋体" panose="02010600030101010101" pitchFamily="2" charset="-122"/>
                </a:rPr>
                <a:t>5</a:t>
              </a:r>
              <a:endParaRPr lang="zh-CN" altLang="zh-CN" sz="2400" b="1" dirty="0">
                <a:latin typeface="+mj-lt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FC78081-EDA4-CB00-4428-A9A469EA7A4A}"/>
              </a:ext>
            </a:extLst>
          </p:cNvPr>
          <p:cNvGrpSpPr/>
          <p:nvPr/>
        </p:nvGrpSpPr>
        <p:grpSpPr>
          <a:xfrm>
            <a:off x="1093890" y="3785379"/>
            <a:ext cx="464498" cy="464498"/>
            <a:chOff x="1043608" y="1080960"/>
            <a:chExt cx="464498" cy="464498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4A72F674-B149-0025-5454-8C3526570DC7}"/>
                </a:ext>
              </a:extLst>
            </p:cNvPr>
            <p:cNvSpPr/>
            <p:nvPr/>
          </p:nvSpPr>
          <p:spPr>
            <a:xfrm>
              <a:off x="1043608" y="1080960"/>
              <a:ext cx="464498" cy="46449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Rectangle 122">
              <a:extLst>
                <a:ext uri="{FF2B5EF4-FFF2-40B4-BE49-F238E27FC236}">
                  <a16:creationId xmlns:a16="http://schemas.microsoft.com/office/drawing/2014/main" id="{EFE85C95-5F62-BB98-5417-863234DC0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111" y="1132924"/>
              <a:ext cx="15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800"/>
              <a:r>
                <a:rPr lang="en-US" altLang="zh-CN" sz="2400" b="1" dirty="0">
                  <a:latin typeface="+mj-lt"/>
                  <a:ea typeface="宋体" panose="02010600030101010101" pitchFamily="2" charset="-122"/>
                </a:rPr>
                <a:t>6</a:t>
              </a:r>
              <a:endParaRPr lang="zh-CN" altLang="zh-CN" sz="2400" b="1" dirty="0">
                <a:latin typeface="+mj-lt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2E02E71-320D-59CB-4842-CEA1C1210B2C}"/>
              </a:ext>
            </a:extLst>
          </p:cNvPr>
          <p:cNvGrpSpPr/>
          <p:nvPr/>
        </p:nvGrpSpPr>
        <p:grpSpPr>
          <a:xfrm>
            <a:off x="1093890" y="4343257"/>
            <a:ext cx="464498" cy="464498"/>
            <a:chOff x="1043608" y="1080960"/>
            <a:chExt cx="464498" cy="464498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1A3E0DC-5F8B-0B90-480F-51EB7FD22898}"/>
                </a:ext>
              </a:extLst>
            </p:cNvPr>
            <p:cNvSpPr/>
            <p:nvPr/>
          </p:nvSpPr>
          <p:spPr>
            <a:xfrm>
              <a:off x="1043608" y="1080960"/>
              <a:ext cx="464498" cy="46449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Rectangle 122">
              <a:extLst>
                <a:ext uri="{FF2B5EF4-FFF2-40B4-BE49-F238E27FC236}">
                  <a16:creationId xmlns:a16="http://schemas.microsoft.com/office/drawing/2014/main" id="{EC6D0966-A1FF-D6B3-3A80-C863FD4A4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111" y="1132924"/>
              <a:ext cx="15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800"/>
              <a:r>
                <a:rPr lang="en-US" altLang="zh-CN" sz="2400" b="1" dirty="0">
                  <a:latin typeface="+mj-lt"/>
                  <a:ea typeface="宋体" panose="02010600030101010101" pitchFamily="2" charset="-122"/>
                </a:rPr>
                <a:t>7</a:t>
              </a:r>
              <a:endParaRPr lang="zh-CN" altLang="zh-CN" sz="24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053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7 Habits of Highly Effective People  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94CADE6B-2CF7-1909-31C3-6890F805CF19}"/>
              </a:ext>
            </a:extLst>
          </p:cNvPr>
          <p:cNvSpPr/>
          <p:nvPr/>
        </p:nvSpPr>
        <p:spPr>
          <a:xfrm>
            <a:off x="971600" y="987574"/>
            <a:ext cx="7200800" cy="519407"/>
          </a:xfrm>
          <a:custGeom>
            <a:avLst/>
            <a:gdLst>
              <a:gd name="connsiteX0" fmla="*/ 0 w 6096000"/>
              <a:gd name="connsiteY0" fmla="*/ 53380 h 533796"/>
              <a:gd name="connsiteX1" fmla="*/ 53380 w 6096000"/>
              <a:gd name="connsiteY1" fmla="*/ 0 h 533796"/>
              <a:gd name="connsiteX2" fmla="*/ 6042620 w 6096000"/>
              <a:gd name="connsiteY2" fmla="*/ 0 h 533796"/>
              <a:gd name="connsiteX3" fmla="*/ 6096000 w 6096000"/>
              <a:gd name="connsiteY3" fmla="*/ 53380 h 533796"/>
              <a:gd name="connsiteX4" fmla="*/ 6096000 w 6096000"/>
              <a:gd name="connsiteY4" fmla="*/ 480416 h 533796"/>
              <a:gd name="connsiteX5" fmla="*/ 6042620 w 6096000"/>
              <a:gd name="connsiteY5" fmla="*/ 533796 h 533796"/>
              <a:gd name="connsiteX6" fmla="*/ 53380 w 6096000"/>
              <a:gd name="connsiteY6" fmla="*/ 533796 h 533796"/>
              <a:gd name="connsiteX7" fmla="*/ 0 w 6096000"/>
              <a:gd name="connsiteY7" fmla="*/ 480416 h 533796"/>
              <a:gd name="connsiteX8" fmla="*/ 0 w 6096000"/>
              <a:gd name="connsiteY8" fmla="*/ 53380 h 53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533796">
                <a:moveTo>
                  <a:pt x="0" y="53380"/>
                </a:moveTo>
                <a:cubicBezTo>
                  <a:pt x="0" y="23899"/>
                  <a:pt x="23899" y="0"/>
                  <a:pt x="53380" y="0"/>
                </a:cubicBezTo>
                <a:lnTo>
                  <a:pt x="6042620" y="0"/>
                </a:lnTo>
                <a:cubicBezTo>
                  <a:pt x="6072101" y="0"/>
                  <a:pt x="6096000" y="23899"/>
                  <a:pt x="6096000" y="53380"/>
                </a:cubicBezTo>
                <a:lnTo>
                  <a:pt x="6096000" y="480416"/>
                </a:lnTo>
                <a:cubicBezTo>
                  <a:pt x="6096000" y="509897"/>
                  <a:pt x="6072101" y="533796"/>
                  <a:pt x="6042620" y="533796"/>
                </a:cubicBezTo>
                <a:lnTo>
                  <a:pt x="53380" y="533796"/>
                </a:lnTo>
                <a:cubicBezTo>
                  <a:pt x="23899" y="533796"/>
                  <a:pt x="0" y="509897"/>
                  <a:pt x="0" y="480416"/>
                </a:cubicBezTo>
                <a:lnTo>
                  <a:pt x="0" y="53380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  <a:p>
            <a:pPr lvl="1"/>
            <a:endParaRPr lang="zh-CN" altLang="en-US"/>
          </a:p>
          <a:p>
            <a:pPr lvl="1"/>
            <a:endParaRPr lang="zh-CN" alt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B00F75C4-E8C8-08D4-D49C-C8914A0848F8}"/>
              </a:ext>
            </a:extLst>
          </p:cNvPr>
          <p:cNvSpPr/>
          <p:nvPr/>
        </p:nvSpPr>
        <p:spPr>
          <a:xfrm>
            <a:off x="971600" y="1558922"/>
            <a:ext cx="7200800" cy="519407"/>
          </a:xfrm>
          <a:custGeom>
            <a:avLst/>
            <a:gdLst>
              <a:gd name="connsiteX0" fmla="*/ 0 w 6096000"/>
              <a:gd name="connsiteY0" fmla="*/ 53380 h 533796"/>
              <a:gd name="connsiteX1" fmla="*/ 53380 w 6096000"/>
              <a:gd name="connsiteY1" fmla="*/ 0 h 533796"/>
              <a:gd name="connsiteX2" fmla="*/ 6042620 w 6096000"/>
              <a:gd name="connsiteY2" fmla="*/ 0 h 533796"/>
              <a:gd name="connsiteX3" fmla="*/ 6096000 w 6096000"/>
              <a:gd name="connsiteY3" fmla="*/ 53380 h 533796"/>
              <a:gd name="connsiteX4" fmla="*/ 6096000 w 6096000"/>
              <a:gd name="connsiteY4" fmla="*/ 480416 h 533796"/>
              <a:gd name="connsiteX5" fmla="*/ 6042620 w 6096000"/>
              <a:gd name="connsiteY5" fmla="*/ 533796 h 533796"/>
              <a:gd name="connsiteX6" fmla="*/ 53380 w 6096000"/>
              <a:gd name="connsiteY6" fmla="*/ 533796 h 533796"/>
              <a:gd name="connsiteX7" fmla="*/ 0 w 6096000"/>
              <a:gd name="connsiteY7" fmla="*/ 480416 h 533796"/>
              <a:gd name="connsiteX8" fmla="*/ 0 w 6096000"/>
              <a:gd name="connsiteY8" fmla="*/ 53380 h 53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533796">
                <a:moveTo>
                  <a:pt x="0" y="53380"/>
                </a:moveTo>
                <a:cubicBezTo>
                  <a:pt x="0" y="23899"/>
                  <a:pt x="23899" y="0"/>
                  <a:pt x="53380" y="0"/>
                </a:cubicBezTo>
                <a:lnTo>
                  <a:pt x="6042620" y="0"/>
                </a:lnTo>
                <a:cubicBezTo>
                  <a:pt x="6072101" y="0"/>
                  <a:pt x="6096000" y="23899"/>
                  <a:pt x="6096000" y="53380"/>
                </a:cubicBezTo>
                <a:lnTo>
                  <a:pt x="6096000" y="480416"/>
                </a:lnTo>
                <a:cubicBezTo>
                  <a:pt x="6096000" y="509897"/>
                  <a:pt x="6072101" y="533796"/>
                  <a:pt x="6042620" y="533796"/>
                </a:cubicBezTo>
                <a:lnTo>
                  <a:pt x="53380" y="533796"/>
                </a:lnTo>
                <a:cubicBezTo>
                  <a:pt x="23899" y="533796"/>
                  <a:pt x="0" y="509897"/>
                  <a:pt x="0" y="480416"/>
                </a:cubicBezTo>
                <a:lnTo>
                  <a:pt x="0" y="5338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6192" name="Freeform: Shape 136191">
            <a:extLst>
              <a:ext uri="{FF2B5EF4-FFF2-40B4-BE49-F238E27FC236}">
                <a16:creationId xmlns:a16="http://schemas.microsoft.com/office/drawing/2014/main" id="{EC6569E9-C2F0-D2D8-C54D-DE4A00E7D14D}"/>
              </a:ext>
            </a:extLst>
          </p:cNvPr>
          <p:cNvSpPr/>
          <p:nvPr/>
        </p:nvSpPr>
        <p:spPr>
          <a:xfrm>
            <a:off x="971600" y="2130270"/>
            <a:ext cx="7200800" cy="519407"/>
          </a:xfrm>
          <a:custGeom>
            <a:avLst/>
            <a:gdLst>
              <a:gd name="connsiteX0" fmla="*/ 0 w 6096000"/>
              <a:gd name="connsiteY0" fmla="*/ 53380 h 533796"/>
              <a:gd name="connsiteX1" fmla="*/ 53380 w 6096000"/>
              <a:gd name="connsiteY1" fmla="*/ 0 h 533796"/>
              <a:gd name="connsiteX2" fmla="*/ 6042620 w 6096000"/>
              <a:gd name="connsiteY2" fmla="*/ 0 h 533796"/>
              <a:gd name="connsiteX3" fmla="*/ 6096000 w 6096000"/>
              <a:gd name="connsiteY3" fmla="*/ 53380 h 533796"/>
              <a:gd name="connsiteX4" fmla="*/ 6096000 w 6096000"/>
              <a:gd name="connsiteY4" fmla="*/ 480416 h 533796"/>
              <a:gd name="connsiteX5" fmla="*/ 6042620 w 6096000"/>
              <a:gd name="connsiteY5" fmla="*/ 533796 h 533796"/>
              <a:gd name="connsiteX6" fmla="*/ 53380 w 6096000"/>
              <a:gd name="connsiteY6" fmla="*/ 533796 h 533796"/>
              <a:gd name="connsiteX7" fmla="*/ 0 w 6096000"/>
              <a:gd name="connsiteY7" fmla="*/ 480416 h 533796"/>
              <a:gd name="connsiteX8" fmla="*/ 0 w 6096000"/>
              <a:gd name="connsiteY8" fmla="*/ 53380 h 53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533796">
                <a:moveTo>
                  <a:pt x="0" y="53380"/>
                </a:moveTo>
                <a:cubicBezTo>
                  <a:pt x="0" y="23899"/>
                  <a:pt x="23899" y="0"/>
                  <a:pt x="53380" y="0"/>
                </a:cubicBezTo>
                <a:lnTo>
                  <a:pt x="6042620" y="0"/>
                </a:lnTo>
                <a:cubicBezTo>
                  <a:pt x="6072101" y="0"/>
                  <a:pt x="6096000" y="23899"/>
                  <a:pt x="6096000" y="53380"/>
                </a:cubicBezTo>
                <a:lnTo>
                  <a:pt x="6096000" y="480416"/>
                </a:lnTo>
                <a:cubicBezTo>
                  <a:pt x="6096000" y="509897"/>
                  <a:pt x="6072101" y="533796"/>
                  <a:pt x="6042620" y="533796"/>
                </a:cubicBezTo>
                <a:lnTo>
                  <a:pt x="53380" y="533796"/>
                </a:lnTo>
                <a:cubicBezTo>
                  <a:pt x="23899" y="533796"/>
                  <a:pt x="0" y="509897"/>
                  <a:pt x="0" y="480416"/>
                </a:cubicBezTo>
                <a:lnTo>
                  <a:pt x="0" y="53380"/>
                </a:lnTo>
                <a:close/>
              </a:path>
            </a:pathLst>
          </a:cu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6195" name="Freeform: Shape 136194">
            <a:extLst>
              <a:ext uri="{FF2B5EF4-FFF2-40B4-BE49-F238E27FC236}">
                <a16:creationId xmlns:a16="http://schemas.microsoft.com/office/drawing/2014/main" id="{D5A6BE41-47FA-71E1-CFC1-B3D2C08F1F73}"/>
              </a:ext>
            </a:extLst>
          </p:cNvPr>
          <p:cNvSpPr/>
          <p:nvPr/>
        </p:nvSpPr>
        <p:spPr>
          <a:xfrm>
            <a:off x="971600" y="2701618"/>
            <a:ext cx="7200800" cy="519407"/>
          </a:xfrm>
          <a:custGeom>
            <a:avLst/>
            <a:gdLst>
              <a:gd name="connsiteX0" fmla="*/ 0 w 6096000"/>
              <a:gd name="connsiteY0" fmla="*/ 53380 h 533796"/>
              <a:gd name="connsiteX1" fmla="*/ 53380 w 6096000"/>
              <a:gd name="connsiteY1" fmla="*/ 0 h 533796"/>
              <a:gd name="connsiteX2" fmla="*/ 6042620 w 6096000"/>
              <a:gd name="connsiteY2" fmla="*/ 0 h 533796"/>
              <a:gd name="connsiteX3" fmla="*/ 6096000 w 6096000"/>
              <a:gd name="connsiteY3" fmla="*/ 53380 h 533796"/>
              <a:gd name="connsiteX4" fmla="*/ 6096000 w 6096000"/>
              <a:gd name="connsiteY4" fmla="*/ 480416 h 533796"/>
              <a:gd name="connsiteX5" fmla="*/ 6042620 w 6096000"/>
              <a:gd name="connsiteY5" fmla="*/ 533796 h 533796"/>
              <a:gd name="connsiteX6" fmla="*/ 53380 w 6096000"/>
              <a:gd name="connsiteY6" fmla="*/ 533796 h 533796"/>
              <a:gd name="connsiteX7" fmla="*/ 0 w 6096000"/>
              <a:gd name="connsiteY7" fmla="*/ 480416 h 533796"/>
              <a:gd name="connsiteX8" fmla="*/ 0 w 6096000"/>
              <a:gd name="connsiteY8" fmla="*/ 53380 h 53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533796">
                <a:moveTo>
                  <a:pt x="0" y="53380"/>
                </a:moveTo>
                <a:cubicBezTo>
                  <a:pt x="0" y="23899"/>
                  <a:pt x="23899" y="0"/>
                  <a:pt x="53380" y="0"/>
                </a:cubicBezTo>
                <a:lnTo>
                  <a:pt x="6042620" y="0"/>
                </a:lnTo>
                <a:cubicBezTo>
                  <a:pt x="6072101" y="0"/>
                  <a:pt x="6096000" y="23899"/>
                  <a:pt x="6096000" y="53380"/>
                </a:cubicBezTo>
                <a:lnTo>
                  <a:pt x="6096000" y="480416"/>
                </a:lnTo>
                <a:cubicBezTo>
                  <a:pt x="6096000" y="509897"/>
                  <a:pt x="6072101" y="533796"/>
                  <a:pt x="6042620" y="533796"/>
                </a:cubicBezTo>
                <a:lnTo>
                  <a:pt x="53380" y="533796"/>
                </a:lnTo>
                <a:cubicBezTo>
                  <a:pt x="23899" y="533796"/>
                  <a:pt x="0" y="509897"/>
                  <a:pt x="0" y="480416"/>
                </a:cubicBezTo>
                <a:lnTo>
                  <a:pt x="0" y="53380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6197" name="Freeform: Shape 136196">
            <a:extLst>
              <a:ext uri="{FF2B5EF4-FFF2-40B4-BE49-F238E27FC236}">
                <a16:creationId xmlns:a16="http://schemas.microsoft.com/office/drawing/2014/main" id="{8743E50A-56DD-0762-6C21-B48DEBF222A8}"/>
              </a:ext>
            </a:extLst>
          </p:cNvPr>
          <p:cNvSpPr/>
          <p:nvPr/>
        </p:nvSpPr>
        <p:spPr>
          <a:xfrm>
            <a:off x="971600" y="3272966"/>
            <a:ext cx="7200800" cy="519407"/>
          </a:xfrm>
          <a:custGeom>
            <a:avLst/>
            <a:gdLst>
              <a:gd name="connsiteX0" fmla="*/ 0 w 6096000"/>
              <a:gd name="connsiteY0" fmla="*/ 53380 h 533796"/>
              <a:gd name="connsiteX1" fmla="*/ 53380 w 6096000"/>
              <a:gd name="connsiteY1" fmla="*/ 0 h 533796"/>
              <a:gd name="connsiteX2" fmla="*/ 6042620 w 6096000"/>
              <a:gd name="connsiteY2" fmla="*/ 0 h 533796"/>
              <a:gd name="connsiteX3" fmla="*/ 6096000 w 6096000"/>
              <a:gd name="connsiteY3" fmla="*/ 53380 h 533796"/>
              <a:gd name="connsiteX4" fmla="*/ 6096000 w 6096000"/>
              <a:gd name="connsiteY4" fmla="*/ 480416 h 533796"/>
              <a:gd name="connsiteX5" fmla="*/ 6042620 w 6096000"/>
              <a:gd name="connsiteY5" fmla="*/ 533796 h 533796"/>
              <a:gd name="connsiteX6" fmla="*/ 53380 w 6096000"/>
              <a:gd name="connsiteY6" fmla="*/ 533796 h 533796"/>
              <a:gd name="connsiteX7" fmla="*/ 0 w 6096000"/>
              <a:gd name="connsiteY7" fmla="*/ 480416 h 533796"/>
              <a:gd name="connsiteX8" fmla="*/ 0 w 6096000"/>
              <a:gd name="connsiteY8" fmla="*/ 53380 h 53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533796">
                <a:moveTo>
                  <a:pt x="0" y="53380"/>
                </a:moveTo>
                <a:cubicBezTo>
                  <a:pt x="0" y="23899"/>
                  <a:pt x="23899" y="0"/>
                  <a:pt x="53380" y="0"/>
                </a:cubicBezTo>
                <a:lnTo>
                  <a:pt x="6042620" y="0"/>
                </a:lnTo>
                <a:cubicBezTo>
                  <a:pt x="6072101" y="0"/>
                  <a:pt x="6096000" y="23899"/>
                  <a:pt x="6096000" y="53380"/>
                </a:cubicBezTo>
                <a:lnTo>
                  <a:pt x="6096000" y="480416"/>
                </a:lnTo>
                <a:cubicBezTo>
                  <a:pt x="6096000" y="509897"/>
                  <a:pt x="6072101" y="533796"/>
                  <a:pt x="6042620" y="533796"/>
                </a:cubicBezTo>
                <a:lnTo>
                  <a:pt x="53380" y="533796"/>
                </a:lnTo>
                <a:cubicBezTo>
                  <a:pt x="23899" y="533796"/>
                  <a:pt x="0" y="509897"/>
                  <a:pt x="0" y="480416"/>
                </a:cubicBezTo>
                <a:lnTo>
                  <a:pt x="0" y="53380"/>
                </a:lnTo>
                <a:close/>
              </a:path>
            </a:pathLst>
          </a:cu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6199" name="Freeform: Shape 136198">
            <a:extLst>
              <a:ext uri="{FF2B5EF4-FFF2-40B4-BE49-F238E27FC236}">
                <a16:creationId xmlns:a16="http://schemas.microsoft.com/office/drawing/2014/main" id="{6896A27C-5C64-F315-3F23-52C23D1F48C7}"/>
              </a:ext>
            </a:extLst>
          </p:cNvPr>
          <p:cNvSpPr/>
          <p:nvPr/>
        </p:nvSpPr>
        <p:spPr>
          <a:xfrm>
            <a:off x="971600" y="3844314"/>
            <a:ext cx="7200800" cy="519407"/>
          </a:xfrm>
          <a:custGeom>
            <a:avLst/>
            <a:gdLst>
              <a:gd name="connsiteX0" fmla="*/ 0 w 6096000"/>
              <a:gd name="connsiteY0" fmla="*/ 53380 h 533796"/>
              <a:gd name="connsiteX1" fmla="*/ 53380 w 6096000"/>
              <a:gd name="connsiteY1" fmla="*/ 0 h 533796"/>
              <a:gd name="connsiteX2" fmla="*/ 6042620 w 6096000"/>
              <a:gd name="connsiteY2" fmla="*/ 0 h 533796"/>
              <a:gd name="connsiteX3" fmla="*/ 6096000 w 6096000"/>
              <a:gd name="connsiteY3" fmla="*/ 53380 h 533796"/>
              <a:gd name="connsiteX4" fmla="*/ 6096000 w 6096000"/>
              <a:gd name="connsiteY4" fmla="*/ 480416 h 533796"/>
              <a:gd name="connsiteX5" fmla="*/ 6042620 w 6096000"/>
              <a:gd name="connsiteY5" fmla="*/ 533796 h 533796"/>
              <a:gd name="connsiteX6" fmla="*/ 53380 w 6096000"/>
              <a:gd name="connsiteY6" fmla="*/ 533796 h 533796"/>
              <a:gd name="connsiteX7" fmla="*/ 0 w 6096000"/>
              <a:gd name="connsiteY7" fmla="*/ 480416 h 533796"/>
              <a:gd name="connsiteX8" fmla="*/ 0 w 6096000"/>
              <a:gd name="connsiteY8" fmla="*/ 53380 h 53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533796">
                <a:moveTo>
                  <a:pt x="0" y="53380"/>
                </a:moveTo>
                <a:cubicBezTo>
                  <a:pt x="0" y="23899"/>
                  <a:pt x="23899" y="0"/>
                  <a:pt x="53380" y="0"/>
                </a:cubicBezTo>
                <a:lnTo>
                  <a:pt x="6042620" y="0"/>
                </a:lnTo>
                <a:cubicBezTo>
                  <a:pt x="6072101" y="0"/>
                  <a:pt x="6096000" y="23899"/>
                  <a:pt x="6096000" y="53380"/>
                </a:cubicBezTo>
                <a:lnTo>
                  <a:pt x="6096000" y="480416"/>
                </a:lnTo>
                <a:cubicBezTo>
                  <a:pt x="6096000" y="509897"/>
                  <a:pt x="6072101" y="533796"/>
                  <a:pt x="6042620" y="533796"/>
                </a:cubicBezTo>
                <a:lnTo>
                  <a:pt x="53380" y="533796"/>
                </a:lnTo>
                <a:cubicBezTo>
                  <a:pt x="23899" y="533796"/>
                  <a:pt x="0" y="509897"/>
                  <a:pt x="0" y="480416"/>
                </a:cubicBezTo>
                <a:lnTo>
                  <a:pt x="0" y="5338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 dirty="0"/>
          </a:p>
          <a:p>
            <a:pPr lvl="1"/>
            <a:endParaRPr lang="zh-CN" altLang="en-US"/>
          </a:p>
          <a:p>
            <a:pPr lvl="1"/>
            <a:endParaRPr lang="zh-CN" altLang="en-US"/>
          </a:p>
        </p:txBody>
      </p:sp>
      <p:sp>
        <p:nvSpPr>
          <p:cNvPr id="136201" name="Freeform: Shape 136200">
            <a:extLst>
              <a:ext uri="{FF2B5EF4-FFF2-40B4-BE49-F238E27FC236}">
                <a16:creationId xmlns:a16="http://schemas.microsoft.com/office/drawing/2014/main" id="{4B467551-B860-9011-4216-A36F838D373A}"/>
              </a:ext>
            </a:extLst>
          </p:cNvPr>
          <p:cNvSpPr/>
          <p:nvPr/>
        </p:nvSpPr>
        <p:spPr>
          <a:xfrm>
            <a:off x="971600" y="4415662"/>
            <a:ext cx="7200800" cy="519407"/>
          </a:xfrm>
          <a:custGeom>
            <a:avLst/>
            <a:gdLst>
              <a:gd name="connsiteX0" fmla="*/ 0 w 6096000"/>
              <a:gd name="connsiteY0" fmla="*/ 53380 h 533796"/>
              <a:gd name="connsiteX1" fmla="*/ 53380 w 6096000"/>
              <a:gd name="connsiteY1" fmla="*/ 0 h 533796"/>
              <a:gd name="connsiteX2" fmla="*/ 6042620 w 6096000"/>
              <a:gd name="connsiteY2" fmla="*/ 0 h 533796"/>
              <a:gd name="connsiteX3" fmla="*/ 6096000 w 6096000"/>
              <a:gd name="connsiteY3" fmla="*/ 53380 h 533796"/>
              <a:gd name="connsiteX4" fmla="*/ 6096000 w 6096000"/>
              <a:gd name="connsiteY4" fmla="*/ 480416 h 533796"/>
              <a:gd name="connsiteX5" fmla="*/ 6042620 w 6096000"/>
              <a:gd name="connsiteY5" fmla="*/ 533796 h 533796"/>
              <a:gd name="connsiteX6" fmla="*/ 53380 w 6096000"/>
              <a:gd name="connsiteY6" fmla="*/ 533796 h 533796"/>
              <a:gd name="connsiteX7" fmla="*/ 0 w 6096000"/>
              <a:gd name="connsiteY7" fmla="*/ 480416 h 533796"/>
              <a:gd name="connsiteX8" fmla="*/ 0 w 6096000"/>
              <a:gd name="connsiteY8" fmla="*/ 53380 h 53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533796">
                <a:moveTo>
                  <a:pt x="0" y="53380"/>
                </a:moveTo>
                <a:cubicBezTo>
                  <a:pt x="0" y="23899"/>
                  <a:pt x="23899" y="0"/>
                  <a:pt x="53380" y="0"/>
                </a:cubicBezTo>
                <a:lnTo>
                  <a:pt x="6042620" y="0"/>
                </a:lnTo>
                <a:cubicBezTo>
                  <a:pt x="6072101" y="0"/>
                  <a:pt x="6096000" y="23899"/>
                  <a:pt x="6096000" y="53380"/>
                </a:cubicBezTo>
                <a:lnTo>
                  <a:pt x="6096000" y="480416"/>
                </a:lnTo>
                <a:cubicBezTo>
                  <a:pt x="6096000" y="509897"/>
                  <a:pt x="6072101" y="533796"/>
                  <a:pt x="6042620" y="533796"/>
                </a:cubicBezTo>
                <a:lnTo>
                  <a:pt x="53380" y="533796"/>
                </a:lnTo>
                <a:cubicBezTo>
                  <a:pt x="23899" y="533796"/>
                  <a:pt x="0" y="509897"/>
                  <a:pt x="0" y="480416"/>
                </a:cubicBezTo>
                <a:lnTo>
                  <a:pt x="0" y="5338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 dirty="0"/>
          </a:p>
          <a:p>
            <a:pPr lvl="1"/>
            <a:endParaRPr lang="zh-CN" altLang="en-US"/>
          </a:p>
          <a:p>
            <a:pPr lvl="1"/>
            <a:endParaRPr lang="zh-CN" altLang="en-US"/>
          </a:p>
        </p:txBody>
      </p:sp>
      <p:grpSp>
        <p:nvGrpSpPr>
          <p:cNvPr id="136248" name="Group 136247">
            <a:extLst>
              <a:ext uri="{FF2B5EF4-FFF2-40B4-BE49-F238E27FC236}">
                <a16:creationId xmlns:a16="http://schemas.microsoft.com/office/drawing/2014/main" id="{538CFCAF-32F9-AB3E-56EF-E791F6487BC9}"/>
              </a:ext>
            </a:extLst>
          </p:cNvPr>
          <p:cNvGrpSpPr/>
          <p:nvPr/>
        </p:nvGrpSpPr>
        <p:grpSpPr>
          <a:xfrm>
            <a:off x="1034653" y="1039514"/>
            <a:ext cx="1004672" cy="3843614"/>
            <a:chOff x="1034653" y="1039514"/>
            <a:chExt cx="1440160" cy="3843614"/>
          </a:xfrm>
        </p:grpSpPr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9AA3D6D2-0106-DAF3-9FEB-3E9C7BABDD1A}"/>
                </a:ext>
              </a:extLst>
            </p:cNvPr>
            <p:cNvSpPr/>
            <p:nvPr/>
          </p:nvSpPr>
          <p:spPr>
            <a:xfrm>
              <a:off x="1034653" y="1039514"/>
              <a:ext cx="1440160" cy="415525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9B061B45-363B-8794-F962-AA72D64F1749}"/>
                </a:ext>
              </a:extLst>
            </p:cNvPr>
            <p:cNvSpPr/>
            <p:nvPr/>
          </p:nvSpPr>
          <p:spPr>
            <a:xfrm>
              <a:off x="1034653" y="1610863"/>
              <a:ext cx="1440160" cy="415525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6193" name="Rectangle: Rounded Corners 136192">
              <a:extLst>
                <a:ext uri="{FF2B5EF4-FFF2-40B4-BE49-F238E27FC236}">
                  <a16:creationId xmlns:a16="http://schemas.microsoft.com/office/drawing/2014/main" id="{4C01DB90-70A9-B426-90A6-F94BA052AEE7}"/>
                </a:ext>
              </a:extLst>
            </p:cNvPr>
            <p:cNvSpPr/>
            <p:nvPr/>
          </p:nvSpPr>
          <p:spPr>
            <a:xfrm>
              <a:off x="1034653" y="2182210"/>
              <a:ext cx="1440160" cy="415525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6196" name="Rectangle: Rounded Corners 136195">
              <a:extLst>
                <a:ext uri="{FF2B5EF4-FFF2-40B4-BE49-F238E27FC236}">
                  <a16:creationId xmlns:a16="http://schemas.microsoft.com/office/drawing/2014/main" id="{3B460577-D758-8FFC-1D2A-BC9B3BC3B957}"/>
                </a:ext>
              </a:extLst>
            </p:cNvPr>
            <p:cNvSpPr/>
            <p:nvPr/>
          </p:nvSpPr>
          <p:spPr>
            <a:xfrm>
              <a:off x="1034653" y="2753559"/>
              <a:ext cx="1440160" cy="415525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6198" name="Rectangle: Rounded Corners 136197">
              <a:extLst>
                <a:ext uri="{FF2B5EF4-FFF2-40B4-BE49-F238E27FC236}">
                  <a16:creationId xmlns:a16="http://schemas.microsoft.com/office/drawing/2014/main" id="{C03D89CE-6019-4B12-CC43-FBED44D5A8FC}"/>
                </a:ext>
              </a:extLst>
            </p:cNvPr>
            <p:cNvSpPr/>
            <p:nvPr/>
          </p:nvSpPr>
          <p:spPr>
            <a:xfrm>
              <a:off x="1034653" y="3324906"/>
              <a:ext cx="1440160" cy="415525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6200" name="Rectangle: Rounded Corners 136199">
              <a:extLst>
                <a:ext uri="{FF2B5EF4-FFF2-40B4-BE49-F238E27FC236}">
                  <a16:creationId xmlns:a16="http://schemas.microsoft.com/office/drawing/2014/main" id="{E542CC8E-D8DD-1828-7DDA-74F7A57451B9}"/>
                </a:ext>
              </a:extLst>
            </p:cNvPr>
            <p:cNvSpPr/>
            <p:nvPr/>
          </p:nvSpPr>
          <p:spPr>
            <a:xfrm>
              <a:off x="1034653" y="3896255"/>
              <a:ext cx="1440160" cy="415525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6202" name="Rectangle: Rounded Corners 136201">
              <a:extLst>
                <a:ext uri="{FF2B5EF4-FFF2-40B4-BE49-F238E27FC236}">
                  <a16:creationId xmlns:a16="http://schemas.microsoft.com/office/drawing/2014/main" id="{DF9C398A-B836-2A80-62FE-C6A59521CD77}"/>
                </a:ext>
              </a:extLst>
            </p:cNvPr>
            <p:cNvSpPr/>
            <p:nvPr/>
          </p:nvSpPr>
          <p:spPr>
            <a:xfrm>
              <a:off x="1034653" y="4467603"/>
              <a:ext cx="1440160" cy="415525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6211" name="TextBox 136210">
            <a:extLst>
              <a:ext uri="{FF2B5EF4-FFF2-40B4-BE49-F238E27FC236}">
                <a16:creationId xmlns:a16="http://schemas.microsoft.com/office/drawing/2014/main" id="{DE87BBB0-EF00-ED59-DBDF-40D237983F11}"/>
              </a:ext>
            </a:extLst>
          </p:cNvPr>
          <p:cNvSpPr txBox="1"/>
          <p:nvPr/>
        </p:nvSpPr>
        <p:spPr>
          <a:xfrm>
            <a:off x="2528897" y="1099429"/>
            <a:ext cx="45757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Proactive: Take control of your life.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36212" name="TextBox 136211">
            <a:extLst>
              <a:ext uri="{FF2B5EF4-FFF2-40B4-BE49-F238E27FC236}">
                <a16:creationId xmlns:a16="http://schemas.microsoft.com/office/drawing/2014/main" id="{1B1485AD-9A25-6E4D-BB54-74B170190087}"/>
              </a:ext>
            </a:extLst>
          </p:cNvPr>
          <p:cNvSpPr txBox="1"/>
          <p:nvPr/>
        </p:nvSpPr>
        <p:spPr>
          <a:xfrm>
            <a:off x="2537866" y="1649348"/>
            <a:ext cx="50764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 with the End in Mind: Set clear missions and goals.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36213" name="TextBox 136212">
            <a:extLst>
              <a:ext uri="{FF2B5EF4-FFF2-40B4-BE49-F238E27FC236}">
                <a16:creationId xmlns:a16="http://schemas.microsoft.com/office/drawing/2014/main" id="{1001ABCC-607D-4FAB-DDF7-F821C6D5D706}"/>
              </a:ext>
            </a:extLst>
          </p:cNvPr>
          <p:cNvSpPr txBox="1"/>
          <p:nvPr/>
        </p:nvSpPr>
        <p:spPr>
          <a:xfrm>
            <a:off x="2528897" y="2220696"/>
            <a:ext cx="50764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First Things First: Prioritize your tasks.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36214" name="TextBox 136213">
            <a:extLst>
              <a:ext uri="{FF2B5EF4-FFF2-40B4-BE49-F238E27FC236}">
                <a16:creationId xmlns:a16="http://schemas.microsoft.com/office/drawing/2014/main" id="{B0378749-F04C-AB57-8052-2D6BB1EFA826}"/>
              </a:ext>
            </a:extLst>
          </p:cNvPr>
          <p:cNvSpPr txBox="1"/>
          <p:nvPr/>
        </p:nvSpPr>
        <p:spPr>
          <a:xfrm>
            <a:off x="2528897" y="2792044"/>
            <a:ext cx="49706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 Win-Win: Strive for mutually beneficial solutions.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36215" name="TextBox 136214">
            <a:extLst>
              <a:ext uri="{FF2B5EF4-FFF2-40B4-BE49-F238E27FC236}">
                <a16:creationId xmlns:a16="http://schemas.microsoft.com/office/drawing/2014/main" id="{D4259312-360F-08C6-B58B-B10FD59EA8E6}"/>
              </a:ext>
            </a:extLst>
          </p:cNvPr>
          <p:cNvSpPr txBox="1"/>
          <p:nvPr/>
        </p:nvSpPr>
        <p:spPr>
          <a:xfrm>
            <a:off x="2528897" y="3244298"/>
            <a:ext cx="52834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First to Understand, Then to Be Understood: </a:t>
            </a:r>
          </a:p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communication through empathy.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36216" name="TextBox 136215">
            <a:extLst>
              <a:ext uri="{FF2B5EF4-FFF2-40B4-BE49-F238E27FC236}">
                <a16:creationId xmlns:a16="http://schemas.microsoft.com/office/drawing/2014/main" id="{097E8A69-EF76-602B-1CCA-47CEBD93D5F5}"/>
              </a:ext>
            </a:extLst>
          </p:cNvPr>
          <p:cNvSpPr txBox="1"/>
          <p:nvPr/>
        </p:nvSpPr>
        <p:spPr>
          <a:xfrm>
            <a:off x="2528897" y="3934740"/>
            <a:ext cx="49664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Synergize: Collaborate to achieve more.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36217" name="TextBox 136216">
            <a:extLst>
              <a:ext uri="{FF2B5EF4-FFF2-40B4-BE49-F238E27FC236}">
                <a16:creationId xmlns:a16="http://schemas.microsoft.com/office/drawing/2014/main" id="{0E0985F9-9AA8-8758-2BBB-9F84BF989615}"/>
              </a:ext>
            </a:extLst>
          </p:cNvPr>
          <p:cNvSpPr txBox="1"/>
          <p:nvPr/>
        </p:nvSpPr>
        <p:spPr>
          <a:xfrm>
            <a:off x="2528897" y="4506088"/>
            <a:ext cx="54769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Sharpen the Saw: Engage in continuous self-improvement.</a:t>
            </a:r>
            <a:endParaRPr lang="zh-CN" altLang="zh-CN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36218" name="Flowchart: Delay 136217">
            <a:extLst>
              <a:ext uri="{FF2B5EF4-FFF2-40B4-BE49-F238E27FC236}">
                <a16:creationId xmlns:a16="http://schemas.microsoft.com/office/drawing/2014/main" id="{A702D061-4E72-BCD4-E0F8-FF6CF6C78E31}"/>
              </a:ext>
            </a:extLst>
          </p:cNvPr>
          <p:cNvSpPr/>
          <p:nvPr/>
        </p:nvSpPr>
        <p:spPr>
          <a:xfrm>
            <a:off x="1050702" y="1046240"/>
            <a:ext cx="298596" cy="402071"/>
          </a:xfrm>
          <a:prstGeom prst="flowChartDelay">
            <a:avLst/>
          </a:prstGeom>
          <a:solidFill>
            <a:schemeClr val="accent2">
              <a:lumMod val="40000"/>
              <a:lumOff val="60000"/>
            </a:schemeClr>
          </a:solidFill>
          <a:ln w="158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136219" name="Flowchart: Delay 136218">
            <a:extLst>
              <a:ext uri="{FF2B5EF4-FFF2-40B4-BE49-F238E27FC236}">
                <a16:creationId xmlns:a16="http://schemas.microsoft.com/office/drawing/2014/main" id="{C2498F2C-F23C-C7F1-EF60-F67560AF6116}"/>
              </a:ext>
            </a:extLst>
          </p:cNvPr>
          <p:cNvSpPr/>
          <p:nvPr/>
        </p:nvSpPr>
        <p:spPr>
          <a:xfrm>
            <a:off x="1050702" y="1617627"/>
            <a:ext cx="298596" cy="402071"/>
          </a:xfrm>
          <a:prstGeom prst="flowChartDelay">
            <a:avLst/>
          </a:prstGeom>
          <a:solidFill>
            <a:schemeClr val="accent2">
              <a:lumMod val="40000"/>
              <a:lumOff val="60000"/>
            </a:schemeClr>
          </a:solidFill>
          <a:ln w="158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136220" name="Flowchart: Delay 136219">
            <a:extLst>
              <a:ext uri="{FF2B5EF4-FFF2-40B4-BE49-F238E27FC236}">
                <a16:creationId xmlns:a16="http://schemas.microsoft.com/office/drawing/2014/main" id="{B73FB33A-5886-8F7F-6A6E-5214B41A546C}"/>
              </a:ext>
            </a:extLst>
          </p:cNvPr>
          <p:cNvSpPr/>
          <p:nvPr/>
        </p:nvSpPr>
        <p:spPr>
          <a:xfrm>
            <a:off x="1050702" y="2197776"/>
            <a:ext cx="298596" cy="402071"/>
          </a:xfrm>
          <a:prstGeom prst="flowChartDelay">
            <a:avLst/>
          </a:prstGeom>
          <a:solidFill>
            <a:schemeClr val="accent2">
              <a:lumMod val="40000"/>
              <a:lumOff val="60000"/>
            </a:schemeClr>
          </a:solidFill>
          <a:ln w="158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136221" name="Flowchart: Delay 136220">
            <a:extLst>
              <a:ext uri="{FF2B5EF4-FFF2-40B4-BE49-F238E27FC236}">
                <a16:creationId xmlns:a16="http://schemas.microsoft.com/office/drawing/2014/main" id="{809D653F-5D6A-EE9B-90ED-9F6E0AFE8006}"/>
              </a:ext>
            </a:extLst>
          </p:cNvPr>
          <p:cNvSpPr/>
          <p:nvPr/>
        </p:nvSpPr>
        <p:spPr>
          <a:xfrm>
            <a:off x="1050702" y="2760702"/>
            <a:ext cx="298596" cy="402071"/>
          </a:xfrm>
          <a:prstGeom prst="flowChartDelay">
            <a:avLst/>
          </a:prstGeom>
          <a:solidFill>
            <a:schemeClr val="accent2">
              <a:lumMod val="40000"/>
              <a:lumOff val="60000"/>
            </a:schemeClr>
          </a:solidFill>
          <a:ln w="158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136222" name="Flowchart: Delay 136221">
            <a:extLst>
              <a:ext uri="{FF2B5EF4-FFF2-40B4-BE49-F238E27FC236}">
                <a16:creationId xmlns:a16="http://schemas.microsoft.com/office/drawing/2014/main" id="{95858200-EC9B-D38A-07AB-3A03DDBF915C}"/>
              </a:ext>
            </a:extLst>
          </p:cNvPr>
          <p:cNvSpPr/>
          <p:nvPr/>
        </p:nvSpPr>
        <p:spPr>
          <a:xfrm>
            <a:off x="1050702" y="3331632"/>
            <a:ext cx="298596" cy="402071"/>
          </a:xfrm>
          <a:prstGeom prst="flowChartDelay">
            <a:avLst/>
          </a:prstGeom>
          <a:solidFill>
            <a:schemeClr val="accent2">
              <a:lumMod val="40000"/>
              <a:lumOff val="60000"/>
            </a:schemeClr>
          </a:solidFill>
          <a:ln w="158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136223" name="Flowchart: Delay 136222">
            <a:extLst>
              <a:ext uri="{FF2B5EF4-FFF2-40B4-BE49-F238E27FC236}">
                <a16:creationId xmlns:a16="http://schemas.microsoft.com/office/drawing/2014/main" id="{9C43EC2D-BCB8-A21D-7C1A-82753EE6EA01}"/>
              </a:ext>
            </a:extLst>
          </p:cNvPr>
          <p:cNvSpPr/>
          <p:nvPr/>
        </p:nvSpPr>
        <p:spPr>
          <a:xfrm>
            <a:off x="1050702" y="3902950"/>
            <a:ext cx="298596" cy="402071"/>
          </a:xfrm>
          <a:prstGeom prst="flowChartDelay">
            <a:avLst/>
          </a:prstGeom>
          <a:solidFill>
            <a:schemeClr val="accent2">
              <a:lumMod val="40000"/>
              <a:lumOff val="60000"/>
            </a:schemeClr>
          </a:solidFill>
          <a:ln w="158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136224" name="Flowchart: Delay 136223">
            <a:extLst>
              <a:ext uri="{FF2B5EF4-FFF2-40B4-BE49-F238E27FC236}">
                <a16:creationId xmlns:a16="http://schemas.microsoft.com/office/drawing/2014/main" id="{6DD00EA4-F410-F5F8-719F-298B43DEF2E5}"/>
              </a:ext>
            </a:extLst>
          </p:cNvPr>
          <p:cNvSpPr/>
          <p:nvPr/>
        </p:nvSpPr>
        <p:spPr>
          <a:xfrm>
            <a:off x="1050702" y="4481057"/>
            <a:ext cx="298596" cy="402071"/>
          </a:xfrm>
          <a:prstGeom prst="flowChartDelay">
            <a:avLst/>
          </a:prstGeom>
          <a:solidFill>
            <a:schemeClr val="accent2">
              <a:lumMod val="40000"/>
              <a:lumOff val="60000"/>
            </a:schemeClr>
          </a:solidFill>
          <a:ln w="158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136227" name="Rectangle 122">
            <a:extLst>
              <a:ext uri="{FF2B5EF4-FFF2-40B4-BE49-F238E27FC236}">
                <a16:creationId xmlns:a16="http://schemas.microsoft.com/office/drawing/2014/main" id="{56521019-2061-4561-373E-C8CF02511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804" y="1135957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zh-CN" sz="1600" b="1" dirty="0">
                <a:latin typeface="+mj-lt"/>
                <a:ea typeface="宋体" panose="02010600030101010101" pitchFamily="2" charset="-122"/>
              </a:rPr>
              <a:t>1</a:t>
            </a:r>
            <a:endParaRPr lang="zh-CN" altLang="zh-CN" sz="1600" b="1" dirty="0">
              <a:latin typeface="+mj-lt"/>
            </a:endParaRPr>
          </a:p>
        </p:txBody>
      </p:sp>
      <p:sp>
        <p:nvSpPr>
          <p:cNvPr id="136230" name="Rectangle 122">
            <a:extLst>
              <a:ext uri="{FF2B5EF4-FFF2-40B4-BE49-F238E27FC236}">
                <a16:creationId xmlns:a16="http://schemas.microsoft.com/office/drawing/2014/main" id="{4A0AA9EA-63A8-B80C-1405-5F3C27746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804" y="1694941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zh-CN" sz="1600" b="1" dirty="0">
                <a:latin typeface="+mj-lt"/>
                <a:ea typeface="宋体" panose="02010600030101010101" pitchFamily="2" charset="-122"/>
              </a:rPr>
              <a:t>2</a:t>
            </a:r>
            <a:endParaRPr lang="zh-CN" altLang="zh-CN" sz="1600" b="1" dirty="0">
              <a:latin typeface="+mj-lt"/>
            </a:endParaRPr>
          </a:p>
        </p:txBody>
      </p:sp>
      <p:sp>
        <p:nvSpPr>
          <p:cNvPr id="136233" name="Rectangle 122">
            <a:extLst>
              <a:ext uri="{FF2B5EF4-FFF2-40B4-BE49-F238E27FC236}">
                <a16:creationId xmlns:a16="http://schemas.microsoft.com/office/drawing/2014/main" id="{5E50B1FF-4437-D495-9AFC-2F94E7958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804" y="2280495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zh-CN" sz="1600" b="1" dirty="0">
                <a:latin typeface="+mj-lt"/>
                <a:ea typeface="宋体" panose="02010600030101010101" pitchFamily="2" charset="-122"/>
              </a:rPr>
              <a:t>3</a:t>
            </a:r>
            <a:endParaRPr lang="zh-CN" altLang="zh-CN" sz="1600" b="1" dirty="0">
              <a:latin typeface="+mj-lt"/>
            </a:endParaRPr>
          </a:p>
        </p:txBody>
      </p:sp>
      <p:sp>
        <p:nvSpPr>
          <p:cNvPr id="136236" name="Rectangle 122">
            <a:extLst>
              <a:ext uri="{FF2B5EF4-FFF2-40B4-BE49-F238E27FC236}">
                <a16:creationId xmlns:a16="http://schemas.microsoft.com/office/drawing/2014/main" id="{6440A2CB-9610-C442-6023-B2196ADEB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804" y="2836604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zh-CN" sz="1600" b="1" dirty="0">
                <a:latin typeface="+mj-lt"/>
                <a:ea typeface="宋体" panose="02010600030101010101" pitchFamily="2" charset="-122"/>
              </a:rPr>
              <a:t>4</a:t>
            </a:r>
            <a:endParaRPr lang="zh-CN" altLang="zh-CN" sz="1600" b="1" dirty="0">
              <a:latin typeface="+mj-lt"/>
            </a:endParaRPr>
          </a:p>
        </p:txBody>
      </p:sp>
      <p:sp>
        <p:nvSpPr>
          <p:cNvPr id="136239" name="Rectangle 122">
            <a:extLst>
              <a:ext uri="{FF2B5EF4-FFF2-40B4-BE49-F238E27FC236}">
                <a16:creationId xmlns:a16="http://schemas.microsoft.com/office/drawing/2014/main" id="{EB9BFA99-8AD9-3F03-6833-D59690874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804" y="3397070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zh-CN" sz="1600" b="1" dirty="0">
                <a:latin typeface="+mj-lt"/>
                <a:ea typeface="宋体" panose="02010600030101010101" pitchFamily="2" charset="-122"/>
              </a:rPr>
              <a:t>5</a:t>
            </a:r>
            <a:endParaRPr lang="zh-CN" altLang="zh-CN" sz="1600" b="1" dirty="0">
              <a:latin typeface="+mj-lt"/>
            </a:endParaRPr>
          </a:p>
        </p:txBody>
      </p:sp>
      <p:sp>
        <p:nvSpPr>
          <p:cNvPr id="136242" name="Rectangle 122">
            <a:extLst>
              <a:ext uri="{FF2B5EF4-FFF2-40B4-BE49-F238E27FC236}">
                <a16:creationId xmlns:a16="http://schemas.microsoft.com/office/drawing/2014/main" id="{6CDDB132-69C4-B469-84AD-435B745EC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804" y="3973181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zh-CN" sz="1600" b="1" dirty="0">
                <a:latin typeface="+mj-lt"/>
                <a:ea typeface="宋体" panose="02010600030101010101" pitchFamily="2" charset="-122"/>
              </a:rPr>
              <a:t>6</a:t>
            </a:r>
            <a:endParaRPr lang="zh-CN" altLang="zh-CN" sz="1600" b="1" dirty="0">
              <a:latin typeface="+mj-lt"/>
            </a:endParaRPr>
          </a:p>
        </p:txBody>
      </p:sp>
      <p:sp>
        <p:nvSpPr>
          <p:cNvPr id="136245" name="Rectangle 122">
            <a:extLst>
              <a:ext uri="{FF2B5EF4-FFF2-40B4-BE49-F238E27FC236}">
                <a16:creationId xmlns:a16="http://schemas.microsoft.com/office/drawing/2014/main" id="{854342D3-8AA7-81DA-8C86-E2D28F089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804" y="4556434"/>
            <a:ext cx="10419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zh-CN" sz="1600" b="1" dirty="0">
                <a:latin typeface="+mj-lt"/>
                <a:ea typeface="宋体" panose="02010600030101010101" pitchFamily="2" charset="-122"/>
              </a:rPr>
              <a:t>7</a:t>
            </a:r>
            <a:endParaRPr lang="zh-CN" altLang="zh-CN" sz="1600" b="1" dirty="0">
              <a:latin typeface="+mj-lt"/>
            </a:endParaRPr>
          </a:p>
        </p:txBody>
      </p:sp>
      <p:pic>
        <p:nvPicPr>
          <p:cNvPr id="136247" name="Graphic 136246" descr="Saw with solid fill">
            <a:extLst>
              <a:ext uri="{FF2B5EF4-FFF2-40B4-BE49-F238E27FC236}">
                <a16:creationId xmlns:a16="http://schemas.microsoft.com/office/drawing/2014/main" id="{6DBE9DB6-AD0F-3B7F-9264-DE10C346A1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26684" y="4515699"/>
            <a:ext cx="335052" cy="335052"/>
          </a:xfrm>
          <a:prstGeom prst="rect">
            <a:avLst/>
          </a:prstGeom>
        </p:spPr>
      </p:pic>
      <p:pic>
        <p:nvPicPr>
          <p:cNvPr id="136251" name="Graphic 136250" descr="Cheers with solid fill">
            <a:extLst>
              <a:ext uri="{FF2B5EF4-FFF2-40B4-BE49-F238E27FC236}">
                <a16:creationId xmlns:a16="http://schemas.microsoft.com/office/drawing/2014/main" id="{57376D1A-B433-CC60-4944-2EE793ECE3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26684" y="3945483"/>
            <a:ext cx="327811" cy="327811"/>
          </a:xfrm>
          <a:prstGeom prst="rect">
            <a:avLst/>
          </a:prstGeom>
        </p:spPr>
      </p:pic>
      <p:pic>
        <p:nvPicPr>
          <p:cNvPr id="136253" name="Graphic 136252" descr="Marketing with solid fill">
            <a:extLst>
              <a:ext uri="{FF2B5EF4-FFF2-40B4-BE49-F238E27FC236}">
                <a16:creationId xmlns:a16="http://schemas.microsoft.com/office/drawing/2014/main" id="{2C4D34B8-CD13-8D9A-13E7-B5E9A15B63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26684" y="3373643"/>
            <a:ext cx="334800" cy="334800"/>
          </a:xfrm>
          <a:prstGeom prst="rect">
            <a:avLst/>
          </a:prstGeom>
        </p:spPr>
      </p:pic>
      <p:pic>
        <p:nvPicPr>
          <p:cNvPr id="136255" name="Graphic 136254" descr="Group success with solid fill">
            <a:extLst>
              <a:ext uri="{FF2B5EF4-FFF2-40B4-BE49-F238E27FC236}">
                <a16:creationId xmlns:a16="http://schemas.microsoft.com/office/drawing/2014/main" id="{A9282D67-B98D-43C3-F390-3AFAF4A4E5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26684" y="2797972"/>
            <a:ext cx="334800" cy="334800"/>
          </a:xfrm>
          <a:prstGeom prst="rect">
            <a:avLst/>
          </a:prstGeom>
        </p:spPr>
      </p:pic>
      <p:pic>
        <p:nvPicPr>
          <p:cNvPr id="136257" name="Graphic 136256" descr="Priorities with solid fill">
            <a:extLst>
              <a:ext uri="{FF2B5EF4-FFF2-40B4-BE49-F238E27FC236}">
                <a16:creationId xmlns:a16="http://schemas.microsoft.com/office/drawing/2014/main" id="{A61181EC-EF6C-41B8-4C7F-DF70239895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426684" y="2229122"/>
            <a:ext cx="334800" cy="334800"/>
          </a:xfrm>
          <a:prstGeom prst="rect">
            <a:avLst/>
          </a:prstGeom>
        </p:spPr>
      </p:pic>
      <p:pic>
        <p:nvPicPr>
          <p:cNvPr id="136259" name="Graphic 136258" descr="Bullseye with solid fill">
            <a:extLst>
              <a:ext uri="{FF2B5EF4-FFF2-40B4-BE49-F238E27FC236}">
                <a16:creationId xmlns:a16="http://schemas.microsoft.com/office/drawing/2014/main" id="{320300A3-62FB-7E8C-05C1-0C54A08EF57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426684" y="1649348"/>
            <a:ext cx="334800" cy="334800"/>
          </a:xfrm>
          <a:prstGeom prst="rect">
            <a:avLst/>
          </a:prstGeom>
        </p:spPr>
      </p:pic>
      <p:pic>
        <p:nvPicPr>
          <p:cNvPr id="136261" name="Graphic 136260" descr="Robot with solid fill">
            <a:extLst>
              <a:ext uri="{FF2B5EF4-FFF2-40B4-BE49-F238E27FC236}">
                <a16:creationId xmlns:a16="http://schemas.microsoft.com/office/drawing/2014/main" id="{CC17987E-5F90-A913-C8DB-10768251CE8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426684" y="1078490"/>
            <a:ext cx="334800" cy="33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0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7 Habits of Highly Effective People  </a:t>
            </a:r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0E15550F-2CEE-56D8-BB59-02C941223264}"/>
              </a:ext>
            </a:extLst>
          </p:cNvPr>
          <p:cNvSpPr/>
          <p:nvPr/>
        </p:nvSpPr>
        <p:spPr>
          <a:xfrm>
            <a:off x="4106739" y="1133076"/>
            <a:ext cx="1207127" cy="1387503"/>
          </a:xfrm>
          <a:prstGeom prst="cube">
            <a:avLst/>
          </a:pr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1983" tIns="288036" rIns="261983" bIns="288036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300" kern="1200"/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DBC2765C-7A00-86EA-7633-DBD337DF3741}"/>
              </a:ext>
            </a:extLst>
          </p:cNvPr>
          <p:cNvSpPr/>
          <p:nvPr/>
        </p:nvSpPr>
        <p:spPr>
          <a:xfrm>
            <a:off x="1314208" y="1133076"/>
            <a:ext cx="1207127" cy="1387503"/>
          </a:xfrm>
          <a:prstGeom prst="cube">
            <a:avLst/>
          </a:pr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4353" tIns="200406" rIns="174353" bIns="200406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FE0586B7-19F1-38C4-4ED8-A35F6E4E4256}"/>
              </a:ext>
            </a:extLst>
          </p:cNvPr>
          <p:cNvSpPr/>
          <p:nvPr/>
        </p:nvSpPr>
        <p:spPr>
          <a:xfrm>
            <a:off x="3452393" y="2310789"/>
            <a:ext cx="1207127" cy="1387503"/>
          </a:xfrm>
          <a:prstGeom prst="cube">
            <a:avLst/>
          </a:pr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1983" tIns="288036" rIns="261983" bIns="288036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300" kern="1200"/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C7CA5EB7-E512-23A2-F231-656A8AC7F5C3}"/>
              </a:ext>
            </a:extLst>
          </p:cNvPr>
          <p:cNvSpPr/>
          <p:nvPr/>
        </p:nvSpPr>
        <p:spPr>
          <a:xfrm>
            <a:off x="6372200" y="2310789"/>
            <a:ext cx="1207127" cy="1387503"/>
          </a:xfrm>
          <a:prstGeom prst="cube">
            <a:avLst/>
          </a:prstGeom>
          <a:solidFill>
            <a:srgbClr val="8EB4E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4353" tIns="200406" rIns="174353" bIns="200406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 dirty="0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E8C25DA5-07B9-5EC2-B1EB-28FAE1E88649}"/>
              </a:ext>
            </a:extLst>
          </p:cNvPr>
          <p:cNvSpPr/>
          <p:nvPr/>
        </p:nvSpPr>
        <p:spPr>
          <a:xfrm>
            <a:off x="5722848" y="3488502"/>
            <a:ext cx="1207127" cy="1387503"/>
          </a:xfrm>
          <a:prstGeom prst="cube">
            <a:avLst/>
          </a:prstGeom>
          <a:solidFill>
            <a:srgbClr val="F7964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1983" tIns="288036" rIns="261983" bIns="288036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300" kern="1200"/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0D4C83E5-16CF-628F-BB39-8CCD2DBF8BB9}"/>
              </a:ext>
            </a:extLst>
          </p:cNvPr>
          <p:cNvSpPr/>
          <p:nvPr/>
        </p:nvSpPr>
        <p:spPr>
          <a:xfrm>
            <a:off x="1908077" y="3488502"/>
            <a:ext cx="1207127" cy="1387503"/>
          </a:xfrm>
          <a:prstGeom prst="cube">
            <a:avLst/>
          </a:pr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4353" tIns="200406" rIns="174353" bIns="200406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600" kern="1200"/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E7F499BD-5C00-B067-6075-09E4E7483DC0}"/>
              </a:ext>
            </a:extLst>
          </p:cNvPr>
          <p:cNvSpPr/>
          <p:nvPr/>
        </p:nvSpPr>
        <p:spPr>
          <a:xfrm>
            <a:off x="652266" y="2310789"/>
            <a:ext cx="1207127" cy="1387503"/>
          </a:xfrm>
          <a:prstGeom prst="cube">
            <a:avLst/>
          </a:pr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1983" tIns="288036" rIns="261983" bIns="288036" numCol="1" spcCol="1270" anchor="ctr" anchorCtr="0">
            <a:noAutofit/>
          </a:bodyPr>
          <a:lstStyle/>
          <a:p>
            <a:pPr marL="0" lvl="0" indent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2300" kern="120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FD9A259-AEAA-B75F-2409-2FD720B233E6}"/>
              </a:ext>
            </a:extLst>
          </p:cNvPr>
          <p:cNvSpPr/>
          <p:nvPr/>
        </p:nvSpPr>
        <p:spPr>
          <a:xfrm>
            <a:off x="1700519" y="1157442"/>
            <a:ext cx="432048" cy="231921"/>
          </a:xfrm>
          <a:prstGeom prst="ellipse">
            <a:avLst/>
          </a:prstGeom>
          <a:solidFill>
            <a:srgbClr val="C00000">
              <a:alpha val="6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1</a:t>
            </a:r>
            <a:endParaRPr lang="zh-CN" altLang="en-US" sz="160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4F0C7AE-A041-CA78-822E-9B4803153B68}"/>
              </a:ext>
            </a:extLst>
          </p:cNvPr>
          <p:cNvSpPr/>
          <p:nvPr/>
        </p:nvSpPr>
        <p:spPr>
          <a:xfrm>
            <a:off x="1052819" y="2357592"/>
            <a:ext cx="432048" cy="231921"/>
          </a:xfrm>
          <a:prstGeom prst="ellipse">
            <a:avLst/>
          </a:prstGeom>
          <a:solidFill>
            <a:srgbClr val="C00000">
              <a:alpha val="6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2</a:t>
            </a:r>
            <a:endParaRPr lang="zh-CN" altLang="en-US" sz="16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66C575A-6138-F9A8-0649-A9BB00E3A39E}"/>
              </a:ext>
            </a:extLst>
          </p:cNvPr>
          <p:cNvSpPr/>
          <p:nvPr/>
        </p:nvSpPr>
        <p:spPr>
          <a:xfrm>
            <a:off x="4469119" y="1163792"/>
            <a:ext cx="432048" cy="231921"/>
          </a:xfrm>
          <a:prstGeom prst="ellipse">
            <a:avLst/>
          </a:prstGeom>
          <a:solidFill>
            <a:srgbClr val="C00000">
              <a:alpha val="6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3</a:t>
            </a:r>
            <a:endParaRPr lang="zh-CN" altLang="en-US" sz="16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8854C82-3A47-2729-F7A0-AB28B03428F8}"/>
              </a:ext>
            </a:extLst>
          </p:cNvPr>
          <p:cNvSpPr/>
          <p:nvPr/>
        </p:nvSpPr>
        <p:spPr>
          <a:xfrm>
            <a:off x="3834119" y="2347628"/>
            <a:ext cx="432048" cy="231921"/>
          </a:xfrm>
          <a:prstGeom prst="ellipse">
            <a:avLst/>
          </a:prstGeom>
          <a:solidFill>
            <a:srgbClr val="C00000">
              <a:alpha val="6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4</a:t>
            </a:r>
            <a:endParaRPr lang="zh-CN" altLang="en-US" sz="16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B8DB2FF-7CAB-23E6-2318-EDD08732E827}"/>
              </a:ext>
            </a:extLst>
          </p:cNvPr>
          <p:cNvSpPr/>
          <p:nvPr/>
        </p:nvSpPr>
        <p:spPr>
          <a:xfrm>
            <a:off x="2323205" y="3516028"/>
            <a:ext cx="432048" cy="231921"/>
          </a:xfrm>
          <a:prstGeom prst="ellipse">
            <a:avLst/>
          </a:prstGeom>
          <a:solidFill>
            <a:srgbClr val="C00000">
              <a:alpha val="6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5</a:t>
            </a:r>
            <a:endParaRPr lang="zh-CN" altLang="en-US" sz="16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ED74177-AC71-CCB6-DA0D-25D3E28B1622}"/>
              </a:ext>
            </a:extLst>
          </p:cNvPr>
          <p:cNvSpPr/>
          <p:nvPr/>
        </p:nvSpPr>
        <p:spPr>
          <a:xfrm>
            <a:off x="6755119" y="2338542"/>
            <a:ext cx="432048" cy="231921"/>
          </a:xfrm>
          <a:prstGeom prst="ellipse">
            <a:avLst/>
          </a:prstGeom>
          <a:solidFill>
            <a:srgbClr val="C00000">
              <a:alpha val="6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6</a:t>
            </a:r>
            <a:endParaRPr lang="zh-CN" altLang="en-US" sz="16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2D73923-07F9-7A75-7C36-5AD8036BDB3D}"/>
              </a:ext>
            </a:extLst>
          </p:cNvPr>
          <p:cNvSpPr/>
          <p:nvPr/>
        </p:nvSpPr>
        <p:spPr>
          <a:xfrm>
            <a:off x="6151869" y="3513292"/>
            <a:ext cx="432048" cy="231921"/>
          </a:xfrm>
          <a:prstGeom prst="ellipse">
            <a:avLst/>
          </a:prstGeom>
          <a:solidFill>
            <a:srgbClr val="C00000">
              <a:alpha val="6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7</a:t>
            </a:r>
            <a:endParaRPr lang="zh-CN" altLang="en-US" sz="1600" dirty="0"/>
          </a:p>
        </p:txBody>
      </p:sp>
      <p:pic>
        <p:nvPicPr>
          <p:cNvPr id="16" name="Graphic 15" descr="Saw with solid fill">
            <a:extLst>
              <a:ext uri="{FF2B5EF4-FFF2-40B4-BE49-F238E27FC236}">
                <a16:creationId xmlns:a16="http://schemas.microsoft.com/office/drawing/2014/main" id="{3D68E5C5-276C-5F25-2923-DB1452CDA0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07708" y="3925727"/>
            <a:ext cx="818639" cy="818639"/>
          </a:xfrm>
          <a:prstGeom prst="rect">
            <a:avLst/>
          </a:prstGeom>
        </p:spPr>
      </p:pic>
      <p:pic>
        <p:nvPicPr>
          <p:cNvPr id="17" name="Graphic 16" descr="Cheers with solid fill">
            <a:extLst>
              <a:ext uri="{FF2B5EF4-FFF2-40B4-BE49-F238E27FC236}">
                <a16:creationId xmlns:a16="http://schemas.microsoft.com/office/drawing/2014/main" id="{F46BD876-5F9C-80FC-2533-6EF1069710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30844" y="2674565"/>
            <a:ext cx="800947" cy="800947"/>
          </a:xfrm>
          <a:prstGeom prst="rect">
            <a:avLst/>
          </a:prstGeom>
        </p:spPr>
      </p:pic>
      <p:pic>
        <p:nvPicPr>
          <p:cNvPr id="18" name="Graphic 17" descr="Marketing with solid fill">
            <a:extLst>
              <a:ext uri="{FF2B5EF4-FFF2-40B4-BE49-F238E27FC236}">
                <a16:creationId xmlns:a16="http://schemas.microsoft.com/office/drawing/2014/main" id="{86C59D79-B9F2-D290-D270-F7145FF368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56280" y="3959366"/>
            <a:ext cx="818023" cy="818023"/>
          </a:xfrm>
          <a:prstGeom prst="rect">
            <a:avLst/>
          </a:prstGeom>
        </p:spPr>
      </p:pic>
      <p:pic>
        <p:nvPicPr>
          <p:cNvPr id="19" name="Graphic 18" descr="Group success with solid fill">
            <a:extLst>
              <a:ext uri="{FF2B5EF4-FFF2-40B4-BE49-F238E27FC236}">
                <a16:creationId xmlns:a16="http://schemas.microsoft.com/office/drawing/2014/main" id="{280BC6D9-979D-06C1-3D0B-30CE577AFDF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17393" y="2790932"/>
            <a:ext cx="818023" cy="818023"/>
          </a:xfrm>
          <a:prstGeom prst="rect">
            <a:avLst/>
          </a:prstGeom>
        </p:spPr>
      </p:pic>
      <p:pic>
        <p:nvPicPr>
          <p:cNvPr id="20" name="Graphic 19" descr="Priorities with solid fill">
            <a:extLst>
              <a:ext uri="{FF2B5EF4-FFF2-40B4-BE49-F238E27FC236}">
                <a16:creationId xmlns:a16="http://schemas.microsoft.com/office/drawing/2014/main" id="{3E59A9DF-C189-5BAF-93B8-8A960FF9780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162988" y="1498205"/>
            <a:ext cx="818023" cy="818023"/>
          </a:xfrm>
          <a:prstGeom prst="rect">
            <a:avLst/>
          </a:prstGeom>
        </p:spPr>
      </p:pic>
      <p:pic>
        <p:nvPicPr>
          <p:cNvPr id="21" name="Graphic 20" descr="Bullseye with solid fill">
            <a:extLst>
              <a:ext uri="{FF2B5EF4-FFF2-40B4-BE49-F238E27FC236}">
                <a16:creationId xmlns:a16="http://schemas.microsoft.com/office/drawing/2014/main" id="{A1A4DE6F-8DB8-CA5F-F279-45001CFFEB1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22107" y="2768780"/>
            <a:ext cx="818023" cy="818023"/>
          </a:xfrm>
          <a:prstGeom prst="rect">
            <a:avLst/>
          </a:prstGeom>
        </p:spPr>
      </p:pic>
      <p:pic>
        <p:nvPicPr>
          <p:cNvPr id="22" name="Graphic 21" descr="Robot with solid fill">
            <a:extLst>
              <a:ext uri="{FF2B5EF4-FFF2-40B4-BE49-F238E27FC236}">
                <a16:creationId xmlns:a16="http://schemas.microsoft.com/office/drawing/2014/main" id="{C9DBAAE7-C53A-E3E0-C66E-144C167B82D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425060" y="1486579"/>
            <a:ext cx="818023" cy="81802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B4321DCE-B288-3175-92D2-C6EA0684B6F7}"/>
              </a:ext>
            </a:extLst>
          </p:cNvPr>
          <p:cNvSpPr txBox="1"/>
          <p:nvPr/>
        </p:nvSpPr>
        <p:spPr>
          <a:xfrm>
            <a:off x="2492341" y="1550398"/>
            <a:ext cx="1466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Proactive</a:t>
            </a:r>
            <a:endParaRPr lang="zh-CN" altLang="en-US" b="1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2DA1EE2-E834-79DA-CDAC-A6241399083A}"/>
              </a:ext>
            </a:extLst>
          </p:cNvPr>
          <p:cNvSpPr txBox="1"/>
          <p:nvPr/>
        </p:nvSpPr>
        <p:spPr>
          <a:xfrm>
            <a:off x="1605446" y="2671953"/>
            <a:ext cx="19015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 with the End in Mind</a:t>
            </a:r>
            <a:endParaRPr lang="zh-CN" altLang="en-US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6A1EB70-0194-34B5-46FB-D66C6B825B10}"/>
              </a:ext>
            </a:extLst>
          </p:cNvPr>
          <p:cNvSpPr txBox="1"/>
          <p:nvPr/>
        </p:nvSpPr>
        <p:spPr>
          <a:xfrm>
            <a:off x="5288262" y="1550398"/>
            <a:ext cx="22983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First Things First</a:t>
            </a:r>
            <a:endParaRPr lang="zh-CN" altLang="en-US" b="1" i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A3701A-C2DB-FBB8-4435-CA278B9E61DB}"/>
              </a:ext>
            </a:extLst>
          </p:cNvPr>
          <p:cNvSpPr txBox="1"/>
          <p:nvPr/>
        </p:nvSpPr>
        <p:spPr>
          <a:xfrm>
            <a:off x="4595279" y="2830612"/>
            <a:ext cx="18663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 Win-Win</a:t>
            </a:r>
            <a:endParaRPr lang="zh-CN" altLang="en-US" b="1" i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4A0F9A-28E6-4C33-0674-35C06B834C64}"/>
              </a:ext>
            </a:extLst>
          </p:cNvPr>
          <p:cNvSpPr txBox="1"/>
          <p:nvPr/>
        </p:nvSpPr>
        <p:spPr>
          <a:xfrm>
            <a:off x="3097202" y="3925727"/>
            <a:ext cx="24206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First to Understand, </a:t>
            </a:r>
          </a:p>
          <a:p>
            <a:pPr algn="ctr"/>
            <a:r>
              <a:rPr lang="en-US" altLang="zh-CN" sz="1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Then to Be Understood</a:t>
            </a:r>
            <a:endParaRPr lang="zh-CN" altLang="en-US" sz="1600" b="1" i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C9FE2FF-9A33-A7BE-09D7-49FD6861255E}"/>
              </a:ext>
            </a:extLst>
          </p:cNvPr>
          <p:cNvSpPr txBox="1"/>
          <p:nvPr/>
        </p:nvSpPr>
        <p:spPr>
          <a:xfrm>
            <a:off x="7475604" y="2819874"/>
            <a:ext cx="15062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Synergize</a:t>
            </a:r>
            <a:endParaRPr lang="zh-CN" altLang="en-US" b="1" i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EA5C00-1608-ED3D-EBA8-228DC8C0A00E}"/>
              </a:ext>
            </a:extLst>
          </p:cNvPr>
          <p:cNvSpPr txBox="1"/>
          <p:nvPr/>
        </p:nvSpPr>
        <p:spPr>
          <a:xfrm>
            <a:off x="6831317" y="4016616"/>
            <a:ext cx="18663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Sharpen the Saw</a:t>
            </a:r>
            <a:endParaRPr lang="zh-CN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48358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7 Habits of Highly Effective People  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BBDDC42C-C3DD-00A8-5DB9-61DB7C7FFE53}"/>
              </a:ext>
            </a:extLst>
          </p:cNvPr>
          <p:cNvSpPr/>
          <p:nvPr/>
        </p:nvSpPr>
        <p:spPr>
          <a:xfrm>
            <a:off x="878413" y="1770807"/>
            <a:ext cx="1615332" cy="580288"/>
          </a:xfrm>
          <a:prstGeom prst="round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E15550F-2CEE-56D8-BB59-02C941223264}"/>
              </a:ext>
            </a:extLst>
          </p:cNvPr>
          <p:cNvSpPr/>
          <p:nvPr/>
        </p:nvSpPr>
        <p:spPr>
          <a:xfrm>
            <a:off x="4613298" y="1986831"/>
            <a:ext cx="1007687" cy="1158262"/>
          </a:xfrm>
          <a:custGeom>
            <a:avLst/>
            <a:gdLst>
              <a:gd name="connsiteX0" fmla="*/ 0 w 1286026"/>
              <a:gd name="connsiteY0" fmla="*/ 559421 h 1118842"/>
              <a:gd name="connsiteX1" fmla="*/ 279711 w 1286026"/>
              <a:gd name="connsiteY1" fmla="*/ 0 h 1118842"/>
              <a:gd name="connsiteX2" fmla="*/ 1006316 w 1286026"/>
              <a:gd name="connsiteY2" fmla="*/ 0 h 1118842"/>
              <a:gd name="connsiteX3" fmla="*/ 1286026 w 1286026"/>
              <a:gd name="connsiteY3" fmla="*/ 559421 h 1118842"/>
              <a:gd name="connsiteX4" fmla="*/ 1006316 w 1286026"/>
              <a:gd name="connsiteY4" fmla="*/ 1118842 h 1118842"/>
              <a:gd name="connsiteX5" fmla="*/ 279711 w 1286026"/>
              <a:gd name="connsiteY5" fmla="*/ 1118842 h 1118842"/>
              <a:gd name="connsiteX6" fmla="*/ 0 w 1286026"/>
              <a:gd name="connsiteY6" fmla="*/ 559421 h 111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6026" h="1118842">
                <a:moveTo>
                  <a:pt x="643013" y="0"/>
                </a:moveTo>
                <a:lnTo>
                  <a:pt x="1286026" y="243348"/>
                </a:lnTo>
                <a:lnTo>
                  <a:pt x="1286026" y="875494"/>
                </a:lnTo>
                <a:lnTo>
                  <a:pt x="643013" y="1118842"/>
                </a:lnTo>
                <a:lnTo>
                  <a:pt x="0" y="875494"/>
                </a:lnTo>
                <a:lnTo>
                  <a:pt x="0" y="243348"/>
                </a:lnTo>
                <a:lnTo>
                  <a:pt x="643013" y="0"/>
                </a:lnTo>
                <a:close/>
              </a:path>
            </a:pathLst>
          </a:custGeom>
          <a:solidFill>
            <a:srgbClr val="F5B9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BC2765C-7A00-86EA-7633-DBD337DF3741}"/>
              </a:ext>
            </a:extLst>
          </p:cNvPr>
          <p:cNvSpPr/>
          <p:nvPr/>
        </p:nvSpPr>
        <p:spPr>
          <a:xfrm>
            <a:off x="3568623" y="1986831"/>
            <a:ext cx="1007687" cy="1158262"/>
          </a:xfrm>
          <a:custGeom>
            <a:avLst/>
            <a:gdLst>
              <a:gd name="connsiteX0" fmla="*/ 0 w 1286026"/>
              <a:gd name="connsiteY0" fmla="*/ 559421 h 1118842"/>
              <a:gd name="connsiteX1" fmla="*/ 279711 w 1286026"/>
              <a:gd name="connsiteY1" fmla="*/ 0 h 1118842"/>
              <a:gd name="connsiteX2" fmla="*/ 1006316 w 1286026"/>
              <a:gd name="connsiteY2" fmla="*/ 0 h 1118842"/>
              <a:gd name="connsiteX3" fmla="*/ 1286026 w 1286026"/>
              <a:gd name="connsiteY3" fmla="*/ 559421 h 1118842"/>
              <a:gd name="connsiteX4" fmla="*/ 1006316 w 1286026"/>
              <a:gd name="connsiteY4" fmla="*/ 1118842 h 1118842"/>
              <a:gd name="connsiteX5" fmla="*/ 279711 w 1286026"/>
              <a:gd name="connsiteY5" fmla="*/ 1118842 h 1118842"/>
              <a:gd name="connsiteX6" fmla="*/ 0 w 1286026"/>
              <a:gd name="connsiteY6" fmla="*/ 559421 h 111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6026" h="1118842">
                <a:moveTo>
                  <a:pt x="643013" y="0"/>
                </a:moveTo>
                <a:lnTo>
                  <a:pt x="1286026" y="243348"/>
                </a:lnTo>
                <a:lnTo>
                  <a:pt x="1286026" y="875494"/>
                </a:lnTo>
                <a:lnTo>
                  <a:pt x="643013" y="1118842"/>
                </a:lnTo>
                <a:lnTo>
                  <a:pt x="0" y="875494"/>
                </a:lnTo>
                <a:lnTo>
                  <a:pt x="0" y="243348"/>
                </a:lnTo>
                <a:lnTo>
                  <a:pt x="643013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E0586B7-19F1-38C4-4ED8-A35F6E4E4256}"/>
              </a:ext>
            </a:extLst>
          </p:cNvPr>
          <p:cNvSpPr/>
          <p:nvPr/>
        </p:nvSpPr>
        <p:spPr>
          <a:xfrm>
            <a:off x="4087847" y="2916801"/>
            <a:ext cx="1007687" cy="1158262"/>
          </a:xfrm>
          <a:custGeom>
            <a:avLst/>
            <a:gdLst>
              <a:gd name="connsiteX0" fmla="*/ 0 w 1286026"/>
              <a:gd name="connsiteY0" fmla="*/ 559421 h 1118842"/>
              <a:gd name="connsiteX1" fmla="*/ 279711 w 1286026"/>
              <a:gd name="connsiteY1" fmla="*/ 0 h 1118842"/>
              <a:gd name="connsiteX2" fmla="*/ 1006316 w 1286026"/>
              <a:gd name="connsiteY2" fmla="*/ 0 h 1118842"/>
              <a:gd name="connsiteX3" fmla="*/ 1286026 w 1286026"/>
              <a:gd name="connsiteY3" fmla="*/ 559421 h 1118842"/>
              <a:gd name="connsiteX4" fmla="*/ 1006316 w 1286026"/>
              <a:gd name="connsiteY4" fmla="*/ 1118842 h 1118842"/>
              <a:gd name="connsiteX5" fmla="*/ 279711 w 1286026"/>
              <a:gd name="connsiteY5" fmla="*/ 1118842 h 1118842"/>
              <a:gd name="connsiteX6" fmla="*/ 0 w 1286026"/>
              <a:gd name="connsiteY6" fmla="*/ 559421 h 111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6026" h="1118842">
                <a:moveTo>
                  <a:pt x="643013" y="0"/>
                </a:moveTo>
                <a:lnTo>
                  <a:pt x="1286026" y="243348"/>
                </a:lnTo>
                <a:lnTo>
                  <a:pt x="1286026" y="875494"/>
                </a:lnTo>
                <a:lnTo>
                  <a:pt x="643013" y="1118842"/>
                </a:lnTo>
                <a:lnTo>
                  <a:pt x="0" y="875494"/>
                </a:lnTo>
                <a:lnTo>
                  <a:pt x="0" y="243348"/>
                </a:lnTo>
                <a:lnTo>
                  <a:pt x="643013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7CA5EB7-E512-23A2-F231-656A8AC7F5C3}"/>
              </a:ext>
            </a:extLst>
          </p:cNvPr>
          <p:cNvSpPr/>
          <p:nvPr/>
        </p:nvSpPr>
        <p:spPr>
          <a:xfrm>
            <a:off x="5657972" y="1986831"/>
            <a:ext cx="1007687" cy="1158262"/>
          </a:xfrm>
          <a:custGeom>
            <a:avLst/>
            <a:gdLst>
              <a:gd name="connsiteX0" fmla="*/ 0 w 1286026"/>
              <a:gd name="connsiteY0" fmla="*/ 559421 h 1118842"/>
              <a:gd name="connsiteX1" fmla="*/ 279711 w 1286026"/>
              <a:gd name="connsiteY1" fmla="*/ 0 h 1118842"/>
              <a:gd name="connsiteX2" fmla="*/ 1006316 w 1286026"/>
              <a:gd name="connsiteY2" fmla="*/ 0 h 1118842"/>
              <a:gd name="connsiteX3" fmla="*/ 1286026 w 1286026"/>
              <a:gd name="connsiteY3" fmla="*/ 559421 h 1118842"/>
              <a:gd name="connsiteX4" fmla="*/ 1006316 w 1286026"/>
              <a:gd name="connsiteY4" fmla="*/ 1118842 h 1118842"/>
              <a:gd name="connsiteX5" fmla="*/ 279711 w 1286026"/>
              <a:gd name="connsiteY5" fmla="*/ 1118842 h 1118842"/>
              <a:gd name="connsiteX6" fmla="*/ 0 w 1286026"/>
              <a:gd name="connsiteY6" fmla="*/ 559421 h 111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6026" h="1118842">
                <a:moveTo>
                  <a:pt x="643013" y="0"/>
                </a:moveTo>
                <a:lnTo>
                  <a:pt x="1286026" y="243348"/>
                </a:lnTo>
                <a:lnTo>
                  <a:pt x="1286026" y="875494"/>
                </a:lnTo>
                <a:lnTo>
                  <a:pt x="643013" y="1118842"/>
                </a:lnTo>
                <a:lnTo>
                  <a:pt x="0" y="875494"/>
                </a:lnTo>
                <a:lnTo>
                  <a:pt x="0" y="243348"/>
                </a:lnTo>
                <a:lnTo>
                  <a:pt x="643013" y="0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8C25DA5-07B9-5EC2-B1EB-28FAE1E88649}"/>
              </a:ext>
            </a:extLst>
          </p:cNvPr>
          <p:cNvSpPr/>
          <p:nvPr/>
        </p:nvSpPr>
        <p:spPr>
          <a:xfrm>
            <a:off x="5136062" y="2916801"/>
            <a:ext cx="1007687" cy="1158262"/>
          </a:xfrm>
          <a:custGeom>
            <a:avLst/>
            <a:gdLst>
              <a:gd name="connsiteX0" fmla="*/ 0 w 1286026"/>
              <a:gd name="connsiteY0" fmla="*/ 559421 h 1118842"/>
              <a:gd name="connsiteX1" fmla="*/ 279711 w 1286026"/>
              <a:gd name="connsiteY1" fmla="*/ 0 h 1118842"/>
              <a:gd name="connsiteX2" fmla="*/ 1006316 w 1286026"/>
              <a:gd name="connsiteY2" fmla="*/ 0 h 1118842"/>
              <a:gd name="connsiteX3" fmla="*/ 1286026 w 1286026"/>
              <a:gd name="connsiteY3" fmla="*/ 559421 h 1118842"/>
              <a:gd name="connsiteX4" fmla="*/ 1006316 w 1286026"/>
              <a:gd name="connsiteY4" fmla="*/ 1118842 h 1118842"/>
              <a:gd name="connsiteX5" fmla="*/ 279711 w 1286026"/>
              <a:gd name="connsiteY5" fmla="*/ 1118842 h 1118842"/>
              <a:gd name="connsiteX6" fmla="*/ 0 w 1286026"/>
              <a:gd name="connsiteY6" fmla="*/ 559421 h 111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6026" h="1118842">
                <a:moveTo>
                  <a:pt x="643013" y="0"/>
                </a:moveTo>
                <a:lnTo>
                  <a:pt x="1286026" y="243348"/>
                </a:lnTo>
                <a:lnTo>
                  <a:pt x="1286026" y="875494"/>
                </a:lnTo>
                <a:lnTo>
                  <a:pt x="643013" y="1118842"/>
                </a:lnTo>
                <a:lnTo>
                  <a:pt x="0" y="875494"/>
                </a:lnTo>
                <a:lnTo>
                  <a:pt x="0" y="243348"/>
                </a:lnTo>
                <a:lnTo>
                  <a:pt x="643013" y="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D4C83E5-16CF-628F-BB39-8CCD2DBF8BB9}"/>
              </a:ext>
            </a:extLst>
          </p:cNvPr>
          <p:cNvSpPr/>
          <p:nvPr/>
        </p:nvSpPr>
        <p:spPr>
          <a:xfrm>
            <a:off x="3051024" y="2916801"/>
            <a:ext cx="1007687" cy="1158262"/>
          </a:xfrm>
          <a:custGeom>
            <a:avLst/>
            <a:gdLst>
              <a:gd name="connsiteX0" fmla="*/ 0 w 1286026"/>
              <a:gd name="connsiteY0" fmla="*/ 559421 h 1118842"/>
              <a:gd name="connsiteX1" fmla="*/ 279711 w 1286026"/>
              <a:gd name="connsiteY1" fmla="*/ 0 h 1118842"/>
              <a:gd name="connsiteX2" fmla="*/ 1006316 w 1286026"/>
              <a:gd name="connsiteY2" fmla="*/ 0 h 1118842"/>
              <a:gd name="connsiteX3" fmla="*/ 1286026 w 1286026"/>
              <a:gd name="connsiteY3" fmla="*/ 559421 h 1118842"/>
              <a:gd name="connsiteX4" fmla="*/ 1006316 w 1286026"/>
              <a:gd name="connsiteY4" fmla="*/ 1118842 h 1118842"/>
              <a:gd name="connsiteX5" fmla="*/ 279711 w 1286026"/>
              <a:gd name="connsiteY5" fmla="*/ 1118842 h 1118842"/>
              <a:gd name="connsiteX6" fmla="*/ 0 w 1286026"/>
              <a:gd name="connsiteY6" fmla="*/ 559421 h 111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6026" h="1118842">
                <a:moveTo>
                  <a:pt x="643013" y="0"/>
                </a:moveTo>
                <a:lnTo>
                  <a:pt x="1286026" y="243348"/>
                </a:lnTo>
                <a:lnTo>
                  <a:pt x="1286026" y="875494"/>
                </a:lnTo>
                <a:lnTo>
                  <a:pt x="643013" y="1118842"/>
                </a:lnTo>
                <a:lnTo>
                  <a:pt x="0" y="875494"/>
                </a:lnTo>
                <a:lnTo>
                  <a:pt x="0" y="243348"/>
                </a:lnTo>
                <a:lnTo>
                  <a:pt x="643013" y="0"/>
                </a:lnTo>
                <a:close/>
              </a:path>
            </a:pathLst>
          </a:custGeom>
          <a:solidFill>
            <a:srgbClr val="4BAFC8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7F499BD-5C00-B067-6075-09E4E7483DC0}"/>
              </a:ext>
            </a:extLst>
          </p:cNvPr>
          <p:cNvSpPr/>
          <p:nvPr/>
        </p:nvSpPr>
        <p:spPr>
          <a:xfrm>
            <a:off x="2523948" y="1986831"/>
            <a:ext cx="1007687" cy="1158262"/>
          </a:xfrm>
          <a:custGeom>
            <a:avLst/>
            <a:gdLst>
              <a:gd name="connsiteX0" fmla="*/ 0 w 1286026"/>
              <a:gd name="connsiteY0" fmla="*/ 559421 h 1118842"/>
              <a:gd name="connsiteX1" fmla="*/ 279711 w 1286026"/>
              <a:gd name="connsiteY1" fmla="*/ 0 h 1118842"/>
              <a:gd name="connsiteX2" fmla="*/ 1006316 w 1286026"/>
              <a:gd name="connsiteY2" fmla="*/ 0 h 1118842"/>
              <a:gd name="connsiteX3" fmla="*/ 1286026 w 1286026"/>
              <a:gd name="connsiteY3" fmla="*/ 559421 h 1118842"/>
              <a:gd name="connsiteX4" fmla="*/ 1006316 w 1286026"/>
              <a:gd name="connsiteY4" fmla="*/ 1118842 h 1118842"/>
              <a:gd name="connsiteX5" fmla="*/ 279711 w 1286026"/>
              <a:gd name="connsiteY5" fmla="*/ 1118842 h 1118842"/>
              <a:gd name="connsiteX6" fmla="*/ 0 w 1286026"/>
              <a:gd name="connsiteY6" fmla="*/ 559421 h 111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6026" h="1118842">
                <a:moveTo>
                  <a:pt x="643013" y="0"/>
                </a:moveTo>
                <a:lnTo>
                  <a:pt x="1286026" y="243348"/>
                </a:lnTo>
                <a:lnTo>
                  <a:pt x="1286026" y="875494"/>
                </a:lnTo>
                <a:lnTo>
                  <a:pt x="643013" y="1118842"/>
                </a:lnTo>
                <a:lnTo>
                  <a:pt x="0" y="875494"/>
                </a:lnTo>
                <a:lnTo>
                  <a:pt x="0" y="243348"/>
                </a:lnTo>
                <a:lnTo>
                  <a:pt x="643013" y="0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161" tIns="48260" rIns="48260" bIns="48260" numCol="1" spcCol="1270" anchor="ctr" anchorCtr="0">
            <a:no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1900"/>
          </a:p>
        </p:txBody>
      </p:sp>
      <p:pic>
        <p:nvPicPr>
          <p:cNvPr id="24" name="Graphic 23" descr="Saw with solid fill">
            <a:extLst>
              <a:ext uri="{FF2B5EF4-FFF2-40B4-BE49-F238E27FC236}">
                <a16:creationId xmlns:a16="http://schemas.microsoft.com/office/drawing/2014/main" id="{031F4370-B1A1-6221-3D89-E7570F66A1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93987" y="3245318"/>
            <a:ext cx="497741" cy="497741"/>
          </a:xfrm>
          <a:prstGeom prst="rect">
            <a:avLst/>
          </a:prstGeom>
        </p:spPr>
      </p:pic>
      <p:pic>
        <p:nvPicPr>
          <p:cNvPr id="25" name="Graphic 24" descr="Cheers with solid fill">
            <a:extLst>
              <a:ext uri="{FF2B5EF4-FFF2-40B4-BE49-F238E27FC236}">
                <a16:creationId xmlns:a16="http://schemas.microsoft.com/office/drawing/2014/main" id="{B523F0CE-060D-49FD-21FE-7A5123C5F5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12554" y="3245318"/>
            <a:ext cx="486985" cy="486985"/>
          </a:xfrm>
          <a:prstGeom prst="rect">
            <a:avLst/>
          </a:prstGeom>
        </p:spPr>
      </p:pic>
      <p:pic>
        <p:nvPicPr>
          <p:cNvPr id="26" name="Graphic 25" descr="Marketing with solid fill">
            <a:extLst>
              <a:ext uri="{FF2B5EF4-FFF2-40B4-BE49-F238E27FC236}">
                <a16:creationId xmlns:a16="http://schemas.microsoft.com/office/drawing/2014/main" id="{5D042C77-AE7D-BD85-8D66-13991D99C5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17811" y="3245318"/>
            <a:ext cx="497367" cy="497367"/>
          </a:xfrm>
          <a:prstGeom prst="rect">
            <a:avLst/>
          </a:prstGeom>
        </p:spPr>
      </p:pic>
      <p:pic>
        <p:nvPicPr>
          <p:cNvPr id="27" name="Graphic 26" descr="Group success with solid fill">
            <a:extLst>
              <a:ext uri="{FF2B5EF4-FFF2-40B4-BE49-F238E27FC236}">
                <a16:creationId xmlns:a16="http://schemas.microsoft.com/office/drawing/2014/main" id="{EA6B03A5-61FA-7102-9F52-0A88AC82DC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895065" y="2317278"/>
            <a:ext cx="497367" cy="497367"/>
          </a:xfrm>
          <a:prstGeom prst="rect">
            <a:avLst/>
          </a:prstGeom>
        </p:spPr>
      </p:pic>
      <p:pic>
        <p:nvPicPr>
          <p:cNvPr id="28" name="Graphic 27" descr="Priorities with solid fill">
            <a:extLst>
              <a:ext uri="{FF2B5EF4-FFF2-40B4-BE49-F238E27FC236}">
                <a16:creationId xmlns:a16="http://schemas.microsoft.com/office/drawing/2014/main" id="{10DB567A-FC33-1E51-DF64-45FE4A00C90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68457" y="2317278"/>
            <a:ext cx="497367" cy="497367"/>
          </a:xfrm>
          <a:prstGeom prst="rect">
            <a:avLst/>
          </a:prstGeom>
        </p:spPr>
      </p:pic>
      <p:pic>
        <p:nvPicPr>
          <p:cNvPr id="29" name="Graphic 28" descr="Bullseye with solid fill">
            <a:extLst>
              <a:ext uri="{FF2B5EF4-FFF2-40B4-BE49-F238E27FC236}">
                <a16:creationId xmlns:a16="http://schemas.microsoft.com/office/drawing/2014/main" id="{A8CC4B6D-59D3-0D08-F033-C79AF5B016E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835263" y="2317278"/>
            <a:ext cx="497367" cy="497367"/>
          </a:xfrm>
          <a:prstGeom prst="rect">
            <a:avLst/>
          </a:prstGeom>
        </p:spPr>
      </p:pic>
      <p:pic>
        <p:nvPicPr>
          <p:cNvPr id="30" name="Graphic 29" descr="Robot with solid fill">
            <a:extLst>
              <a:ext uri="{FF2B5EF4-FFF2-40B4-BE49-F238E27FC236}">
                <a16:creationId xmlns:a16="http://schemas.microsoft.com/office/drawing/2014/main" id="{EB7650FA-CA93-141E-B342-34B955C684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802340" y="2317278"/>
            <a:ext cx="497367" cy="497367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BCC2E0A6-25B8-497F-9929-C93427E25452}"/>
              </a:ext>
            </a:extLst>
          </p:cNvPr>
          <p:cNvGrpSpPr/>
          <p:nvPr/>
        </p:nvGrpSpPr>
        <p:grpSpPr>
          <a:xfrm>
            <a:off x="2378336" y="2190160"/>
            <a:ext cx="254236" cy="254236"/>
            <a:chOff x="918814" y="1093378"/>
            <a:chExt cx="461670" cy="46167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C3076E3-7F97-6FF2-3600-B0D8708F6F37}"/>
                </a:ext>
              </a:extLst>
            </p:cNvPr>
            <p:cNvSpPr/>
            <p:nvPr/>
          </p:nvSpPr>
          <p:spPr>
            <a:xfrm>
              <a:off x="918814" y="1093378"/>
              <a:ext cx="461670" cy="46167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33" name="Rectangle 122">
              <a:extLst>
                <a:ext uri="{FF2B5EF4-FFF2-40B4-BE49-F238E27FC236}">
                  <a16:creationId xmlns:a16="http://schemas.microsoft.com/office/drawing/2014/main" id="{0B639241-F7AD-0E57-2377-BDB2570C3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456" y="1093378"/>
              <a:ext cx="204922" cy="447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685800"/>
              <a:r>
                <a:rPr lang="en-US" altLang="zh-CN" sz="1600" b="1" dirty="0">
                  <a:latin typeface="+mj-lt"/>
                  <a:ea typeface="宋体" panose="02010600030101010101" pitchFamily="2" charset="-122"/>
                </a:rPr>
                <a:t>1</a:t>
              </a:r>
              <a:endParaRPr lang="zh-CN" altLang="zh-CN" sz="1600" b="1" dirty="0">
                <a:latin typeface="+mj-lt"/>
              </a:endParaRPr>
            </a:p>
          </p:txBody>
        </p:sp>
      </p:grp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C39D42C0-7F58-EE01-14B6-2D65A5DDA328}"/>
              </a:ext>
            </a:extLst>
          </p:cNvPr>
          <p:cNvSpPr/>
          <p:nvPr/>
        </p:nvSpPr>
        <p:spPr>
          <a:xfrm>
            <a:off x="2839918" y="1347614"/>
            <a:ext cx="1615332" cy="580288"/>
          </a:xfrm>
          <a:prstGeom prst="round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EE33BBD-0113-6D67-C76A-E80BC2454D9F}"/>
              </a:ext>
            </a:extLst>
          </p:cNvPr>
          <p:cNvSpPr txBox="1"/>
          <p:nvPr/>
        </p:nvSpPr>
        <p:spPr>
          <a:xfrm>
            <a:off x="1022301" y="1912452"/>
            <a:ext cx="13275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Proactive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DD4FB21-F656-5864-B5D9-1152F17EC8E3}"/>
              </a:ext>
            </a:extLst>
          </p:cNvPr>
          <p:cNvSpPr txBox="1"/>
          <p:nvPr/>
        </p:nvSpPr>
        <p:spPr>
          <a:xfrm>
            <a:off x="2978013" y="1376148"/>
            <a:ext cx="13275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 with the End in Mind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A307D8E-8F3C-CE5F-3441-BE93CFC905C9}"/>
              </a:ext>
            </a:extLst>
          </p:cNvPr>
          <p:cNvGrpSpPr/>
          <p:nvPr/>
        </p:nvGrpSpPr>
        <p:grpSpPr>
          <a:xfrm>
            <a:off x="3935083" y="1872765"/>
            <a:ext cx="254236" cy="254236"/>
            <a:chOff x="918814" y="1093378"/>
            <a:chExt cx="461670" cy="461670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78B77A5-7C82-950D-4000-976EF3CCE203}"/>
                </a:ext>
              </a:extLst>
            </p:cNvPr>
            <p:cNvSpPr/>
            <p:nvPr/>
          </p:nvSpPr>
          <p:spPr>
            <a:xfrm>
              <a:off x="918814" y="1093378"/>
              <a:ext cx="461670" cy="46167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37" name="Rectangle 122">
              <a:extLst>
                <a:ext uri="{FF2B5EF4-FFF2-40B4-BE49-F238E27FC236}">
                  <a16:creationId xmlns:a16="http://schemas.microsoft.com/office/drawing/2014/main" id="{BC083DB0-0C11-8F49-505C-C3FA1062A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456" y="1093378"/>
              <a:ext cx="204922" cy="447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685800"/>
              <a:r>
                <a:rPr lang="en-US" altLang="zh-CN" sz="1600" b="1" dirty="0">
                  <a:latin typeface="+mj-lt"/>
                  <a:ea typeface="宋体" panose="02010600030101010101" pitchFamily="2" charset="-122"/>
                </a:rPr>
                <a:t>2</a:t>
              </a:r>
              <a:endParaRPr lang="zh-CN" altLang="zh-CN" sz="1600" b="1" dirty="0">
                <a:latin typeface="+mj-lt"/>
              </a:endParaRPr>
            </a:p>
          </p:txBody>
        </p:sp>
      </p:grp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D6B2E4BE-25CC-247A-AEEB-1C37C67EC632}"/>
              </a:ext>
            </a:extLst>
          </p:cNvPr>
          <p:cNvSpPr/>
          <p:nvPr/>
        </p:nvSpPr>
        <p:spPr>
          <a:xfrm>
            <a:off x="4730568" y="1347614"/>
            <a:ext cx="1615332" cy="580288"/>
          </a:xfrm>
          <a:prstGeom prst="round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A4931C1-7D00-A251-EC7D-516FB842EC45}"/>
              </a:ext>
            </a:extLst>
          </p:cNvPr>
          <p:cNvSpPr txBox="1"/>
          <p:nvPr/>
        </p:nvSpPr>
        <p:spPr>
          <a:xfrm>
            <a:off x="4912754" y="1376148"/>
            <a:ext cx="12578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First Things First</a:t>
            </a:r>
          </a:p>
        </p:txBody>
      </p:sp>
      <p:sp>
        <p:nvSpPr>
          <p:cNvPr id="136204" name="Rectangle: Rounded Corners 136203">
            <a:extLst>
              <a:ext uri="{FF2B5EF4-FFF2-40B4-BE49-F238E27FC236}">
                <a16:creationId xmlns:a16="http://schemas.microsoft.com/office/drawing/2014/main" id="{5859F7B0-7CC2-5782-8F10-305E4775EF67}"/>
              </a:ext>
            </a:extLst>
          </p:cNvPr>
          <p:cNvSpPr/>
          <p:nvPr/>
        </p:nvSpPr>
        <p:spPr>
          <a:xfrm>
            <a:off x="6658080" y="1770807"/>
            <a:ext cx="1615332" cy="580288"/>
          </a:xfrm>
          <a:prstGeom prst="round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5" name="TextBox 136204">
            <a:extLst>
              <a:ext uri="{FF2B5EF4-FFF2-40B4-BE49-F238E27FC236}">
                <a16:creationId xmlns:a16="http://schemas.microsoft.com/office/drawing/2014/main" id="{A905F5EF-40F6-9FA8-C014-FAB329C7D4FD}"/>
              </a:ext>
            </a:extLst>
          </p:cNvPr>
          <p:cNvSpPr txBox="1"/>
          <p:nvPr/>
        </p:nvSpPr>
        <p:spPr>
          <a:xfrm>
            <a:off x="6801968" y="1912452"/>
            <a:ext cx="13275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 Win-Win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3AF91EC-8C5A-AF86-3A31-55609BE1988C}"/>
              </a:ext>
            </a:extLst>
          </p:cNvPr>
          <p:cNvGrpSpPr/>
          <p:nvPr/>
        </p:nvGrpSpPr>
        <p:grpSpPr>
          <a:xfrm>
            <a:off x="6502407" y="2096859"/>
            <a:ext cx="254236" cy="254236"/>
            <a:chOff x="918814" y="1093378"/>
            <a:chExt cx="461670" cy="46167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D62523BD-0C75-EABD-A01A-F6C753C912CE}"/>
                </a:ext>
              </a:extLst>
            </p:cNvPr>
            <p:cNvSpPr/>
            <p:nvPr/>
          </p:nvSpPr>
          <p:spPr>
            <a:xfrm>
              <a:off x="918814" y="1093378"/>
              <a:ext cx="461670" cy="46167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43" name="Rectangle 122">
              <a:extLst>
                <a:ext uri="{FF2B5EF4-FFF2-40B4-BE49-F238E27FC236}">
                  <a16:creationId xmlns:a16="http://schemas.microsoft.com/office/drawing/2014/main" id="{D178A303-C341-CE78-C734-4E2D21B60B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456" y="1093378"/>
              <a:ext cx="204922" cy="447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685800"/>
              <a:r>
                <a:rPr lang="en-US" altLang="zh-CN" sz="1600" b="1" dirty="0">
                  <a:latin typeface="+mj-lt"/>
                  <a:ea typeface="宋体" panose="02010600030101010101" pitchFamily="2" charset="-122"/>
                </a:rPr>
                <a:t>4</a:t>
              </a:r>
              <a:endParaRPr lang="zh-CN" altLang="zh-CN" sz="1600" b="1" dirty="0">
                <a:latin typeface="+mj-lt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81B434C-BB13-F2D2-F0E2-96648E7F42EE}"/>
              </a:ext>
            </a:extLst>
          </p:cNvPr>
          <p:cNvGrpSpPr/>
          <p:nvPr/>
        </p:nvGrpSpPr>
        <p:grpSpPr>
          <a:xfrm>
            <a:off x="4993067" y="1887879"/>
            <a:ext cx="254236" cy="254236"/>
            <a:chOff x="918814" y="1093378"/>
            <a:chExt cx="461670" cy="461670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064BFF0-960E-2C2D-2CCB-CC8342B16C2F}"/>
                </a:ext>
              </a:extLst>
            </p:cNvPr>
            <p:cNvSpPr/>
            <p:nvPr/>
          </p:nvSpPr>
          <p:spPr>
            <a:xfrm>
              <a:off x="918814" y="1093378"/>
              <a:ext cx="461670" cy="46167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40" name="Rectangle 122">
              <a:extLst>
                <a:ext uri="{FF2B5EF4-FFF2-40B4-BE49-F238E27FC236}">
                  <a16:creationId xmlns:a16="http://schemas.microsoft.com/office/drawing/2014/main" id="{2B7A36FB-8A59-6E47-3D44-291D40F3E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456" y="1093378"/>
              <a:ext cx="204922" cy="447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685800"/>
              <a:r>
                <a:rPr lang="en-US" altLang="zh-CN" sz="1600" b="1" dirty="0">
                  <a:latin typeface="+mj-lt"/>
                  <a:ea typeface="宋体" panose="02010600030101010101" pitchFamily="2" charset="-122"/>
                </a:rPr>
                <a:t>3</a:t>
              </a:r>
              <a:endParaRPr lang="zh-CN" altLang="zh-CN" sz="1600" b="1" dirty="0">
                <a:latin typeface="+mj-lt"/>
              </a:endParaRPr>
            </a:p>
          </p:txBody>
        </p:sp>
      </p:grpSp>
      <p:sp>
        <p:nvSpPr>
          <p:cNvPr id="136206" name="Rectangle: Rounded Corners 136205">
            <a:extLst>
              <a:ext uri="{FF2B5EF4-FFF2-40B4-BE49-F238E27FC236}">
                <a16:creationId xmlns:a16="http://schemas.microsoft.com/office/drawing/2014/main" id="{A3B2D4A7-2B3F-531D-6F3A-B4F8F91CC50A}"/>
              </a:ext>
            </a:extLst>
          </p:cNvPr>
          <p:cNvSpPr/>
          <p:nvPr/>
        </p:nvSpPr>
        <p:spPr>
          <a:xfrm>
            <a:off x="878413" y="3784919"/>
            <a:ext cx="2166033" cy="580288"/>
          </a:xfrm>
          <a:prstGeom prst="round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7" name="TextBox 136206">
            <a:extLst>
              <a:ext uri="{FF2B5EF4-FFF2-40B4-BE49-F238E27FC236}">
                <a16:creationId xmlns:a16="http://schemas.microsoft.com/office/drawing/2014/main" id="{20278E2C-84B1-479B-4B74-DC82C73A9B11}"/>
              </a:ext>
            </a:extLst>
          </p:cNvPr>
          <p:cNvSpPr txBox="1"/>
          <p:nvPr/>
        </p:nvSpPr>
        <p:spPr>
          <a:xfrm>
            <a:off x="870587" y="3804890"/>
            <a:ext cx="21104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First to Understand, Then to Be Understood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059B8A7-E979-8F70-F4B3-9DB7A4875DA4}"/>
              </a:ext>
            </a:extLst>
          </p:cNvPr>
          <p:cNvGrpSpPr/>
          <p:nvPr/>
        </p:nvGrpSpPr>
        <p:grpSpPr>
          <a:xfrm>
            <a:off x="2922442" y="3701565"/>
            <a:ext cx="254236" cy="254236"/>
            <a:chOff x="918814" y="1093378"/>
            <a:chExt cx="461670" cy="46167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5956389-82AD-495D-C93D-139E26955552}"/>
                </a:ext>
              </a:extLst>
            </p:cNvPr>
            <p:cNvSpPr/>
            <p:nvPr/>
          </p:nvSpPr>
          <p:spPr>
            <a:xfrm>
              <a:off x="918814" y="1093378"/>
              <a:ext cx="461670" cy="46167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46" name="Rectangle 122">
              <a:extLst>
                <a:ext uri="{FF2B5EF4-FFF2-40B4-BE49-F238E27FC236}">
                  <a16:creationId xmlns:a16="http://schemas.microsoft.com/office/drawing/2014/main" id="{5ED20EDE-51E4-E223-BA0E-D4E4A5889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456" y="1093378"/>
              <a:ext cx="204922" cy="447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685800"/>
              <a:r>
                <a:rPr lang="en-US" altLang="zh-CN" sz="1600" b="1" dirty="0">
                  <a:latin typeface="+mj-lt"/>
                  <a:ea typeface="宋体" panose="02010600030101010101" pitchFamily="2" charset="-122"/>
                </a:rPr>
                <a:t>5</a:t>
              </a:r>
              <a:endParaRPr lang="zh-CN" altLang="zh-CN" sz="1600" b="1" dirty="0">
                <a:latin typeface="+mj-lt"/>
              </a:endParaRPr>
            </a:p>
          </p:txBody>
        </p:sp>
      </p:grpSp>
      <p:sp>
        <p:nvSpPr>
          <p:cNvPr id="136208" name="Rectangle: Rounded Corners 136207">
            <a:extLst>
              <a:ext uri="{FF2B5EF4-FFF2-40B4-BE49-F238E27FC236}">
                <a16:creationId xmlns:a16="http://schemas.microsoft.com/office/drawing/2014/main" id="{5BFEC7AE-E681-6F6F-C75C-04638E8A729B}"/>
              </a:ext>
            </a:extLst>
          </p:cNvPr>
          <p:cNvSpPr/>
          <p:nvPr/>
        </p:nvSpPr>
        <p:spPr>
          <a:xfrm>
            <a:off x="6100294" y="3784919"/>
            <a:ext cx="1615332" cy="580288"/>
          </a:xfrm>
          <a:prstGeom prst="round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09" name="TextBox 136208">
            <a:extLst>
              <a:ext uri="{FF2B5EF4-FFF2-40B4-BE49-F238E27FC236}">
                <a16:creationId xmlns:a16="http://schemas.microsoft.com/office/drawing/2014/main" id="{138A2A82-185B-3510-C5A8-6546289889EB}"/>
              </a:ext>
            </a:extLst>
          </p:cNvPr>
          <p:cNvSpPr txBox="1"/>
          <p:nvPr/>
        </p:nvSpPr>
        <p:spPr>
          <a:xfrm>
            <a:off x="6155369" y="3926564"/>
            <a:ext cx="14714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Sharpen the Saw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55EE3FA-5C73-9F7F-F11F-AFA338E2DF85}"/>
              </a:ext>
            </a:extLst>
          </p:cNvPr>
          <p:cNvGrpSpPr/>
          <p:nvPr/>
        </p:nvGrpSpPr>
        <p:grpSpPr>
          <a:xfrm>
            <a:off x="6013265" y="3709122"/>
            <a:ext cx="254236" cy="254236"/>
            <a:chOff x="918814" y="1093378"/>
            <a:chExt cx="461670" cy="46167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589F7680-CCBF-04BB-A990-7A253E1BEB2A}"/>
                </a:ext>
              </a:extLst>
            </p:cNvPr>
            <p:cNvSpPr/>
            <p:nvPr/>
          </p:nvSpPr>
          <p:spPr>
            <a:xfrm>
              <a:off x="918814" y="1093378"/>
              <a:ext cx="461670" cy="46167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52" name="Rectangle 122">
              <a:extLst>
                <a:ext uri="{FF2B5EF4-FFF2-40B4-BE49-F238E27FC236}">
                  <a16:creationId xmlns:a16="http://schemas.microsoft.com/office/drawing/2014/main" id="{537D35A3-2BF7-2822-9FC8-F387B84FE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456" y="1093378"/>
              <a:ext cx="204922" cy="447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685800"/>
              <a:r>
                <a:rPr lang="en-US" altLang="zh-CN" sz="1600" b="1" dirty="0">
                  <a:latin typeface="+mj-lt"/>
                  <a:ea typeface="宋体" panose="02010600030101010101" pitchFamily="2" charset="-122"/>
                </a:rPr>
                <a:t>7</a:t>
              </a:r>
              <a:endParaRPr lang="zh-CN" altLang="zh-CN" sz="1600" b="1" dirty="0">
                <a:latin typeface="+mj-lt"/>
              </a:endParaRPr>
            </a:p>
          </p:txBody>
        </p:sp>
      </p:grpSp>
      <p:sp>
        <p:nvSpPr>
          <p:cNvPr id="136210" name="Rectangle: Rounded Corners 136209">
            <a:extLst>
              <a:ext uri="{FF2B5EF4-FFF2-40B4-BE49-F238E27FC236}">
                <a16:creationId xmlns:a16="http://schemas.microsoft.com/office/drawing/2014/main" id="{19D57FDC-19BF-7990-B3C0-AC2BF8AD092A}"/>
              </a:ext>
            </a:extLst>
          </p:cNvPr>
          <p:cNvSpPr/>
          <p:nvPr/>
        </p:nvSpPr>
        <p:spPr>
          <a:xfrm>
            <a:off x="3780754" y="4087200"/>
            <a:ext cx="1615332" cy="580288"/>
          </a:xfrm>
          <a:prstGeom prst="round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6225" name="TextBox 136224">
            <a:extLst>
              <a:ext uri="{FF2B5EF4-FFF2-40B4-BE49-F238E27FC236}">
                <a16:creationId xmlns:a16="http://schemas.microsoft.com/office/drawing/2014/main" id="{1087B9F4-523F-BD87-AF01-6A842EC77847}"/>
              </a:ext>
            </a:extLst>
          </p:cNvPr>
          <p:cNvSpPr txBox="1"/>
          <p:nvPr/>
        </p:nvSpPr>
        <p:spPr>
          <a:xfrm>
            <a:off x="3924642" y="4228845"/>
            <a:ext cx="13275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Synergize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DAE0354-B7B2-B971-E2DC-AD56D417C6F6}"/>
              </a:ext>
            </a:extLst>
          </p:cNvPr>
          <p:cNvGrpSpPr/>
          <p:nvPr/>
        </p:nvGrpSpPr>
        <p:grpSpPr>
          <a:xfrm>
            <a:off x="4486746" y="3943390"/>
            <a:ext cx="254236" cy="254236"/>
            <a:chOff x="918814" y="1093378"/>
            <a:chExt cx="461670" cy="46167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760512C-84C5-C837-62D1-5111C8EF5967}"/>
                </a:ext>
              </a:extLst>
            </p:cNvPr>
            <p:cNvSpPr/>
            <p:nvPr/>
          </p:nvSpPr>
          <p:spPr>
            <a:xfrm>
              <a:off x="918814" y="1093378"/>
              <a:ext cx="461670" cy="46167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600"/>
            </a:p>
          </p:txBody>
        </p:sp>
        <p:sp>
          <p:nvSpPr>
            <p:cNvPr id="49" name="Rectangle 122">
              <a:extLst>
                <a:ext uri="{FF2B5EF4-FFF2-40B4-BE49-F238E27FC236}">
                  <a16:creationId xmlns:a16="http://schemas.microsoft.com/office/drawing/2014/main" id="{42FD72E7-05E4-C89C-4BFF-2D371C710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456" y="1093378"/>
              <a:ext cx="204922" cy="447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685800"/>
              <a:r>
                <a:rPr lang="en-US" altLang="zh-CN" sz="1600" b="1" dirty="0">
                  <a:latin typeface="+mj-lt"/>
                  <a:ea typeface="宋体" panose="02010600030101010101" pitchFamily="2" charset="-122"/>
                </a:rPr>
                <a:t>6</a:t>
              </a:r>
              <a:endParaRPr lang="zh-CN" altLang="zh-CN" sz="16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976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7 Habits of Highly Effective People  </a:t>
            </a:r>
          </a:p>
        </p:txBody>
      </p:sp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3905068C-65FD-D545-9938-902180A06518}"/>
              </a:ext>
            </a:extLst>
          </p:cNvPr>
          <p:cNvSpPr/>
          <p:nvPr/>
        </p:nvSpPr>
        <p:spPr>
          <a:xfrm>
            <a:off x="1090306" y="1131590"/>
            <a:ext cx="1517016" cy="1132420"/>
          </a:xfrm>
          <a:prstGeom prst="round2SameRect">
            <a:avLst>
              <a:gd name="adj1" fmla="val 8000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0D94D7F-46DC-0A60-7BB9-6AE822A7F309}"/>
              </a:ext>
            </a:extLst>
          </p:cNvPr>
          <p:cNvSpPr/>
          <p:nvPr/>
        </p:nvSpPr>
        <p:spPr>
          <a:xfrm>
            <a:off x="1090306" y="2264011"/>
            <a:ext cx="1517016" cy="486940"/>
          </a:xfrm>
          <a:custGeom>
            <a:avLst/>
            <a:gdLst>
              <a:gd name="connsiteX0" fmla="*/ 0 w 1326421"/>
              <a:gd name="connsiteY0" fmla="*/ 0 h 425762"/>
              <a:gd name="connsiteX1" fmla="*/ 1326421 w 1326421"/>
              <a:gd name="connsiteY1" fmla="*/ 0 h 425762"/>
              <a:gd name="connsiteX2" fmla="*/ 1326421 w 1326421"/>
              <a:gd name="connsiteY2" fmla="*/ 425762 h 425762"/>
              <a:gd name="connsiteX3" fmla="*/ 0 w 1326421"/>
              <a:gd name="connsiteY3" fmla="*/ 425762 h 425762"/>
              <a:gd name="connsiteX4" fmla="*/ 0 w 1326421"/>
              <a:gd name="connsiteY4" fmla="*/ 0 h 42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421" h="425762">
                <a:moveTo>
                  <a:pt x="0" y="0"/>
                </a:moveTo>
                <a:lnTo>
                  <a:pt x="1326421" y="0"/>
                </a:lnTo>
                <a:lnTo>
                  <a:pt x="1326421" y="425762"/>
                </a:lnTo>
                <a:lnTo>
                  <a:pt x="0" y="425762"/>
                </a:lnTo>
                <a:lnTo>
                  <a:pt x="0" y="0"/>
                </a:lnTo>
                <a:close/>
              </a:path>
            </a:pathLst>
          </a:custGeom>
          <a:solidFill>
            <a:srgbClr val="C3B99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0" rIns="430422" bIns="0" numCol="1" spcCol="1270" anchor="ctr" anchorCtr="0">
            <a:noAutofit/>
          </a:bodyPr>
          <a:lstStyle/>
          <a:p>
            <a:pPr marL="0" lvl="0" indent="0"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000" kern="12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0B7B2CA-15AF-CB8B-7FF6-10C6050E58E2}"/>
              </a:ext>
            </a:extLst>
          </p:cNvPr>
          <p:cNvSpPr/>
          <p:nvPr/>
        </p:nvSpPr>
        <p:spPr>
          <a:xfrm>
            <a:off x="2201542" y="2341357"/>
            <a:ext cx="530955" cy="53095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FBF9D6DE-EA95-CA4F-5F10-480F78A7BE65}"/>
              </a:ext>
            </a:extLst>
          </p:cNvPr>
          <p:cNvSpPr/>
          <p:nvPr/>
        </p:nvSpPr>
        <p:spPr>
          <a:xfrm>
            <a:off x="2864038" y="1131590"/>
            <a:ext cx="1517016" cy="1132420"/>
          </a:xfrm>
          <a:prstGeom prst="round2SameRect">
            <a:avLst>
              <a:gd name="adj1" fmla="val 8000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221F676-2BF9-F8DE-37FA-261055C9E485}"/>
              </a:ext>
            </a:extLst>
          </p:cNvPr>
          <p:cNvSpPr/>
          <p:nvPr/>
        </p:nvSpPr>
        <p:spPr>
          <a:xfrm>
            <a:off x="2864038" y="2264011"/>
            <a:ext cx="1517016" cy="486940"/>
          </a:xfrm>
          <a:custGeom>
            <a:avLst/>
            <a:gdLst>
              <a:gd name="connsiteX0" fmla="*/ 0 w 1326421"/>
              <a:gd name="connsiteY0" fmla="*/ 0 h 425762"/>
              <a:gd name="connsiteX1" fmla="*/ 1326421 w 1326421"/>
              <a:gd name="connsiteY1" fmla="*/ 0 h 425762"/>
              <a:gd name="connsiteX2" fmla="*/ 1326421 w 1326421"/>
              <a:gd name="connsiteY2" fmla="*/ 425762 h 425762"/>
              <a:gd name="connsiteX3" fmla="*/ 0 w 1326421"/>
              <a:gd name="connsiteY3" fmla="*/ 425762 h 425762"/>
              <a:gd name="connsiteX4" fmla="*/ 0 w 1326421"/>
              <a:gd name="connsiteY4" fmla="*/ 0 h 42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421" h="425762">
                <a:moveTo>
                  <a:pt x="0" y="0"/>
                </a:moveTo>
                <a:lnTo>
                  <a:pt x="1326421" y="0"/>
                </a:lnTo>
                <a:lnTo>
                  <a:pt x="1326421" y="425762"/>
                </a:lnTo>
                <a:lnTo>
                  <a:pt x="0" y="425762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0" rIns="430422" bIns="0" numCol="1" spcCol="1270" anchor="ctr" anchorCtr="0">
            <a:noAutofit/>
          </a:bodyPr>
          <a:lstStyle/>
          <a:p>
            <a:pPr marL="0" lvl="0" indent="0"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000" kern="12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59DA300-2E97-F308-7790-0D235A30470E}"/>
              </a:ext>
            </a:extLst>
          </p:cNvPr>
          <p:cNvSpPr/>
          <p:nvPr/>
        </p:nvSpPr>
        <p:spPr>
          <a:xfrm>
            <a:off x="3975273" y="2341357"/>
            <a:ext cx="530955" cy="53095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17" name="Rectangle: Top Corners Rounded 16">
            <a:extLst>
              <a:ext uri="{FF2B5EF4-FFF2-40B4-BE49-F238E27FC236}">
                <a16:creationId xmlns:a16="http://schemas.microsoft.com/office/drawing/2014/main" id="{0D86BD9F-F264-6606-0E49-4A576A2529A8}"/>
              </a:ext>
            </a:extLst>
          </p:cNvPr>
          <p:cNvSpPr/>
          <p:nvPr/>
        </p:nvSpPr>
        <p:spPr>
          <a:xfrm>
            <a:off x="4637770" y="1131590"/>
            <a:ext cx="1517016" cy="1132420"/>
          </a:xfrm>
          <a:prstGeom prst="round2SameRect">
            <a:avLst>
              <a:gd name="adj1" fmla="val 8000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5A41186-8A37-AA22-83B3-A84CFF227C2D}"/>
              </a:ext>
            </a:extLst>
          </p:cNvPr>
          <p:cNvSpPr/>
          <p:nvPr/>
        </p:nvSpPr>
        <p:spPr>
          <a:xfrm>
            <a:off x="4637770" y="2264011"/>
            <a:ext cx="1517016" cy="486940"/>
          </a:xfrm>
          <a:custGeom>
            <a:avLst/>
            <a:gdLst>
              <a:gd name="connsiteX0" fmla="*/ 0 w 1326421"/>
              <a:gd name="connsiteY0" fmla="*/ 0 h 425762"/>
              <a:gd name="connsiteX1" fmla="*/ 1326421 w 1326421"/>
              <a:gd name="connsiteY1" fmla="*/ 0 h 425762"/>
              <a:gd name="connsiteX2" fmla="*/ 1326421 w 1326421"/>
              <a:gd name="connsiteY2" fmla="*/ 425762 h 425762"/>
              <a:gd name="connsiteX3" fmla="*/ 0 w 1326421"/>
              <a:gd name="connsiteY3" fmla="*/ 425762 h 425762"/>
              <a:gd name="connsiteX4" fmla="*/ 0 w 1326421"/>
              <a:gd name="connsiteY4" fmla="*/ 0 h 42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421" h="425762">
                <a:moveTo>
                  <a:pt x="0" y="0"/>
                </a:moveTo>
                <a:lnTo>
                  <a:pt x="1326421" y="0"/>
                </a:lnTo>
                <a:lnTo>
                  <a:pt x="1326421" y="425762"/>
                </a:lnTo>
                <a:lnTo>
                  <a:pt x="0" y="425762"/>
                </a:lnTo>
                <a:lnTo>
                  <a:pt x="0" y="0"/>
                </a:lnTo>
                <a:close/>
              </a:path>
            </a:pathLst>
          </a:custGeom>
          <a:solidFill>
            <a:srgbClr val="F5B90F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0" rIns="430422" bIns="0" numCol="1" spcCol="1270" anchor="ctr" anchorCtr="0">
            <a:noAutofit/>
          </a:bodyPr>
          <a:lstStyle/>
          <a:p>
            <a:pPr marL="0" lvl="0" indent="0"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000" kern="120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7957721-B6CA-662F-0A9D-375B71A09C5F}"/>
              </a:ext>
            </a:extLst>
          </p:cNvPr>
          <p:cNvSpPr/>
          <p:nvPr/>
        </p:nvSpPr>
        <p:spPr>
          <a:xfrm>
            <a:off x="5749005" y="2341357"/>
            <a:ext cx="530955" cy="53095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9DAF83E5-C0ED-5152-B9E7-8938A528A27B}"/>
              </a:ext>
            </a:extLst>
          </p:cNvPr>
          <p:cNvSpPr/>
          <p:nvPr/>
        </p:nvSpPr>
        <p:spPr>
          <a:xfrm>
            <a:off x="6411502" y="1131590"/>
            <a:ext cx="1517016" cy="1132420"/>
          </a:xfrm>
          <a:prstGeom prst="round2SameRect">
            <a:avLst>
              <a:gd name="adj1" fmla="val 8000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69D5311-BF5B-E81D-A8F6-A43B4EA6CC16}"/>
              </a:ext>
            </a:extLst>
          </p:cNvPr>
          <p:cNvSpPr/>
          <p:nvPr/>
        </p:nvSpPr>
        <p:spPr>
          <a:xfrm>
            <a:off x="6411502" y="2264011"/>
            <a:ext cx="1517016" cy="486940"/>
          </a:xfrm>
          <a:custGeom>
            <a:avLst/>
            <a:gdLst>
              <a:gd name="connsiteX0" fmla="*/ 0 w 1326421"/>
              <a:gd name="connsiteY0" fmla="*/ 0 h 425762"/>
              <a:gd name="connsiteX1" fmla="*/ 1326421 w 1326421"/>
              <a:gd name="connsiteY1" fmla="*/ 0 h 425762"/>
              <a:gd name="connsiteX2" fmla="*/ 1326421 w 1326421"/>
              <a:gd name="connsiteY2" fmla="*/ 425762 h 425762"/>
              <a:gd name="connsiteX3" fmla="*/ 0 w 1326421"/>
              <a:gd name="connsiteY3" fmla="*/ 425762 h 425762"/>
              <a:gd name="connsiteX4" fmla="*/ 0 w 1326421"/>
              <a:gd name="connsiteY4" fmla="*/ 0 h 42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421" h="425762">
                <a:moveTo>
                  <a:pt x="0" y="0"/>
                </a:moveTo>
                <a:lnTo>
                  <a:pt x="1326421" y="0"/>
                </a:lnTo>
                <a:lnTo>
                  <a:pt x="1326421" y="425762"/>
                </a:lnTo>
                <a:lnTo>
                  <a:pt x="0" y="425762"/>
                </a:lnTo>
                <a:lnTo>
                  <a:pt x="0" y="0"/>
                </a:lnTo>
                <a:close/>
              </a:path>
            </a:pathLst>
          </a:custGeom>
          <a:solidFill>
            <a:srgbClr val="73BC44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0" rIns="430422" bIns="0" numCol="1" spcCol="1270" anchor="ctr" anchorCtr="0">
            <a:noAutofit/>
          </a:bodyPr>
          <a:lstStyle/>
          <a:p>
            <a:pPr marL="0" lvl="0" indent="0"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000" kern="120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F0D2E08-19D1-5DE1-5829-FDB63D5460F4}"/>
              </a:ext>
            </a:extLst>
          </p:cNvPr>
          <p:cNvSpPr/>
          <p:nvPr/>
        </p:nvSpPr>
        <p:spPr>
          <a:xfrm>
            <a:off x="7522738" y="2341357"/>
            <a:ext cx="530955" cy="53095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23" name="Rectangle: Top Corners Rounded 22">
            <a:extLst>
              <a:ext uri="{FF2B5EF4-FFF2-40B4-BE49-F238E27FC236}">
                <a16:creationId xmlns:a16="http://schemas.microsoft.com/office/drawing/2014/main" id="{A193E039-1189-3B3E-778F-4F7CE45E2923}"/>
              </a:ext>
            </a:extLst>
          </p:cNvPr>
          <p:cNvSpPr/>
          <p:nvPr/>
        </p:nvSpPr>
        <p:spPr>
          <a:xfrm>
            <a:off x="1977172" y="3135285"/>
            <a:ext cx="1517016" cy="1132420"/>
          </a:xfrm>
          <a:prstGeom prst="round2SameRect">
            <a:avLst>
              <a:gd name="adj1" fmla="val 8000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EAD8BFA-3F04-3201-54AA-F5DA9FF583F4}"/>
              </a:ext>
            </a:extLst>
          </p:cNvPr>
          <p:cNvSpPr/>
          <p:nvPr/>
        </p:nvSpPr>
        <p:spPr>
          <a:xfrm>
            <a:off x="1977172" y="4267705"/>
            <a:ext cx="1517016" cy="486940"/>
          </a:xfrm>
          <a:custGeom>
            <a:avLst/>
            <a:gdLst>
              <a:gd name="connsiteX0" fmla="*/ 0 w 1326421"/>
              <a:gd name="connsiteY0" fmla="*/ 0 h 425762"/>
              <a:gd name="connsiteX1" fmla="*/ 1326421 w 1326421"/>
              <a:gd name="connsiteY1" fmla="*/ 0 h 425762"/>
              <a:gd name="connsiteX2" fmla="*/ 1326421 w 1326421"/>
              <a:gd name="connsiteY2" fmla="*/ 425762 h 425762"/>
              <a:gd name="connsiteX3" fmla="*/ 0 w 1326421"/>
              <a:gd name="connsiteY3" fmla="*/ 425762 h 425762"/>
              <a:gd name="connsiteX4" fmla="*/ 0 w 1326421"/>
              <a:gd name="connsiteY4" fmla="*/ 0 h 42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421" h="425762">
                <a:moveTo>
                  <a:pt x="0" y="0"/>
                </a:moveTo>
                <a:lnTo>
                  <a:pt x="1326421" y="0"/>
                </a:lnTo>
                <a:lnTo>
                  <a:pt x="1326421" y="425762"/>
                </a:lnTo>
                <a:lnTo>
                  <a:pt x="0" y="425762"/>
                </a:lnTo>
                <a:lnTo>
                  <a:pt x="0" y="0"/>
                </a:lnTo>
                <a:close/>
              </a:path>
            </a:pathLst>
          </a:custGeom>
          <a:solidFill>
            <a:srgbClr val="4BAFC8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0" rIns="430422" bIns="0" numCol="1" spcCol="1270" anchor="ctr" anchorCtr="0">
            <a:noAutofit/>
          </a:bodyPr>
          <a:lstStyle/>
          <a:p>
            <a:pPr marL="0" lvl="0" indent="0"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000" kern="120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FB92E8E-5750-7D7D-3E74-3A42860F99B3}"/>
              </a:ext>
            </a:extLst>
          </p:cNvPr>
          <p:cNvSpPr/>
          <p:nvPr/>
        </p:nvSpPr>
        <p:spPr>
          <a:xfrm>
            <a:off x="3088407" y="4345051"/>
            <a:ext cx="530955" cy="53095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60" name="Rectangle: Top Corners Rounded 59">
            <a:extLst>
              <a:ext uri="{FF2B5EF4-FFF2-40B4-BE49-F238E27FC236}">
                <a16:creationId xmlns:a16="http://schemas.microsoft.com/office/drawing/2014/main" id="{2E1A3276-D5C0-B10F-4CC0-7BAC83874986}"/>
              </a:ext>
            </a:extLst>
          </p:cNvPr>
          <p:cNvSpPr/>
          <p:nvPr/>
        </p:nvSpPr>
        <p:spPr>
          <a:xfrm>
            <a:off x="3750904" y="3135285"/>
            <a:ext cx="1517016" cy="1132420"/>
          </a:xfrm>
          <a:prstGeom prst="round2SameRect">
            <a:avLst>
              <a:gd name="adj1" fmla="val 8000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509A0027-5E38-2416-EB23-59745A0B13A0}"/>
              </a:ext>
            </a:extLst>
          </p:cNvPr>
          <p:cNvSpPr/>
          <p:nvPr/>
        </p:nvSpPr>
        <p:spPr>
          <a:xfrm>
            <a:off x="3750904" y="4267705"/>
            <a:ext cx="1517016" cy="486940"/>
          </a:xfrm>
          <a:custGeom>
            <a:avLst/>
            <a:gdLst>
              <a:gd name="connsiteX0" fmla="*/ 0 w 1326421"/>
              <a:gd name="connsiteY0" fmla="*/ 0 h 425762"/>
              <a:gd name="connsiteX1" fmla="*/ 1326421 w 1326421"/>
              <a:gd name="connsiteY1" fmla="*/ 0 h 425762"/>
              <a:gd name="connsiteX2" fmla="*/ 1326421 w 1326421"/>
              <a:gd name="connsiteY2" fmla="*/ 425762 h 425762"/>
              <a:gd name="connsiteX3" fmla="*/ 0 w 1326421"/>
              <a:gd name="connsiteY3" fmla="*/ 425762 h 425762"/>
              <a:gd name="connsiteX4" fmla="*/ 0 w 1326421"/>
              <a:gd name="connsiteY4" fmla="*/ 0 h 42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421" h="425762">
                <a:moveTo>
                  <a:pt x="0" y="0"/>
                </a:moveTo>
                <a:lnTo>
                  <a:pt x="1326421" y="0"/>
                </a:lnTo>
                <a:lnTo>
                  <a:pt x="1326421" y="425762"/>
                </a:lnTo>
                <a:lnTo>
                  <a:pt x="0" y="425762"/>
                </a:lnTo>
                <a:lnTo>
                  <a:pt x="0" y="0"/>
                </a:lnTo>
                <a:close/>
              </a:path>
            </a:pathLst>
          </a:custGeom>
          <a:solidFill>
            <a:srgbClr val="8EB4E3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0" rIns="430422" bIns="0" numCol="1" spcCol="1270" anchor="ctr" anchorCtr="0">
            <a:noAutofit/>
          </a:bodyPr>
          <a:lstStyle/>
          <a:p>
            <a:pPr marL="0" lvl="0" indent="0"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000" kern="120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4CB4FF0-EC78-15D5-74E0-ECDD8297FA1D}"/>
              </a:ext>
            </a:extLst>
          </p:cNvPr>
          <p:cNvSpPr/>
          <p:nvPr/>
        </p:nvSpPr>
        <p:spPr>
          <a:xfrm>
            <a:off x="4862140" y="4345051"/>
            <a:ext cx="530955" cy="53095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63" name="Rectangle: Top Corners Rounded 62">
            <a:extLst>
              <a:ext uri="{FF2B5EF4-FFF2-40B4-BE49-F238E27FC236}">
                <a16:creationId xmlns:a16="http://schemas.microsoft.com/office/drawing/2014/main" id="{9116747C-329A-309A-1A37-EF14BC812DFD}"/>
              </a:ext>
            </a:extLst>
          </p:cNvPr>
          <p:cNvSpPr/>
          <p:nvPr/>
        </p:nvSpPr>
        <p:spPr>
          <a:xfrm>
            <a:off x="5524636" y="3135285"/>
            <a:ext cx="1517016" cy="1132420"/>
          </a:xfrm>
          <a:prstGeom prst="round2SameRect">
            <a:avLst>
              <a:gd name="adj1" fmla="val 8000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136192" name="Freeform: Shape 136191">
            <a:extLst>
              <a:ext uri="{FF2B5EF4-FFF2-40B4-BE49-F238E27FC236}">
                <a16:creationId xmlns:a16="http://schemas.microsoft.com/office/drawing/2014/main" id="{4B0E7EF7-3314-33EE-FE79-01BE896F0564}"/>
              </a:ext>
            </a:extLst>
          </p:cNvPr>
          <p:cNvSpPr/>
          <p:nvPr/>
        </p:nvSpPr>
        <p:spPr>
          <a:xfrm>
            <a:off x="5524636" y="4267705"/>
            <a:ext cx="1517016" cy="486940"/>
          </a:xfrm>
          <a:custGeom>
            <a:avLst/>
            <a:gdLst>
              <a:gd name="connsiteX0" fmla="*/ 0 w 1326421"/>
              <a:gd name="connsiteY0" fmla="*/ 0 h 425762"/>
              <a:gd name="connsiteX1" fmla="*/ 1326421 w 1326421"/>
              <a:gd name="connsiteY1" fmla="*/ 0 h 425762"/>
              <a:gd name="connsiteX2" fmla="*/ 1326421 w 1326421"/>
              <a:gd name="connsiteY2" fmla="*/ 425762 h 425762"/>
              <a:gd name="connsiteX3" fmla="*/ 0 w 1326421"/>
              <a:gd name="connsiteY3" fmla="*/ 425762 h 425762"/>
              <a:gd name="connsiteX4" fmla="*/ 0 w 1326421"/>
              <a:gd name="connsiteY4" fmla="*/ 0 h 425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6421" h="425762">
                <a:moveTo>
                  <a:pt x="0" y="0"/>
                </a:moveTo>
                <a:lnTo>
                  <a:pt x="1326421" y="0"/>
                </a:lnTo>
                <a:lnTo>
                  <a:pt x="1326421" y="425762"/>
                </a:lnTo>
                <a:lnTo>
                  <a:pt x="0" y="425762"/>
                </a:lnTo>
                <a:lnTo>
                  <a:pt x="0" y="0"/>
                </a:lnTo>
                <a:close/>
              </a:path>
            </a:pathLst>
          </a:custGeom>
          <a:solidFill>
            <a:srgbClr val="F7964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0" tIns="0" rIns="430422" bIns="0" numCol="1" spcCol="1270" anchor="ctr" anchorCtr="0">
            <a:noAutofit/>
          </a:bodyPr>
          <a:lstStyle/>
          <a:p>
            <a:pPr marL="0" lvl="0" indent="0"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zh-CN" altLang="en-US" sz="3000" kern="1200"/>
          </a:p>
        </p:txBody>
      </p:sp>
      <p:sp>
        <p:nvSpPr>
          <p:cNvPr id="136193" name="Oval 136192">
            <a:extLst>
              <a:ext uri="{FF2B5EF4-FFF2-40B4-BE49-F238E27FC236}">
                <a16:creationId xmlns:a16="http://schemas.microsoft.com/office/drawing/2014/main" id="{24810DA6-A87E-1884-6B73-BBADEC09D597}"/>
              </a:ext>
            </a:extLst>
          </p:cNvPr>
          <p:cNvSpPr/>
          <p:nvPr/>
        </p:nvSpPr>
        <p:spPr>
          <a:xfrm>
            <a:off x="6635871" y="4345051"/>
            <a:ext cx="530955" cy="530955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/>
          </a:p>
        </p:txBody>
      </p:sp>
      <p:pic>
        <p:nvPicPr>
          <p:cNvPr id="136195" name="Graphic 136194" descr="Saw with solid fill">
            <a:extLst>
              <a:ext uri="{FF2B5EF4-FFF2-40B4-BE49-F238E27FC236}">
                <a16:creationId xmlns:a16="http://schemas.microsoft.com/office/drawing/2014/main" id="{73B4431F-8CB2-0BFA-D7DF-5679496E5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33822" y="4451414"/>
            <a:ext cx="335052" cy="335052"/>
          </a:xfrm>
          <a:prstGeom prst="rect">
            <a:avLst/>
          </a:prstGeom>
        </p:spPr>
      </p:pic>
      <p:pic>
        <p:nvPicPr>
          <p:cNvPr id="136196" name="Graphic 136195" descr="Cheers with solid fill">
            <a:extLst>
              <a:ext uri="{FF2B5EF4-FFF2-40B4-BE49-F238E27FC236}">
                <a16:creationId xmlns:a16="http://schemas.microsoft.com/office/drawing/2014/main" id="{93F70B97-195C-7C90-6D4C-27411C0EB4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76569" y="4476576"/>
            <a:ext cx="327811" cy="327811"/>
          </a:xfrm>
          <a:prstGeom prst="rect">
            <a:avLst/>
          </a:prstGeom>
        </p:spPr>
      </p:pic>
      <p:pic>
        <p:nvPicPr>
          <p:cNvPr id="136197" name="Graphic 136196" descr="Marketing with solid fill">
            <a:extLst>
              <a:ext uri="{FF2B5EF4-FFF2-40B4-BE49-F238E27FC236}">
                <a16:creationId xmlns:a16="http://schemas.microsoft.com/office/drawing/2014/main" id="{3133D918-3824-6928-18C5-8627A7F172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21975" y="4480526"/>
            <a:ext cx="334800" cy="334800"/>
          </a:xfrm>
          <a:prstGeom prst="rect">
            <a:avLst/>
          </a:prstGeom>
        </p:spPr>
      </p:pic>
      <p:pic>
        <p:nvPicPr>
          <p:cNvPr id="136198" name="Graphic 136197" descr="Group success with solid fill">
            <a:extLst>
              <a:ext uri="{FF2B5EF4-FFF2-40B4-BE49-F238E27FC236}">
                <a16:creationId xmlns:a16="http://schemas.microsoft.com/office/drawing/2014/main" id="{A6FCC16F-BCAC-53E4-35DB-D0DDD0DDDA4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20815" y="2476832"/>
            <a:ext cx="334800" cy="334800"/>
          </a:xfrm>
          <a:prstGeom prst="rect">
            <a:avLst/>
          </a:prstGeom>
        </p:spPr>
      </p:pic>
      <p:pic>
        <p:nvPicPr>
          <p:cNvPr id="136199" name="Graphic 136198" descr="Priorities with solid fill">
            <a:extLst>
              <a:ext uri="{FF2B5EF4-FFF2-40B4-BE49-F238E27FC236}">
                <a16:creationId xmlns:a16="http://schemas.microsoft.com/office/drawing/2014/main" id="{49971274-7CE7-818E-9610-5BA539BEA4A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850334" y="2476832"/>
            <a:ext cx="334800" cy="334800"/>
          </a:xfrm>
          <a:prstGeom prst="rect">
            <a:avLst/>
          </a:prstGeom>
        </p:spPr>
      </p:pic>
      <p:pic>
        <p:nvPicPr>
          <p:cNvPr id="136200" name="Graphic 136199" descr="Bullseye with solid fill">
            <a:extLst>
              <a:ext uri="{FF2B5EF4-FFF2-40B4-BE49-F238E27FC236}">
                <a16:creationId xmlns:a16="http://schemas.microsoft.com/office/drawing/2014/main" id="{DE1AA1EF-D939-C232-B3A2-E75A26FE626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073350" y="2454824"/>
            <a:ext cx="334800" cy="334800"/>
          </a:xfrm>
          <a:prstGeom prst="rect">
            <a:avLst/>
          </a:prstGeom>
        </p:spPr>
      </p:pic>
      <p:pic>
        <p:nvPicPr>
          <p:cNvPr id="136201" name="Graphic 136200" descr="Robot with solid fill">
            <a:extLst>
              <a:ext uri="{FF2B5EF4-FFF2-40B4-BE49-F238E27FC236}">
                <a16:creationId xmlns:a16="http://schemas.microsoft.com/office/drawing/2014/main" id="{32D53A75-4A46-F931-39BC-1E7C6DD7262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335109" y="2442915"/>
            <a:ext cx="334800" cy="334800"/>
          </a:xfrm>
          <a:prstGeom prst="rect">
            <a:avLst/>
          </a:prstGeom>
        </p:spPr>
      </p:pic>
      <p:sp>
        <p:nvSpPr>
          <p:cNvPr id="136202" name="TextBox 136201">
            <a:extLst>
              <a:ext uri="{FF2B5EF4-FFF2-40B4-BE49-F238E27FC236}">
                <a16:creationId xmlns:a16="http://schemas.microsoft.com/office/drawing/2014/main" id="{59DEFD4F-9AD9-0C61-B31E-142279EDC31D}"/>
              </a:ext>
            </a:extLst>
          </p:cNvPr>
          <p:cNvSpPr txBox="1"/>
          <p:nvPr/>
        </p:nvSpPr>
        <p:spPr>
          <a:xfrm>
            <a:off x="1148360" y="2374126"/>
            <a:ext cx="11585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Proactive </a:t>
            </a:r>
          </a:p>
        </p:txBody>
      </p:sp>
      <p:sp>
        <p:nvSpPr>
          <p:cNvPr id="136203" name="TextBox 136202">
            <a:extLst>
              <a:ext uri="{FF2B5EF4-FFF2-40B4-BE49-F238E27FC236}">
                <a16:creationId xmlns:a16="http://schemas.microsoft.com/office/drawing/2014/main" id="{EF0C212A-94D3-6FBF-4BEF-509B682B6404}"/>
              </a:ext>
            </a:extLst>
          </p:cNvPr>
          <p:cNvSpPr txBox="1"/>
          <p:nvPr/>
        </p:nvSpPr>
        <p:spPr>
          <a:xfrm>
            <a:off x="2909906" y="2306643"/>
            <a:ext cx="11585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 with the End in Mind</a:t>
            </a:r>
          </a:p>
        </p:txBody>
      </p:sp>
      <p:sp>
        <p:nvSpPr>
          <p:cNvPr id="136211" name="TextBox 136210">
            <a:extLst>
              <a:ext uri="{FF2B5EF4-FFF2-40B4-BE49-F238E27FC236}">
                <a16:creationId xmlns:a16="http://schemas.microsoft.com/office/drawing/2014/main" id="{20131322-6325-B7BA-4FB8-D9751B416F8B}"/>
              </a:ext>
            </a:extLst>
          </p:cNvPr>
          <p:cNvSpPr txBox="1"/>
          <p:nvPr/>
        </p:nvSpPr>
        <p:spPr>
          <a:xfrm>
            <a:off x="4664866" y="2306643"/>
            <a:ext cx="11585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First Things First</a:t>
            </a:r>
          </a:p>
        </p:txBody>
      </p:sp>
      <p:sp>
        <p:nvSpPr>
          <p:cNvPr id="136212" name="TextBox 136211">
            <a:extLst>
              <a:ext uri="{FF2B5EF4-FFF2-40B4-BE49-F238E27FC236}">
                <a16:creationId xmlns:a16="http://schemas.microsoft.com/office/drawing/2014/main" id="{E4E3E049-E502-9636-67EC-D4EF0850CD39}"/>
              </a:ext>
            </a:extLst>
          </p:cNvPr>
          <p:cNvSpPr txBox="1"/>
          <p:nvPr/>
        </p:nvSpPr>
        <p:spPr>
          <a:xfrm>
            <a:off x="6435160" y="2365793"/>
            <a:ext cx="11585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 Win-Win</a:t>
            </a:r>
          </a:p>
        </p:txBody>
      </p:sp>
      <p:sp>
        <p:nvSpPr>
          <p:cNvPr id="136213" name="TextBox 136212">
            <a:extLst>
              <a:ext uri="{FF2B5EF4-FFF2-40B4-BE49-F238E27FC236}">
                <a16:creationId xmlns:a16="http://schemas.microsoft.com/office/drawing/2014/main" id="{1FE57C71-6ACC-5A81-895B-A6DBAAFC5584}"/>
              </a:ext>
            </a:extLst>
          </p:cNvPr>
          <p:cNvSpPr txBox="1"/>
          <p:nvPr/>
        </p:nvSpPr>
        <p:spPr>
          <a:xfrm>
            <a:off x="1977172" y="4240818"/>
            <a:ext cx="121467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 First to Understand, Then to Be Understood</a:t>
            </a:r>
          </a:p>
        </p:txBody>
      </p:sp>
      <p:sp>
        <p:nvSpPr>
          <p:cNvPr id="136214" name="TextBox 136213">
            <a:extLst>
              <a:ext uri="{FF2B5EF4-FFF2-40B4-BE49-F238E27FC236}">
                <a16:creationId xmlns:a16="http://schemas.microsoft.com/office/drawing/2014/main" id="{7A7147EA-42D6-4D12-7238-43103A413829}"/>
              </a:ext>
            </a:extLst>
          </p:cNvPr>
          <p:cNvSpPr txBox="1"/>
          <p:nvPr/>
        </p:nvSpPr>
        <p:spPr>
          <a:xfrm>
            <a:off x="3771407" y="4357683"/>
            <a:ext cx="11585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Synergize</a:t>
            </a:r>
          </a:p>
        </p:txBody>
      </p:sp>
      <p:sp>
        <p:nvSpPr>
          <p:cNvPr id="136215" name="TextBox 136214">
            <a:extLst>
              <a:ext uri="{FF2B5EF4-FFF2-40B4-BE49-F238E27FC236}">
                <a16:creationId xmlns:a16="http://schemas.microsoft.com/office/drawing/2014/main" id="{7388CF8D-701B-CD53-33BF-02BEA5004EA3}"/>
              </a:ext>
            </a:extLst>
          </p:cNvPr>
          <p:cNvSpPr txBox="1"/>
          <p:nvPr/>
        </p:nvSpPr>
        <p:spPr>
          <a:xfrm>
            <a:off x="5467326" y="4403012"/>
            <a:ext cx="12664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tabLst>
                <a:tab pos="228600" algn="l"/>
              </a:tabLst>
            </a:pPr>
            <a:r>
              <a:rPr lang="en-US" altLang="zh-C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Sharpen the Saw</a:t>
            </a:r>
          </a:p>
        </p:txBody>
      </p:sp>
      <p:sp>
        <p:nvSpPr>
          <p:cNvPr id="136217" name="TextBox 136216">
            <a:extLst>
              <a:ext uri="{FF2B5EF4-FFF2-40B4-BE49-F238E27FC236}">
                <a16:creationId xmlns:a16="http://schemas.microsoft.com/office/drawing/2014/main" id="{2412A7D1-E461-450B-769C-0351CE7E60CD}"/>
              </a:ext>
            </a:extLst>
          </p:cNvPr>
          <p:cNvSpPr txBox="1"/>
          <p:nvPr/>
        </p:nvSpPr>
        <p:spPr>
          <a:xfrm>
            <a:off x="1092331" y="1189970"/>
            <a:ext cx="15170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543"/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Lorem ipsum dolor sit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amet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consectetur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adipiscing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elit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sed do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eiusmod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tempor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incididunt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ut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.</a:t>
            </a:r>
          </a:p>
        </p:txBody>
      </p:sp>
      <p:sp>
        <p:nvSpPr>
          <p:cNvPr id="136218" name="TextBox 136217">
            <a:extLst>
              <a:ext uri="{FF2B5EF4-FFF2-40B4-BE49-F238E27FC236}">
                <a16:creationId xmlns:a16="http://schemas.microsoft.com/office/drawing/2014/main" id="{0D7FADE7-CBD6-C726-C4D5-76522CD8F3BB}"/>
              </a:ext>
            </a:extLst>
          </p:cNvPr>
          <p:cNvSpPr txBox="1"/>
          <p:nvPr/>
        </p:nvSpPr>
        <p:spPr>
          <a:xfrm>
            <a:off x="2860854" y="1189970"/>
            <a:ext cx="15170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543"/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Lorem ipsum dolor sit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amet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consectetur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adipiscing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elit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sed do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eiusmod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tempor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incididunt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ut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.</a:t>
            </a:r>
          </a:p>
        </p:txBody>
      </p:sp>
      <p:sp>
        <p:nvSpPr>
          <p:cNvPr id="136219" name="TextBox 136218">
            <a:extLst>
              <a:ext uri="{FF2B5EF4-FFF2-40B4-BE49-F238E27FC236}">
                <a16:creationId xmlns:a16="http://schemas.microsoft.com/office/drawing/2014/main" id="{DF7B9D2F-989A-C028-4B83-501A7C05FA1D}"/>
              </a:ext>
            </a:extLst>
          </p:cNvPr>
          <p:cNvSpPr txBox="1"/>
          <p:nvPr/>
        </p:nvSpPr>
        <p:spPr>
          <a:xfrm>
            <a:off x="4653880" y="1189970"/>
            <a:ext cx="15170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543"/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Lorem ipsum dolor sit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amet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consectetur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adipiscing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elit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sed do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eiusmod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tempor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incididunt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ut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.</a:t>
            </a:r>
          </a:p>
        </p:txBody>
      </p:sp>
      <p:sp>
        <p:nvSpPr>
          <p:cNvPr id="136220" name="TextBox 136219">
            <a:extLst>
              <a:ext uri="{FF2B5EF4-FFF2-40B4-BE49-F238E27FC236}">
                <a16:creationId xmlns:a16="http://schemas.microsoft.com/office/drawing/2014/main" id="{62F3CEC2-5591-9149-6CC0-84AC0C8EB633}"/>
              </a:ext>
            </a:extLst>
          </p:cNvPr>
          <p:cNvSpPr txBox="1"/>
          <p:nvPr/>
        </p:nvSpPr>
        <p:spPr>
          <a:xfrm>
            <a:off x="6395392" y="1189970"/>
            <a:ext cx="15170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543"/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Lorem ipsum dolor sit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amet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consectetur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adipiscing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elit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sed do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eiusmod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tempor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incididunt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ut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.</a:t>
            </a:r>
          </a:p>
        </p:txBody>
      </p:sp>
      <p:sp>
        <p:nvSpPr>
          <p:cNvPr id="136221" name="TextBox 136220">
            <a:extLst>
              <a:ext uri="{FF2B5EF4-FFF2-40B4-BE49-F238E27FC236}">
                <a16:creationId xmlns:a16="http://schemas.microsoft.com/office/drawing/2014/main" id="{C72F0585-505C-7CA1-7C1E-431BC06DE98B}"/>
              </a:ext>
            </a:extLst>
          </p:cNvPr>
          <p:cNvSpPr txBox="1"/>
          <p:nvPr/>
        </p:nvSpPr>
        <p:spPr>
          <a:xfrm>
            <a:off x="1991797" y="3200139"/>
            <a:ext cx="15170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543"/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Lorem ipsum dolor sit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amet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consectetur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adipiscing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elit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sed do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eiusmod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tempor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incididunt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ut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.</a:t>
            </a:r>
          </a:p>
        </p:txBody>
      </p:sp>
      <p:sp>
        <p:nvSpPr>
          <p:cNvPr id="136222" name="TextBox 136221">
            <a:extLst>
              <a:ext uri="{FF2B5EF4-FFF2-40B4-BE49-F238E27FC236}">
                <a16:creationId xmlns:a16="http://schemas.microsoft.com/office/drawing/2014/main" id="{EF842166-33EA-2F82-4F99-757E3F5BF695}"/>
              </a:ext>
            </a:extLst>
          </p:cNvPr>
          <p:cNvSpPr txBox="1"/>
          <p:nvPr/>
        </p:nvSpPr>
        <p:spPr>
          <a:xfrm>
            <a:off x="3751355" y="3200139"/>
            <a:ext cx="15170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543"/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Lorem ipsum dolor sit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amet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consectetur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adipiscing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elit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sed do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eiusmod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tempor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incididunt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ut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.</a:t>
            </a:r>
          </a:p>
        </p:txBody>
      </p:sp>
      <p:sp>
        <p:nvSpPr>
          <p:cNvPr id="136223" name="TextBox 136222">
            <a:extLst>
              <a:ext uri="{FF2B5EF4-FFF2-40B4-BE49-F238E27FC236}">
                <a16:creationId xmlns:a16="http://schemas.microsoft.com/office/drawing/2014/main" id="{D36816AA-2A52-4A69-335D-7EE6998EE953}"/>
              </a:ext>
            </a:extLst>
          </p:cNvPr>
          <p:cNvSpPr txBox="1"/>
          <p:nvPr/>
        </p:nvSpPr>
        <p:spPr>
          <a:xfrm>
            <a:off x="5551858" y="3200139"/>
            <a:ext cx="15170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543"/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Lorem ipsum dolor sit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amet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consectetur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adipiscing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elit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, sed do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eiusmod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tempor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incididunt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</a:t>
            </a:r>
            <a:r>
              <a:rPr lang="en-US" altLang="zh-CN" sz="1200" dirty="0" err="1">
                <a:solidFill>
                  <a:srgbClr val="445469"/>
                </a:solidFill>
                <a:cs typeface="Lato Light"/>
              </a:rPr>
              <a:t>ut</a:t>
            </a:r>
            <a:r>
              <a:rPr lang="en-US" altLang="zh-CN" sz="1200" dirty="0">
                <a:solidFill>
                  <a:srgbClr val="445469"/>
                </a:solidFill>
                <a:cs typeface="Lato Light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03143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4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3476</TotalTime>
  <Words>655</Words>
  <Application>Microsoft Office PowerPoint</Application>
  <PresentationFormat>On-screen Show (16:9)</PresentationFormat>
  <Paragraphs>119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Lato Light</vt:lpstr>
      <vt:lpstr>Wingdings</vt:lpstr>
      <vt:lpstr>Office 主题​​</vt:lpstr>
      <vt:lpstr>7 Habits of Highly Effective People </vt:lpstr>
      <vt:lpstr>7 Habits of Highly Effective People  </vt:lpstr>
      <vt:lpstr>7 Habits of Highly Effective People  </vt:lpstr>
      <vt:lpstr>7 Habits of Highly Effective People  </vt:lpstr>
      <vt:lpstr>7 Habits of Highly Effective People  </vt:lpstr>
      <vt:lpstr>7 Habits of Highly Effective People  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105</cp:revision>
  <dcterms:created xsi:type="dcterms:W3CDTF">2016-05-15T02:42:52Z</dcterms:created>
  <dcterms:modified xsi:type="dcterms:W3CDTF">2024-09-08T08:14:05Z</dcterms:modified>
</cp:coreProperties>
</file>