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776" r:id="rId2"/>
    <p:sldId id="894" r:id="rId3"/>
    <p:sldId id="895" r:id="rId4"/>
    <p:sldId id="896" r:id="rId5"/>
    <p:sldId id="897" r:id="rId6"/>
    <p:sldId id="898" r:id="rId7"/>
    <p:sldId id="899" r:id="rId8"/>
    <p:sldId id="901" r:id="rId9"/>
    <p:sldId id="902" r:id="rId10"/>
    <p:sldId id="900" r:id="rId11"/>
    <p:sldId id="903" r:id="rId12"/>
    <p:sldId id="904" r:id="rId13"/>
    <p:sldId id="277" r:id="rId14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209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39A58-590F-A91E-8C0B-C2A8BD225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A3CD4C-DEC0-44C2-7C45-BD9CC0C809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27C16BDD-703E-A143-8469-38F378CEED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F07F3221-70AC-428F-68B8-71769561A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49937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0AEF6-8E76-7964-3437-4CFC5699D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6DE6594-CAC8-8454-F436-B2A2972A01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D08EDD39-22D2-3F8E-FD30-DB4B765416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7577B2D8-4828-87CE-96FF-805AB1EC8F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842256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4758B-9712-2DFC-927F-BE9E8CBC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C3CE5A8-9980-C1F2-B862-3727DBA3DC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E1AC4A30-CCE7-F9F2-59F8-CC03279460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A23CC913-BDAD-8BF4-B475-E1FC915ABE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502007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3CD50-1E18-ED09-9612-41285F53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874EC07-A567-17B7-E8AA-9B60F81879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8D96A8D4-22A2-EF6B-BE2B-61610A7BC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C15C6CA3-01B6-935A-69C0-2C9C55958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71642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A7DDD-9124-D076-1D59-D8947E5DB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649AB4-9826-3E6C-2B8B-CC71EB9BF0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F50FECFF-FEF8-F27E-4395-7DB9D2CE44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F6B8279D-8F29-DAAA-BB5D-7E8234D47E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432223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BDFA9-4036-8124-8F1C-203BF6E0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D5C72F1-7B67-E899-A4F8-4A43E6DFB1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781933B7-4843-690F-1072-7DD983405C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D78E7C63-BB87-862A-AB15-5DD90A2C4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404471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29857-C7DE-2556-9509-28BA9C140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3F5B58B-D910-D43B-70EE-9D0A28315D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309F64D0-F358-5942-5C03-9A51FBE595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9BE99B01-DD83-AB91-3301-F05A061601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780812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60FC-1F67-0F8D-EE1D-6F4CA9AF2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9C901D9-2DD2-5F9D-53AF-557E3EE4E9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5FCBB321-78F6-2B20-3CE4-2C0251B5E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4C501DD5-DC68-E1CD-3BF8-59D830A3A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625772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D8EE-AF98-E08B-FCE0-342EB6900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D1B9EC0-7799-796C-40E7-D7F5E2C988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C4DF46C1-090F-BE25-D06E-E65A9FBB5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4B98D6F1-CD7E-506A-8C38-800450951F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4082652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F3981-F57A-272A-ABFF-FFB5012F1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3B3E44C-99F0-990E-9AC2-3E4C1BEDAF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7B335B7E-C3A5-19B6-0414-004570A72C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A0862126-01D7-C4BC-A631-77E4E3B06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75641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A1D2D-C1EB-42A6-0BE9-938137FF2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715E8C0-519A-9C24-2D87-2AC9CBB7A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0B60351D-5908-DD60-A08A-5F223F17C7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97835201-8367-8D72-B14B-B4F9A03AA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25922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B10D3-073B-ADE9-AE8E-A293AC4E2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DB6E3ED-472C-B3DB-6979-19DC885BA3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9F0E0-93DC-463E-B292-8D8908BD10DE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8189AB13-0729-F779-4DF5-20C8FBF5BE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D1147E1F-7204-E544-96D3-6A899728C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453991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yourfreetemplates.com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6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4DF11-19DD-CFB3-E407-B97CC05F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ED449EC-389F-1241-E225-8146DDE12A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kern="0" dirty="0"/>
              <a:t>Portugal in Europe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48579DD-1D8B-32DB-F9D6-C6527B280887}"/>
              </a:ext>
            </a:extLst>
          </p:cNvPr>
          <p:cNvGrpSpPr/>
          <p:nvPr/>
        </p:nvGrpSpPr>
        <p:grpSpPr>
          <a:xfrm>
            <a:off x="1379220" y="1290102"/>
            <a:ext cx="2032668" cy="3439379"/>
            <a:chOff x="1279970" y="1203598"/>
            <a:chExt cx="2032668" cy="3439379"/>
          </a:xfrm>
        </p:grpSpPr>
        <p:sp>
          <p:nvSpPr>
            <p:cNvPr id="32" name="Freeform 3">
              <a:extLst>
                <a:ext uri="{FF2B5EF4-FFF2-40B4-BE49-F238E27FC236}">
                  <a16:creationId xmlns:a16="http://schemas.microsoft.com/office/drawing/2014/main" id="{7F56A6AF-3AEF-62BE-E90B-81A8B0C36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1365" y="1203598"/>
              <a:ext cx="1681273" cy="3435989"/>
            </a:xfrm>
            <a:custGeom>
              <a:avLst/>
              <a:gdLst>
                <a:gd name="T0" fmla="*/ 1848 w 7442"/>
                <a:gd name="T1" fmla="*/ 512 h 15210"/>
                <a:gd name="T2" fmla="*/ 1499 w 7442"/>
                <a:gd name="T3" fmla="*/ 1196 h 15210"/>
                <a:gd name="T4" fmla="*/ 1685 w 7442"/>
                <a:gd name="T5" fmla="*/ 1976 h 15210"/>
                <a:gd name="T6" fmla="*/ 1694 w 7442"/>
                <a:gd name="T7" fmla="*/ 4797 h 15210"/>
                <a:gd name="T8" fmla="*/ 1457 w 7442"/>
                <a:gd name="T9" fmla="*/ 6165 h 15210"/>
                <a:gd name="T10" fmla="*/ 273 w 7442"/>
                <a:gd name="T11" fmla="*/ 8186 h 15210"/>
                <a:gd name="T12" fmla="*/ 254 w 7442"/>
                <a:gd name="T13" fmla="*/ 8882 h 15210"/>
                <a:gd name="T14" fmla="*/ 50 w 7442"/>
                <a:gd name="T15" fmla="*/ 10115 h 15210"/>
                <a:gd name="T16" fmla="*/ 758 w 7442"/>
                <a:gd name="T17" fmla="*/ 10110 h 15210"/>
                <a:gd name="T18" fmla="*/ 1158 w 7442"/>
                <a:gd name="T19" fmla="*/ 9573 h 15210"/>
                <a:gd name="T20" fmla="*/ 1022 w 7442"/>
                <a:gd name="T21" fmla="*/ 10127 h 15210"/>
                <a:gd name="T22" fmla="*/ 674 w 7442"/>
                <a:gd name="T23" fmla="*/ 10442 h 15210"/>
                <a:gd name="T24" fmla="*/ 1053 w 7442"/>
                <a:gd name="T25" fmla="*/ 10893 h 15210"/>
                <a:gd name="T26" fmla="*/ 1602 w 7442"/>
                <a:gd name="T27" fmla="*/ 11277 h 15210"/>
                <a:gd name="T28" fmla="*/ 1500 w 7442"/>
                <a:gd name="T29" fmla="*/ 12432 h 15210"/>
                <a:gd name="T30" fmla="*/ 1547 w 7442"/>
                <a:gd name="T31" fmla="*/ 13395 h 15210"/>
                <a:gd name="T32" fmla="*/ 1445 w 7442"/>
                <a:gd name="T33" fmla="*/ 14381 h 15210"/>
                <a:gd name="T34" fmla="*/ 1866 w 7442"/>
                <a:gd name="T35" fmla="*/ 14924 h 15210"/>
                <a:gd name="T36" fmla="*/ 2705 w 7442"/>
                <a:gd name="T37" fmla="*/ 14892 h 15210"/>
                <a:gd name="T38" fmla="*/ 3485 w 7442"/>
                <a:gd name="T39" fmla="*/ 15131 h 15210"/>
                <a:gd name="T40" fmla="*/ 4373 w 7442"/>
                <a:gd name="T41" fmla="*/ 14858 h 15210"/>
                <a:gd name="T42" fmla="*/ 4784 w 7442"/>
                <a:gd name="T43" fmla="*/ 13896 h 15210"/>
                <a:gd name="T44" fmla="*/ 5105 w 7442"/>
                <a:gd name="T45" fmla="*/ 12702 h 15210"/>
                <a:gd name="T46" fmla="*/ 5655 w 7442"/>
                <a:gd name="T47" fmla="*/ 12152 h 15210"/>
                <a:gd name="T48" fmla="*/ 5924 w 7442"/>
                <a:gd name="T49" fmla="*/ 11564 h 15210"/>
                <a:gd name="T50" fmla="*/ 5058 w 7442"/>
                <a:gd name="T51" fmla="*/ 10938 h 15210"/>
                <a:gd name="T52" fmla="*/ 5142 w 7442"/>
                <a:gd name="T53" fmla="*/ 10064 h 15210"/>
                <a:gd name="T54" fmla="*/ 5631 w 7442"/>
                <a:gd name="T55" fmla="*/ 9515 h 15210"/>
                <a:gd name="T56" fmla="*/ 5372 w 7442"/>
                <a:gd name="T57" fmla="*/ 8883 h 15210"/>
                <a:gd name="T58" fmla="*/ 5040 w 7442"/>
                <a:gd name="T59" fmla="*/ 7875 h 15210"/>
                <a:gd name="T60" fmla="*/ 5691 w 7442"/>
                <a:gd name="T61" fmla="*/ 7287 h 15210"/>
                <a:gd name="T62" fmla="*/ 5747 w 7442"/>
                <a:gd name="T63" fmla="*/ 5943 h 15210"/>
                <a:gd name="T64" fmla="*/ 6110 w 7442"/>
                <a:gd name="T65" fmla="*/ 5463 h 15210"/>
                <a:gd name="T66" fmla="*/ 6095 w 7442"/>
                <a:gd name="T67" fmla="*/ 4889 h 15210"/>
                <a:gd name="T68" fmla="*/ 6096 w 7442"/>
                <a:gd name="T69" fmla="*/ 4094 h 15210"/>
                <a:gd name="T70" fmla="*/ 5885 w 7442"/>
                <a:gd name="T71" fmla="*/ 3279 h 15210"/>
                <a:gd name="T72" fmla="*/ 6503 w 7442"/>
                <a:gd name="T73" fmla="*/ 2634 h 15210"/>
                <a:gd name="T74" fmla="*/ 7442 w 7442"/>
                <a:gd name="T75" fmla="*/ 1593 h 15210"/>
                <a:gd name="T76" fmla="*/ 6725 w 7442"/>
                <a:gd name="T77" fmla="*/ 1305 h 15210"/>
                <a:gd name="T78" fmla="*/ 6675 w 7442"/>
                <a:gd name="T79" fmla="*/ 491 h 15210"/>
                <a:gd name="T80" fmla="*/ 5868 w 7442"/>
                <a:gd name="T81" fmla="*/ 552 h 15210"/>
                <a:gd name="T82" fmla="*/ 5265 w 7442"/>
                <a:gd name="T83" fmla="*/ 491 h 15210"/>
                <a:gd name="T84" fmla="*/ 4746 w 7442"/>
                <a:gd name="T85" fmla="*/ 909 h 15210"/>
                <a:gd name="T86" fmla="*/ 4293 w 7442"/>
                <a:gd name="T87" fmla="*/ 899 h 15210"/>
                <a:gd name="T88" fmla="*/ 3737 w 7442"/>
                <a:gd name="T89" fmla="*/ 807 h 15210"/>
                <a:gd name="T90" fmla="*/ 3467 w 7442"/>
                <a:gd name="T91" fmla="*/ 774 h 15210"/>
                <a:gd name="T92" fmla="*/ 2958 w 7442"/>
                <a:gd name="T93" fmla="*/ 674 h 15210"/>
                <a:gd name="T94" fmla="*/ 3284 w 7442"/>
                <a:gd name="T95" fmla="*/ 266 h 15210"/>
                <a:gd name="T96" fmla="*/ 3086 w 7442"/>
                <a:gd name="T97" fmla="*/ 2 h 15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2" h="15210">
                  <a:moveTo>
                    <a:pt x="2453" y="135"/>
                  </a:moveTo>
                  <a:lnTo>
                    <a:pt x="2252" y="251"/>
                  </a:lnTo>
                  <a:lnTo>
                    <a:pt x="2070" y="311"/>
                  </a:lnTo>
                  <a:lnTo>
                    <a:pt x="1848" y="512"/>
                  </a:lnTo>
                  <a:lnTo>
                    <a:pt x="1790" y="672"/>
                  </a:lnTo>
                  <a:lnTo>
                    <a:pt x="1559" y="837"/>
                  </a:lnTo>
                  <a:lnTo>
                    <a:pt x="1473" y="1008"/>
                  </a:lnTo>
                  <a:lnTo>
                    <a:pt x="1499" y="1196"/>
                  </a:lnTo>
                  <a:lnTo>
                    <a:pt x="1637" y="1404"/>
                  </a:lnTo>
                  <a:lnTo>
                    <a:pt x="1665" y="1557"/>
                  </a:lnTo>
                  <a:lnTo>
                    <a:pt x="1653" y="1691"/>
                  </a:lnTo>
                  <a:lnTo>
                    <a:pt x="1685" y="1976"/>
                  </a:lnTo>
                  <a:lnTo>
                    <a:pt x="1964" y="3006"/>
                  </a:lnTo>
                  <a:lnTo>
                    <a:pt x="2009" y="3317"/>
                  </a:lnTo>
                  <a:lnTo>
                    <a:pt x="1919" y="3837"/>
                  </a:lnTo>
                  <a:lnTo>
                    <a:pt x="1694" y="4797"/>
                  </a:lnTo>
                  <a:lnTo>
                    <a:pt x="1440" y="5745"/>
                  </a:lnTo>
                  <a:lnTo>
                    <a:pt x="1452" y="5861"/>
                  </a:lnTo>
                  <a:lnTo>
                    <a:pt x="1529" y="5957"/>
                  </a:lnTo>
                  <a:lnTo>
                    <a:pt x="1457" y="6165"/>
                  </a:lnTo>
                  <a:lnTo>
                    <a:pt x="1052" y="7170"/>
                  </a:lnTo>
                  <a:lnTo>
                    <a:pt x="875" y="7682"/>
                  </a:lnTo>
                  <a:lnTo>
                    <a:pt x="527" y="8034"/>
                  </a:lnTo>
                  <a:lnTo>
                    <a:pt x="273" y="8186"/>
                  </a:lnTo>
                  <a:lnTo>
                    <a:pt x="405" y="8325"/>
                  </a:lnTo>
                  <a:lnTo>
                    <a:pt x="423" y="8402"/>
                  </a:lnTo>
                  <a:lnTo>
                    <a:pt x="389" y="8625"/>
                  </a:lnTo>
                  <a:lnTo>
                    <a:pt x="254" y="8882"/>
                  </a:lnTo>
                  <a:lnTo>
                    <a:pt x="197" y="9402"/>
                  </a:lnTo>
                  <a:lnTo>
                    <a:pt x="0" y="9827"/>
                  </a:lnTo>
                  <a:lnTo>
                    <a:pt x="65" y="9977"/>
                  </a:lnTo>
                  <a:lnTo>
                    <a:pt x="50" y="10115"/>
                  </a:lnTo>
                  <a:lnTo>
                    <a:pt x="171" y="10167"/>
                  </a:lnTo>
                  <a:lnTo>
                    <a:pt x="285" y="10140"/>
                  </a:lnTo>
                  <a:lnTo>
                    <a:pt x="483" y="10187"/>
                  </a:lnTo>
                  <a:lnTo>
                    <a:pt x="758" y="10110"/>
                  </a:lnTo>
                  <a:lnTo>
                    <a:pt x="905" y="10095"/>
                  </a:lnTo>
                  <a:lnTo>
                    <a:pt x="980" y="9770"/>
                  </a:lnTo>
                  <a:lnTo>
                    <a:pt x="1062" y="9662"/>
                  </a:lnTo>
                  <a:lnTo>
                    <a:pt x="1158" y="9573"/>
                  </a:lnTo>
                  <a:lnTo>
                    <a:pt x="1227" y="9734"/>
                  </a:lnTo>
                  <a:lnTo>
                    <a:pt x="1268" y="9960"/>
                  </a:lnTo>
                  <a:lnTo>
                    <a:pt x="1104" y="9990"/>
                  </a:lnTo>
                  <a:lnTo>
                    <a:pt x="1022" y="10127"/>
                  </a:lnTo>
                  <a:lnTo>
                    <a:pt x="897" y="10226"/>
                  </a:lnTo>
                  <a:lnTo>
                    <a:pt x="680" y="10172"/>
                  </a:lnTo>
                  <a:lnTo>
                    <a:pt x="561" y="10232"/>
                  </a:lnTo>
                  <a:lnTo>
                    <a:pt x="674" y="10442"/>
                  </a:lnTo>
                  <a:lnTo>
                    <a:pt x="734" y="10659"/>
                  </a:lnTo>
                  <a:lnTo>
                    <a:pt x="660" y="10979"/>
                  </a:lnTo>
                  <a:lnTo>
                    <a:pt x="930" y="10886"/>
                  </a:lnTo>
                  <a:lnTo>
                    <a:pt x="1053" y="10893"/>
                  </a:lnTo>
                  <a:lnTo>
                    <a:pt x="1319" y="10728"/>
                  </a:lnTo>
                  <a:lnTo>
                    <a:pt x="1352" y="10824"/>
                  </a:lnTo>
                  <a:lnTo>
                    <a:pt x="1520" y="10997"/>
                  </a:lnTo>
                  <a:lnTo>
                    <a:pt x="1602" y="11277"/>
                  </a:lnTo>
                  <a:lnTo>
                    <a:pt x="1650" y="11717"/>
                  </a:lnTo>
                  <a:lnTo>
                    <a:pt x="1518" y="12146"/>
                  </a:lnTo>
                  <a:lnTo>
                    <a:pt x="1370" y="12377"/>
                  </a:lnTo>
                  <a:lnTo>
                    <a:pt x="1500" y="12432"/>
                  </a:lnTo>
                  <a:lnTo>
                    <a:pt x="1575" y="12530"/>
                  </a:lnTo>
                  <a:lnTo>
                    <a:pt x="1608" y="12780"/>
                  </a:lnTo>
                  <a:lnTo>
                    <a:pt x="1568" y="13205"/>
                  </a:lnTo>
                  <a:lnTo>
                    <a:pt x="1547" y="13395"/>
                  </a:lnTo>
                  <a:lnTo>
                    <a:pt x="1605" y="13647"/>
                  </a:lnTo>
                  <a:lnTo>
                    <a:pt x="1532" y="13938"/>
                  </a:lnTo>
                  <a:lnTo>
                    <a:pt x="1409" y="14255"/>
                  </a:lnTo>
                  <a:lnTo>
                    <a:pt x="1445" y="14381"/>
                  </a:lnTo>
                  <a:lnTo>
                    <a:pt x="1170" y="15075"/>
                  </a:lnTo>
                  <a:lnTo>
                    <a:pt x="1235" y="15162"/>
                  </a:lnTo>
                  <a:lnTo>
                    <a:pt x="1592" y="14987"/>
                  </a:lnTo>
                  <a:lnTo>
                    <a:pt x="1866" y="14924"/>
                  </a:lnTo>
                  <a:lnTo>
                    <a:pt x="1977" y="14838"/>
                  </a:lnTo>
                  <a:lnTo>
                    <a:pt x="2240" y="14849"/>
                  </a:lnTo>
                  <a:lnTo>
                    <a:pt x="2361" y="14909"/>
                  </a:lnTo>
                  <a:lnTo>
                    <a:pt x="2705" y="14892"/>
                  </a:lnTo>
                  <a:lnTo>
                    <a:pt x="2940" y="14954"/>
                  </a:lnTo>
                  <a:lnTo>
                    <a:pt x="3224" y="14973"/>
                  </a:lnTo>
                  <a:lnTo>
                    <a:pt x="3390" y="15042"/>
                  </a:lnTo>
                  <a:lnTo>
                    <a:pt x="3485" y="15131"/>
                  </a:lnTo>
                  <a:lnTo>
                    <a:pt x="3726" y="15167"/>
                  </a:lnTo>
                  <a:lnTo>
                    <a:pt x="3941" y="15210"/>
                  </a:lnTo>
                  <a:lnTo>
                    <a:pt x="4080" y="15048"/>
                  </a:lnTo>
                  <a:lnTo>
                    <a:pt x="4373" y="14858"/>
                  </a:lnTo>
                  <a:lnTo>
                    <a:pt x="4578" y="14684"/>
                  </a:lnTo>
                  <a:lnTo>
                    <a:pt x="4889" y="14640"/>
                  </a:lnTo>
                  <a:lnTo>
                    <a:pt x="4833" y="14435"/>
                  </a:lnTo>
                  <a:lnTo>
                    <a:pt x="4784" y="13896"/>
                  </a:lnTo>
                  <a:lnTo>
                    <a:pt x="4635" y="13637"/>
                  </a:lnTo>
                  <a:lnTo>
                    <a:pt x="4680" y="13394"/>
                  </a:lnTo>
                  <a:lnTo>
                    <a:pt x="4847" y="12944"/>
                  </a:lnTo>
                  <a:lnTo>
                    <a:pt x="5105" y="12702"/>
                  </a:lnTo>
                  <a:lnTo>
                    <a:pt x="5207" y="12287"/>
                  </a:lnTo>
                  <a:lnTo>
                    <a:pt x="5448" y="12188"/>
                  </a:lnTo>
                  <a:lnTo>
                    <a:pt x="5556" y="12108"/>
                  </a:lnTo>
                  <a:lnTo>
                    <a:pt x="5655" y="12152"/>
                  </a:lnTo>
                  <a:lnTo>
                    <a:pt x="5748" y="12132"/>
                  </a:lnTo>
                  <a:lnTo>
                    <a:pt x="5745" y="11958"/>
                  </a:lnTo>
                  <a:lnTo>
                    <a:pt x="5820" y="11718"/>
                  </a:lnTo>
                  <a:lnTo>
                    <a:pt x="5924" y="11564"/>
                  </a:lnTo>
                  <a:lnTo>
                    <a:pt x="5666" y="11670"/>
                  </a:lnTo>
                  <a:lnTo>
                    <a:pt x="5565" y="11657"/>
                  </a:lnTo>
                  <a:lnTo>
                    <a:pt x="5216" y="11153"/>
                  </a:lnTo>
                  <a:lnTo>
                    <a:pt x="5058" y="10938"/>
                  </a:lnTo>
                  <a:lnTo>
                    <a:pt x="5009" y="10782"/>
                  </a:lnTo>
                  <a:lnTo>
                    <a:pt x="5162" y="10443"/>
                  </a:lnTo>
                  <a:lnTo>
                    <a:pt x="5115" y="10265"/>
                  </a:lnTo>
                  <a:lnTo>
                    <a:pt x="5142" y="10064"/>
                  </a:lnTo>
                  <a:lnTo>
                    <a:pt x="5280" y="9989"/>
                  </a:lnTo>
                  <a:lnTo>
                    <a:pt x="5417" y="9836"/>
                  </a:lnTo>
                  <a:lnTo>
                    <a:pt x="5687" y="9716"/>
                  </a:lnTo>
                  <a:lnTo>
                    <a:pt x="5631" y="9515"/>
                  </a:lnTo>
                  <a:lnTo>
                    <a:pt x="5834" y="9086"/>
                  </a:lnTo>
                  <a:lnTo>
                    <a:pt x="5598" y="8925"/>
                  </a:lnTo>
                  <a:lnTo>
                    <a:pt x="5430" y="8969"/>
                  </a:lnTo>
                  <a:lnTo>
                    <a:pt x="5372" y="8883"/>
                  </a:lnTo>
                  <a:lnTo>
                    <a:pt x="5369" y="8790"/>
                  </a:lnTo>
                  <a:lnTo>
                    <a:pt x="5177" y="8633"/>
                  </a:lnTo>
                  <a:lnTo>
                    <a:pt x="5003" y="8145"/>
                  </a:lnTo>
                  <a:lnTo>
                    <a:pt x="5040" y="7875"/>
                  </a:lnTo>
                  <a:lnTo>
                    <a:pt x="4700" y="7613"/>
                  </a:lnTo>
                  <a:lnTo>
                    <a:pt x="4511" y="7268"/>
                  </a:lnTo>
                  <a:lnTo>
                    <a:pt x="5097" y="7274"/>
                  </a:lnTo>
                  <a:lnTo>
                    <a:pt x="5691" y="7287"/>
                  </a:lnTo>
                  <a:lnTo>
                    <a:pt x="5901" y="6815"/>
                  </a:lnTo>
                  <a:lnTo>
                    <a:pt x="6036" y="6269"/>
                  </a:lnTo>
                  <a:lnTo>
                    <a:pt x="5960" y="6068"/>
                  </a:lnTo>
                  <a:lnTo>
                    <a:pt x="5747" y="5943"/>
                  </a:lnTo>
                  <a:lnTo>
                    <a:pt x="5669" y="5786"/>
                  </a:lnTo>
                  <a:lnTo>
                    <a:pt x="5705" y="5655"/>
                  </a:lnTo>
                  <a:lnTo>
                    <a:pt x="5907" y="5532"/>
                  </a:lnTo>
                  <a:lnTo>
                    <a:pt x="6110" y="5463"/>
                  </a:lnTo>
                  <a:lnTo>
                    <a:pt x="6140" y="5357"/>
                  </a:lnTo>
                  <a:lnTo>
                    <a:pt x="6246" y="5249"/>
                  </a:lnTo>
                  <a:lnTo>
                    <a:pt x="6111" y="5088"/>
                  </a:lnTo>
                  <a:lnTo>
                    <a:pt x="6095" y="4889"/>
                  </a:lnTo>
                  <a:lnTo>
                    <a:pt x="6185" y="4743"/>
                  </a:lnTo>
                  <a:lnTo>
                    <a:pt x="6105" y="4517"/>
                  </a:lnTo>
                  <a:lnTo>
                    <a:pt x="6171" y="4263"/>
                  </a:lnTo>
                  <a:lnTo>
                    <a:pt x="6096" y="4094"/>
                  </a:lnTo>
                  <a:lnTo>
                    <a:pt x="6108" y="3933"/>
                  </a:lnTo>
                  <a:lnTo>
                    <a:pt x="6171" y="3780"/>
                  </a:lnTo>
                  <a:lnTo>
                    <a:pt x="5895" y="3407"/>
                  </a:lnTo>
                  <a:lnTo>
                    <a:pt x="5885" y="3279"/>
                  </a:lnTo>
                  <a:lnTo>
                    <a:pt x="6134" y="3258"/>
                  </a:lnTo>
                  <a:lnTo>
                    <a:pt x="6240" y="3101"/>
                  </a:lnTo>
                  <a:lnTo>
                    <a:pt x="6276" y="2877"/>
                  </a:lnTo>
                  <a:lnTo>
                    <a:pt x="6503" y="2634"/>
                  </a:lnTo>
                  <a:lnTo>
                    <a:pt x="6755" y="2576"/>
                  </a:lnTo>
                  <a:lnTo>
                    <a:pt x="7110" y="2205"/>
                  </a:lnTo>
                  <a:lnTo>
                    <a:pt x="7206" y="2199"/>
                  </a:lnTo>
                  <a:lnTo>
                    <a:pt x="7442" y="1593"/>
                  </a:lnTo>
                  <a:lnTo>
                    <a:pt x="7203" y="1361"/>
                  </a:lnTo>
                  <a:lnTo>
                    <a:pt x="6987" y="1322"/>
                  </a:lnTo>
                  <a:lnTo>
                    <a:pt x="6842" y="1365"/>
                  </a:lnTo>
                  <a:lnTo>
                    <a:pt x="6725" y="1305"/>
                  </a:lnTo>
                  <a:lnTo>
                    <a:pt x="6750" y="776"/>
                  </a:lnTo>
                  <a:lnTo>
                    <a:pt x="6668" y="747"/>
                  </a:lnTo>
                  <a:lnTo>
                    <a:pt x="6650" y="669"/>
                  </a:lnTo>
                  <a:lnTo>
                    <a:pt x="6675" y="491"/>
                  </a:lnTo>
                  <a:lnTo>
                    <a:pt x="6260" y="567"/>
                  </a:lnTo>
                  <a:lnTo>
                    <a:pt x="6095" y="432"/>
                  </a:lnTo>
                  <a:lnTo>
                    <a:pt x="6032" y="539"/>
                  </a:lnTo>
                  <a:lnTo>
                    <a:pt x="5868" y="552"/>
                  </a:lnTo>
                  <a:lnTo>
                    <a:pt x="5727" y="476"/>
                  </a:lnTo>
                  <a:lnTo>
                    <a:pt x="5594" y="539"/>
                  </a:lnTo>
                  <a:lnTo>
                    <a:pt x="5390" y="431"/>
                  </a:lnTo>
                  <a:lnTo>
                    <a:pt x="5265" y="491"/>
                  </a:lnTo>
                  <a:lnTo>
                    <a:pt x="5225" y="702"/>
                  </a:lnTo>
                  <a:lnTo>
                    <a:pt x="5043" y="840"/>
                  </a:lnTo>
                  <a:lnTo>
                    <a:pt x="4875" y="849"/>
                  </a:lnTo>
                  <a:lnTo>
                    <a:pt x="4746" y="909"/>
                  </a:lnTo>
                  <a:lnTo>
                    <a:pt x="4665" y="776"/>
                  </a:lnTo>
                  <a:lnTo>
                    <a:pt x="4554" y="762"/>
                  </a:lnTo>
                  <a:lnTo>
                    <a:pt x="4485" y="836"/>
                  </a:lnTo>
                  <a:lnTo>
                    <a:pt x="4293" y="899"/>
                  </a:lnTo>
                  <a:lnTo>
                    <a:pt x="4335" y="750"/>
                  </a:lnTo>
                  <a:lnTo>
                    <a:pt x="4034" y="689"/>
                  </a:lnTo>
                  <a:lnTo>
                    <a:pt x="3870" y="720"/>
                  </a:lnTo>
                  <a:lnTo>
                    <a:pt x="3737" y="807"/>
                  </a:lnTo>
                  <a:lnTo>
                    <a:pt x="3704" y="647"/>
                  </a:lnTo>
                  <a:lnTo>
                    <a:pt x="3644" y="600"/>
                  </a:lnTo>
                  <a:lnTo>
                    <a:pt x="3614" y="704"/>
                  </a:lnTo>
                  <a:lnTo>
                    <a:pt x="3467" y="774"/>
                  </a:lnTo>
                  <a:lnTo>
                    <a:pt x="3372" y="915"/>
                  </a:lnTo>
                  <a:lnTo>
                    <a:pt x="3119" y="923"/>
                  </a:lnTo>
                  <a:lnTo>
                    <a:pt x="3090" y="782"/>
                  </a:lnTo>
                  <a:lnTo>
                    <a:pt x="2958" y="674"/>
                  </a:lnTo>
                  <a:lnTo>
                    <a:pt x="3029" y="510"/>
                  </a:lnTo>
                  <a:lnTo>
                    <a:pt x="3138" y="360"/>
                  </a:lnTo>
                  <a:lnTo>
                    <a:pt x="3230" y="332"/>
                  </a:lnTo>
                  <a:lnTo>
                    <a:pt x="3284" y="266"/>
                  </a:lnTo>
                  <a:lnTo>
                    <a:pt x="3228" y="149"/>
                  </a:lnTo>
                  <a:lnTo>
                    <a:pt x="3102" y="182"/>
                  </a:lnTo>
                  <a:lnTo>
                    <a:pt x="3045" y="104"/>
                  </a:lnTo>
                  <a:lnTo>
                    <a:pt x="3086" y="2"/>
                  </a:lnTo>
                  <a:lnTo>
                    <a:pt x="2951" y="0"/>
                  </a:lnTo>
                  <a:lnTo>
                    <a:pt x="2700" y="153"/>
                  </a:lnTo>
                  <a:lnTo>
                    <a:pt x="2453" y="135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95B1057-CB6B-D0FB-C557-7848259AB32A}"/>
                </a:ext>
              </a:extLst>
            </p:cNvPr>
            <p:cNvGrpSpPr/>
            <p:nvPr/>
          </p:nvGrpSpPr>
          <p:grpSpPr>
            <a:xfrm>
              <a:off x="1279970" y="4099501"/>
              <a:ext cx="490371" cy="543476"/>
              <a:chOff x="1279970" y="4099501"/>
              <a:chExt cx="490371" cy="543476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D0333A34-9AAB-CA89-6980-1035C28DB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9970" y="4099501"/>
                <a:ext cx="111859" cy="65533"/>
              </a:xfrm>
              <a:custGeom>
                <a:avLst/>
                <a:gdLst>
                  <a:gd name="T0" fmla="*/ 15 w 22"/>
                  <a:gd name="T1" fmla="*/ 12 h 13"/>
                  <a:gd name="T2" fmla="*/ 10 w 22"/>
                  <a:gd name="T3" fmla="*/ 11 h 13"/>
                  <a:gd name="T4" fmla="*/ 4 w 22"/>
                  <a:gd name="T5" fmla="*/ 9 h 13"/>
                  <a:gd name="T6" fmla="*/ 0 w 22"/>
                  <a:gd name="T7" fmla="*/ 4 h 13"/>
                  <a:gd name="T8" fmla="*/ 3 w 22"/>
                  <a:gd name="T9" fmla="*/ 1 h 13"/>
                  <a:gd name="T10" fmla="*/ 6 w 22"/>
                  <a:gd name="T11" fmla="*/ 0 h 13"/>
                  <a:gd name="T12" fmla="*/ 7 w 22"/>
                  <a:gd name="T13" fmla="*/ 4 h 13"/>
                  <a:gd name="T14" fmla="*/ 14 w 22"/>
                  <a:gd name="T15" fmla="*/ 3 h 13"/>
                  <a:gd name="T16" fmla="*/ 18 w 22"/>
                  <a:gd name="T17" fmla="*/ 4 h 13"/>
                  <a:gd name="T18" fmla="*/ 22 w 22"/>
                  <a:gd name="T19" fmla="*/ 7 h 13"/>
                  <a:gd name="T20" fmla="*/ 20 w 22"/>
                  <a:gd name="T21" fmla="*/ 13 h 13"/>
                  <a:gd name="T22" fmla="*/ 15 w 22"/>
                  <a:gd name="T2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3">
                    <a:moveTo>
                      <a:pt x="15" y="12"/>
                    </a:moveTo>
                    <a:lnTo>
                      <a:pt x="10" y="11"/>
                    </a:lnTo>
                    <a:lnTo>
                      <a:pt x="4" y="9"/>
                    </a:lnTo>
                    <a:lnTo>
                      <a:pt x="0" y="4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7" y="4"/>
                    </a:lnTo>
                    <a:lnTo>
                      <a:pt x="14" y="3"/>
                    </a:lnTo>
                    <a:lnTo>
                      <a:pt x="18" y="4"/>
                    </a:lnTo>
                    <a:lnTo>
                      <a:pt x="22" y="7"/>
                    </a:lnTo>
                    <a:lnTo>
                      <a:pt x="20" y="13"/>
                    </a:lnTo>
                    <a:lnTo>
                      <a:pt x="15" y="12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CFD69CE3-09DF-E2D7-6784-8E18EDB26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8482" y="4459935"/>
                <a:ext cx="61014" cy="40676"/>
              </a:xfrm>
              <a:custGeom>
                <a:avLst/>
                <a:gdLst>
                  <a:gd name="T0" fmla="*/ 1 w 12"/>
                  <a:gd name="T1" fmla="*/ 5 h 8"/>
                  <a:gd name="T2" fmla="*/ 0 w 12"/>
                  <a:gd name="T3" fmla="*/ 1 h 8"/>
                  <a:gd name="T4" fmla="*/ 4 w 12"/>
                  <a:gd name="T5" fmla="*/ 0 h 8"/>
                  <a:gd name="T6" fmla="*/ 8 w 12"/>
                  <a:gd name="T7" fmla="*/ 0 h 8"/>
                  <a:gd name="T8" fmla="*/ 12 w 12"/>
                  <a:gd name="T9" fmla="*/ 2 h 8"/>
                  <a:gd name="T10" fmla="*/ 12 w 12"/>
                  <a:gd name="T11" fmla="*/ 7 h 8"/>
                  <a:gd name="T12" fmla="*/ 9 w 12"/>
                  <a:gd name="T13" fmla="*/ 8 h 8"/>
                  <a:gd name="T14" fmla="*/ 5 w 12"/>
                  <a:gd name="T15" fmla="*/ 7 h 8"/>
                  <a:gd name="T16" fmla="*/ 1 w 12"/>
                  <a:gd name="T1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8">
                    <a:moveTo>
                      <a:pt x="1" y="5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2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5" y="7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" name="Freeform 7">
                <a:extLst>
                  <a:ext uri="{FF2B5EF4-FFF2-40B4-BE49-F238E27FC236}">
                    <a16:creationId xmlns:a16="http://schemas.microsoft.com/office/drawing/2014/main" id="{6629512D-6541-68C8-ECA4-41A6B196E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8946" y="4516429"/>
                <a:ext cx="112989" cy="55364"/>
              </a:xfrm>
              <a:custGeom>
                <a:avLst/>
                <a:gdLst>
                  <a:gd name="T0" fmla="*/ 8 w 22"/>
                  <a:gd name="T1" fmla="*/ 9 h 11"/>
                  <a:gd name="T2" fmla="*/ 0 w 22"/>
                  <a:gd name="T3" fmla="*/ 8 h 11"/>
                  <a:gd name="T4" fmla="*/ 0 w 22"/>
                  <a:gd name="T5" fmla="*/ 6 h 11"/>
                  <a:gd name="T6" fmla="*/ 2 w 22"/>
                  <a:gd name="T7" fmla="*/ 2 h 11"/>
                  <a:gd name="T8" fmla="*/ 6 w 22"/>
                  <a:gd name="T9" fmla="*/ 0 h 11"/>
                  <a:gd name="T10" fmla="*/ 10 w 22"/>
                  <a:gd name="T11" fmla="*/ 4 h 11"/>
                  <a:gd name="T12" fmla="*/ 14 w 22"/>
                  <a:gd name="T13" fmla="*/ 6 h 11"/>
                  <a:gd name="T14" fmla="*/ 19 w 22"/>
                  <a:gd name="T15" fmla="*/ 8 h 11"/>
                  <a:gd name="T16" fmla="*/ 22 w 22"/>
                  <a:gd name="T17" fmla="*/ 10 h 11"/>
                  <a:gd name="T18" fmla="*/ 17 w 22"/>
                  <a:gd name="T19" fmla="*/ 10 h 11"/>
                  <a:gd name="T20" fmla="*/ 13 w 22"/>
                  <a:gd name="T21" fmla="*/ 11 h 11"/>
                  <a:gd name="T22" fmla="*/ 8 w 22"/>
                  <a:gd name="T2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1">
                    <a:moveTo>
                      <a:pt x="8" y="9"/>
                    </a:move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0" y="4"/>
                    </a:lnTo>
                    <a:lnTo>
                      <a:pt x="14" y="6"/>
                    </a:lnTo>
                    <a:lnTo>
                      <a:pt x="19" y="8"/>
                    </a:lnTo>
                    <a:lnTo>
                      <a:pt x="22" y="10"/>
                    </a:lnTo>
                    <a:lnTo>
                      <a:pt x="17" y="10"/>
                    </a:lnTo>
                    <a:lnTo>
                      <a:pt x="13" y="11"/>
                    </a:lnTo>
                    <a:lnTo>
                      <a:pt x="8" y="9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A37B032F-E3FE-A428-2D33-BC684D58C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806" y="4592132"/>
                <a:ext cx="152535" cy="50845"/>
              </a:xfrm>
              <a:custGeom>
                <a:avLst/>
                <a:gdLst>
                  <a:gd name="T0" fmla="*/ 24 w 30"/>
                  <a:gd name="T1" fmla="*/ 7 h 10"/>
                  <a:gd name="T2" fmla="*/ 19 w 30"/>
                  <a:gd name="T3" fmla="*/ 9 h 10"/>
                  <a:gd name="T4" fmla="*/ 11 w 30"/>
                  <a:gd name="T5" fmla="*/ 8 h 10"/>
                  <a:gd name="T6" fmla="*/ 7 w 30"/>
                  <a:gd name="T7" fmla="*/ 10 h 10"/>
                  <a:gd name="T8" fmla="*/ 3 w 30"/>
                  <a:gd name="T9" fmla="*/ 5 h 10"/>
                  <a:gd name="T10" fmla="*/ 0 w 30"/>
                  <a:gd name="T11" fmla="*/ 1 h 10"/>
                  <a:gd name="T12" fmla="*/ 7 w 30"/>
                  <a:gd name="T13" fmla="*/ 0 h 10"/>
                  <a:gd name="T14" fmla="*/ 13 w 30"/>
                  <a:gd name="T15" fmla="*/ 4 h 10"/>
                  <a:gd name="T16" fmla="*/ 20 w 30"/>
                  <a:gd name="T17" fmla="*/ 2 h 10"/>
                  <a:gd name="T18" fmla="*/ 28 w 30"/>
                  <a:gd name="T19" fmla="*/ 3 h 10"/>
                  <a:gd name="T20" fmla="*/ 30 w 30"/>
                  <a:gd name="T21" fmla="*/ 6 h 10"/>
                  <a:gd name="T22" fmla="*/ 24 w 30"/>
                  <a:gd name="T23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0">
                    <a:moveTo>
                      <a:pt x="24" y="7"/>
                    </a:moveTo>
                    <a:lnTo>
                      <a:pt x="19" y="9"/>
                    </a:lnTo>
                    <a:lnTo>
                      <a:pt x="11" y="8"/>
                    </a:lnTo>
                    <a:lnTo>
                      <a:pt x="7" y="10"/>
                    </a:lnTo>
                    <a:lnTo>
                      <a:pt x="3" y="5"/>
                    </a:lnTo>
                    <a:lnTo>
                      <a:pt x="0" y="1"/>
                    </a:lnTo>
                    <a:lnTo>
                      <a:pt x="7" y="0"/>
                    </a:lnTo>
                    <a:lnTo>
                      <a:pt x="13" y="4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0" y="6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32454FD8-B0CF-57B2-4547-9EED6C00F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6749" y="4424909"/>
                <a:ext cx="40676" cy="55364"/>
              </a:xfrm>
              <a:custGeom>
                <a:avLst/>
                <a:gdLst>
                  <a:gd name="T0" fmla="*/ 1 w 8"/>
                  <a:gd name="T1" fmla="*/ 0 h 11"/>
                  <a:gd name="T2" fmla="*/ 0 w 8"/>
                  <a:gd name="T3" fmla="*/ 5 h 11"/>
                  <a:gd name="T4" fmla="*/ 2 w 8"/>
                  <a:gd name="T5" fmla="*/ 11 h 11"/>
                  <a:gd name="T6" fmla="*/ 7 w 8"/>
                  <a:gd name="T7" fmla="*/ 8 h 11"/>
                  <a:gd name="T8" fmla="*/ 8 w 8"/>
                  <a:gd name="T9" fmla="*/ 5 h 11"/>
                  <a:gd name="T10" fmla="*/ 6 w 8"/>
                  <a:gd name="T11" fmla="*/ 1 h 11"/>
                  <a:gd name="T12" fmla="*/ 1 w 8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1">
                    <a:moveTo>
                      <a:pt x="1" y="0"/>
                    </a:moveTo>
                    <a:lnTo>
                      <a:pt x="0" y="5"/>
                    </a:lnTo>
                    <a:lnTo>
                      <a:pt x="2" y="11"/>
                    </a:lnTo>
                    <a:lnTo>
                      <a:pt x="7" y="8"/>
                    </a:lnTo>
                    <a:lnTo>
                      <a:pt x="8" y="5"/>
                    </a:lnTo>
                    <a:lnTo>
                      <a:pt x="6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" name="Freeform 10">
                <a:extLst>
                  <a:ext uri="{FF2B5EF4-FFF2-40B4-BE49-F238E27FC236}">
                    <a16:creationId xmlns:a16="http://schemas.microsoft.com/office/drawing/2014/main" id="{30B89390-2F8D-DDC8-5FC0-15E776B03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71" y="4475754"/>
                <a:ext cx="111859" cy="61014"/>
              </a:xfrm>
              <a:custGeom>
                <a:avLst/>
                <a:gdLst>
                  <a:gd name="T0" fmla="*/ 0 w 22"/>
                  <a:gd name="T1" fmla="*/ 0 h 12"/>
                  <a:gd name="T2" fmla="*/ 4 w 22"/>
                  <a:gd name="T3" fmla="*/ 4 h 12"/>
                  <a:gd name="T4" fmla="*/ 6 w 22"/>
                  <a:gd name="T5" fmla="*/ 6 h 12"/>
                  <a:gd name="T6" fmla="*/ 10 w 22"/>
                  <a:gd name="T7" fmla="*/ 8 h 12"/>
                  <a:gd name="T8" fmla="*/ 17 w 22"/>
                  <a:gd name="T9" fmla="*/ 10 h 12"/>
                  <a:gd name="T10" fmla="*/ 22 w 22"/>
                  <a:gd name="T11" fmla="*/ 12 h 12"/>
                  <a:gd name="T12" fmla="*/ 21 w 22"/>
                  <a:gd name="T13" fmla="*/ 10 h 12"/>
                  <a:gd name="T14" fmla="*/ 14 w 22"/>
                  <a:gd name="T15" fmla="*/ 6 h 12"/>
                  <a:gd name="T16" fmla="*/ 8 w 22"/>
                  <a:gd name="T17" fmla="*/ 3 h 12"/>
                  <a:gd name="T18" fmla="*/ 3 w 22"/>
                  <a:gd name="T19" fmla="*/ 0 h 12"/>
                  <a:gd name="T20" fmla="*/ 0 w 22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2">
                    <a:moveTo>
                      <a:pt x="0" y="0"/>
                    </a:moveTo>
                    <a:lnTo>
                      <a:pt x="4" y="4"/>
                    </a:lnTo>
                    <a:lnTo>
                      <a:pt x="6" y="6"/>
                    </a:lnTo>
                    <a:lnTo>
                      <a:pt x="10" y="8"/>
                    </a:lnTo>
                    <a:lnTo>
                      <a:pt x="17" y="10"/>
                    </a:lnTo>
                    <a:lnTo>
                      <a:pt x="22" y="12"/>
                    </a:lnTo>
                    <a:lnTo>
                      <a:pt x="21" y="10"/>
                    </a:lnTo>
                    <a:lnTo>
                      <a:pt x="14" y="6"/>
                    </a:lnTo>
                    <a:lnTo>
                      <a:pt x="8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89704703-E9E4-86CC-7AF8-7119EC69D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101" y="4506260"/>
                <a:ext cx="40676" cy="35026"/>
              </a:xfrm>
              <a:custGeom>
                <a:avLst/>
                <a:gdLst>
                  <a:gd name="T0" fmla="*/ 8 w 8"/>
                  <a:gd name="T1" fmla="*/ 1 h 7"/>
                  <a:gd name="T2" fmla="*/ 4 w 8"/>
                  <a:gd name="T3" fmla="*/ 0 h 7"/>
                  <a:gd name="T4" fmla="*/ 1 w 8"/>
                  <a:gd name="T5" fmla="*/ 2 h 7"/>
                  <a:gd name="T6" fmla="*/ 0 w 8"/>
                  <a:gd name="T7" fmla="*/ 4 h 7"/>
                  <a:gd name="T8" fmla="*/ 3 w 8"/>
                  <a:gd name="T9" fmla="*/ 7 h 7"/>
                  <a:gd name="T10" fmla="*/ 6 w 8"/>
                  <a:gd name="T11" fmla="*/ 7 h 7"/>
                  <a:gd name="T12" fmla="*/ 7 w 8"/>
                  <a:gd name="T13" fmla="*/ 4 h 7"/>
                  <a:gd name="T14" fmla="*/ 8 w 8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7">
                    <a:moveTo>
                      <a:pt x="8" y="1"/>
                    </a:move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3" y="7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8" y="1"/>
                    </a:lnTo>
                    <a:close/>
                  </a:path>
                </a:pathLst>
              </a:custGeom>
              <a:solidFill>
                <a:srgbClr val="F5B90F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41" name="Rectangle 12">
            <a:extLst>
              <a:ext uri="{FF2B5EF4-FFF2-40B4-BE49-F238E27FC236}">
                <a16:creationId xmlns:a16="http://schemas.microsoft.com/office/drawing/2014/main" id="{AE04BD30-20BD-3FA9-D47F-0F3E0BA81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1892" y="4343557"/>
            <a:ext cx="554774" cy="39659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3DB988EA-43EB-BD32-1149-BDA120DB4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4022669"/>
            <a:ext cx="306199" cy="280212"/>
          </a:xfrm>
          <a:prstGeom prst="rect">
            <a:avLst/>
          </a:prstGeom>
          <a:noFill/>
          <a:ln w="9525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367" name="Group 1366">
            <a:extLst>
              <a:ext uri="{FF2B5EF4-FFF2-40B4-BE49-F238E27FC236}">
                <a16:creationId xmlns:a16="http://schemas.microsoft.com/office/drawing/2014/main" id="{D4FC7385-5974-D5C5-0708-73D80660BC2F}"/>
              </a:ext>
            </a:extLst>
          </p:cNvPr>
          <p:cNvGrpSpPr/>
          <p:nvPr/>
        </p:nvGrpSpPr>
        <p:grpSpPr>
          <a:xfrm>
            <a:off x="5148064" y="1290102"/>
            <a:ext cx="2032668" cy="3439379"/>
            <a:chOff x="1279970" y="1203598"/>
            <a:chExt cx="2032668" cy="3439379"/>
          </a:xfrm>
        </p:grpSpPr>
        <p:sp>
          <p:nvSpPr>
            <p:cNvPr id="1368" name="Freeform 3">
              <a:extLst>
                <a:ext uri="{FF2B5EF4-FFF2-40B4-BE49-F238E27FC236}">
                  <a16:creationId xmlns:a16="http://schemas.microsoft.com/office/drawing/2014/main" id="{A831DED5-30AF-F3DF-F3E9-07D8AE942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1365" y="1203598"/>
              <a:ext cx="1681273" cy="3435989"/>
            </a:xfrm>
            <a:custGeom>
              <a:avLst/>
              <a:gdLst>
                <a:gd name="T0" fmla="*/ 1848 w 7442"/>
                <a:gd name="T1" fmla="*/ 512 h 15210"/>
                <a:gd name="T2" fmla="*/ 1499 w 7442"/>
                <a:gd name="T3" fmla="*/ 1196 h 15210"/>
                <a:gd name="T4" fmla="*/ 1685 w 7442"/>
                <a:gd name="T5" fmla="*/ 1976 h 15210"/>
                <a:gd name="T6" fmla="*/ 1694 w 7442"/>
                <a:gd name="T7" fmla="*/ 4797 h 15210"/>
                <a:gd name="T8" fmla="*/ 1457 w 7442"/>
                <a:gd name="T9" fmla="*/ 6165 h 15210"/>
                <a:gd name="T10" fmla="*/ 273 w 7442"/>
                <a:gd name="T11" fmla="*/ 8186 h 15210"/>
                <a:gd name="T12" fmla="*/ 254 w 7442"/>
                <a:gd name="T13" fmla="*/ 8882 h 15210"/>
                <a:gd name="T14" fmla="*/ 50 w 7442"/>
                <a:gd name="T15" fmla="*/ 10115 h 15210"/>
                <a:gd name="T16" fmla="*/ 758 w 7442"/>
                <a:gd name="T17" fmla="*/ 10110 h 15210"/>
                <a:gd name="T18" fmla="*/ 1158 w 7442"/>
                <a:gd name="T19" fmla="*/ 9573 h 15210"/>
                <a:gd name="T20" fmla="*/ 1022 w 7442"/>
                <a:gd name="T21" fmla="*/ 10127 h 15210"/>
                <a:gd name="T22" fmla="*/ 674 w 7442"/>
                <a:gd name="T23" fmla="*/ 10442 h 15210"/>
                <a:gd name="T24" fmla="*/ 1053 w 7442"/>
                <a:gd name="T25" fmla="*/ 10893 h 15210"/>
                <a:gd name="T26" fmla="*/ 1602 w 7442"/>
                <a:gd name="T27" fmla="*/ 11277 h 15210"/>
                <a:gd name="T28" fmla="*/ 1500 w 7442"/>
                <a:gd name="T29" fmla="*/ 12432 h 15210"/>
                <a:gd name="T30" fmla="*/ 1547 w 7442"/>
                <a:gd name="T31" fmla="*/ 13395 h 15210"/>
                <a:gd name="T32" fmla="*/ 1445 w 7442"/>
                <a:gd name="T33" fmla="*/ 14381 h 15210"/>
                <a:gd name="T34" fmla="*/ 1866 w 7442"/>
                <a:gd name="T35" fmla="*/ 14924 h 15210"/>
                <a:gd name="T36" fmla="*/ 2705 w 7442"/>
                <a:gd name="T37" fmla="*/ 14892 h 15210"/>
                <a:gd name="T38" fmla="*/ 3485 w 7442"/>
                <a:gd name="T39" fmla="*/ 15131 h 15210"/>
                <a:gd name="T40" fmla="*/ 4373 w 7442"/>
                <a:gd name="T41" fmla="*/ 14858 h 15210"/>
                <a:gd name="T42" fmla="*/ 4784 w 7442"/>
                <a:gd name="T43" fmla="*/ 13896 h 15210"/>
                <a:gd name="T44" fmla="*/ 5105 w 7442"/>
                <a:gd name="T45" fmla="*/ 12702 h 15210"/>
                <a:gd name="T46" fmla="*/ 5655 w 7442"/>
                <a:gd name="T47" fmla="*/ 12152 h 15210"/>
                <a:gd name="T48" fmla="*/ 5924 w 7442"/>
                <a:gd name="T49" fmla="*/ 11564 h 15210"/>
                <a:gd name="T50" fmla="*/ 5058 w 7442"/>
                <a:gd name="T51" fmla="*/ 10938 h 15210"/>
                <a:gd name="T52" fmla="*/ 5142 w 7442"/>
                <a:gd name="T53" fmla="*/ 10064 h 15210"/>
                <a:gd name="T54" fmla="*/ 5631 w 7442"/>
                <a:gd name="T55" fmla="*/ 9515 h 15210"/>
                <a:gd name="T56" fmla="*/ 5372 w 7442"/>
                <a:gd name="T57" fmla="*/ 8883 h 15210"/>
                <a:gd name="T58" fmla="*/ 5040 w 7442"/>
                <a:gd name="T59" fmla="*/ 7875 h 15210"/>
                <a:gd name="T60" fmla="*/ 5691 w 7442"/>
                <a:gd name="T61" fmla="*/ 7287 h 15210"/>
                <a:gd name="T62" fmla="*/ 5747 w 7442"/>
                <a:gd name="T63" fmla="*/ 5943 h 15210"/>
                <a:gd name="T64" fmla="*/ 6110 w 7442"/>
                <a:gd name="T65" fmla="*/ 5463 h 15210"/>
                <a:gd name="T66" fmla="*/ 6095 w 7442"/>
                <a:gd name="T67" fmla="*/ 4889 h 15210"/>
                <a:gd name="T68" fmla="*/ 6096 w 7442"/>
                <a:gd name="T69" fmla="*/ 4094 h 15210"/>
                <a:gd name="T70" fmla="*/ 5885 w 7442"/>
                <a:gd name="T71" fmla="*/ 3279 h 15210"/>
                <a:gd name="T72" fmla="*/ 6503 w 7442"/>
                <a:gd name="T73" fmla="*/ 2634 h 15210"/>
                <a:gd name="T74" fmla="*/ 7442 w 7442"/>
                <a:gd name="T75" fmla="*/ 1593 h 15210"/>
                <a:gd name="T76" fmla="*/ 6725 w 7442"/>
                <a:gd name="T77" fmla="*/ 1305 h 15210"/>
                <a:gd name="T78" fmla="*/ 6675 w 7442"/>
                <a:gd name="T79" fmla="*/ 491 h 15210"/>
                <a:gd name="T80" fmla="*/ 5868 w 7442"/>
                <a:gd name="T81" fmla="*/ 552 h 15210"/>
                <a:gd name="T82" fmla="*/ 5265 w 7442"/>
                <a:gd name="T83" fmla="*/ 491 h 15210"/>
                <a:gd name="T84" fmla="*/ 4746 w 7442"/>
                <a:gd name="T85" fmla="*/ 909 h 15210"/>
                <a:gd name="T86" fmla="*/ 4293 w 7442"/>
                <a:gd name="T87" fmla="*/ 899 h 15210"/>
                <a:gd name="T88" fmla="*/ 3737 w 7442"/>
                <a:gd name="T89" fmla="*/ 807 h 15210"/>
                <a:gd name="T90" fmla="*/ 3467 w 7442"/>
                <a:gd name="T91" fmla="*/ 774 h 15210"/>
                <a:gd name="T92" fmla="*/ 2958 w 7442"/>
                <a:gd name="T93" fmla="*/ 674 h 15210"/>
                <a:gd name="T94" fmla="*/ 3284 w 7442"/>
                <a:gd name="T95" fmla="*/ 266 h 15210"/>
                <a:gd name="T96" fmla="*/ 3086 w 7442"/>
                <a:gd name="T97" fmla="*/ 2 h 15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2" h="15210">
                  <a:moveTo>
                    <a:pt x="2453" y="135"/>
                  </a:moveTo>
                  <a:lnTo>
                    <a:pt x="2252" y="251"/>
                  </a:lnTo>
                  <a:lnTo>
                    <a:pt x="2070" y="311"/>
                  </a:lnTo>
                  <a:lnTo>
                    <a:pt x="1848" y="512"/>
                  </a:lnTo>
                  <a:lnTo>
                    <a:pt x="1790" y="672"/>
                  </a:lnTo>
                  <a:lnTo>
                    <a:pt x="1559" y="837"/>
                  </a:lnTo>
                  <a:lnTo>
                    <a:pt x="1473" y="1008"/>
                  </a:lnTo>
                  <a:lnTo>
                    <a:pt x="1499" y="1196"/>
                  </a:lnTo>
                  <a:lnTo>
                    <a:pt x="1637" y="1404"/>
                  </a:lnTo>
                  <a:lnTo>
                    <a:pt x="1665" y="1557"/>
                  </a:lnTo>
                  <a:lnTo>
                    <a:pt x="1653" y="1691"/>
                  </a:lnTo>
                  <a:lnTo>
                    <a:pt x="1685" y="1976"/>
                  </a:lnTo>
                  <a:lnTo>
                    <a:pt x="1964" y="3006"/>
                  </a:lnTo>
                  <a:lnTo>
                    <a:pt x="2009" y="3317"/>
                  </a:lnTo>
                  <a:lnTo>
                    <a:pt x="1919" y="3837"/>
                  </a:lnTo>
                  <a:lnTo>
                    <a:pt x="1694" y="4797"/>
                  </a:lnTo>
                  <a:lnTo>
                    <a:pt x="1440" y="5745"/>
                  </a:lnTo>
                  <a:lnTo>
                    <a:pt x="1452" y="5861"/>
                  </a:lnTo>
                  <a:lnTo>
                    <a:pt x="1529" y="5957"/>
                  </a:lnTo>
                  <a:lnTo>
                    <a:pt x="1457" y="6165"/>
                  </a:lnTo>
                  <a:lnTo>
                    <a:pt x="1052" y="7170"/>
                  </a:lnTo>
                  <a:lnTo>
                    <a:pt x="875" y="7682"/>
                  </a:lnTo>
                  <a:lnTo>
                    <a:pt x="527" y="8034"/>
                  </a:lnTo>
                  <a:lnTo>
                    <a:pt x="273" y="8186"/>
                  </a:lnTo>
                  <a:lnTo>
                    <a:pt x="405" y="8325"/>
                  </a:lnTo>
                  <a:lnTo>
                    <a:pt x="423" y="8402"/>
                  </a:lnTo>
                  <a:lnTo>
                    <a:pt x="389" y="8625"/>
                  </a:lnTo>
                  <a:lnTo>
                    <a:pt x="254" y="8882"/>
                  </a:lnTo>
                  <a:lnTo>
                    <a:pt x="197" y="9402"/>
                  </a:lnTo>
                  <a:lnTo>
                    <a:pt x="0" y="9827"/>
                  </a:lnTo>
                  <a:lnTo>
                    <a:pt x="65" y="9977"/>
                  </a:lnTo>
                  <a:lnTo>
                    <a:pt x="50" y="10115"/>
                  </a:lnTo>
                  <a:lnTo>
                    <a:pt x="171" y="10167"/>
                  </a:lnTo>
                  <a:lnTo>
                    <a:pt x="285" y="10140"/>
                  </a:lnTo>
                  <a:lnTo>
                    <a:pt x="483" y="10187"/>
                  </a:lnTo>
                  <a:lnTo>
                    <a:pt x="758" y="10110"/>
                  </a:lnTo>
                  <a:lnTo>
                    <a:pt x="905" y="10095"/>
                  </a:lnTo>
                  <a:lnTo>
                    <a:pt x="980" y="9770"/>
                  </a:lnTo>
                  <a:lnTo>
                    <a:pt x="1062" y="9662"/>
                  </a:lnTo>
                  <a:lnTo>
                    <a:pt x="1158" y="9573"/>
                  </a:lnTo>
                  <a:lnTo>
                    <a:pt x="1227" y="9734"/>
                  </a:lnTo>
                  <a:lnTo>
                    <a:pt x="1268" y="9960"/>
                  </a:lnTo>
                  <a:lnTo>
                    <a:pt x="1104" y="9990"/>
                  </a:lnTo>
                  <a:lnTo>
                    <a:pt x="1022" y="10127"/>
                  </a:lnTo>
                  <a:lnTo>
                    <a:pt x="897" y="10226"/>
                  </a:lnTo>
                  <a:lnTo>
                    <a:pt x="680" y="10172"/>
                  </a:lnTo>
                  <a:lnTo>
                    <a:pt x="561" y="10232"/>
                  </a:lnTo>
                  <a:lnTo>
                    <a:pt x="674" y="10442"/>
                  </a:lnTo>
                  <a:lnTo>
                    <a:pt x="734" y="10659"/>
                  </a:lnTo>
                  <a:lnTo>
                    <a:pt x="660" y="10979"/>
                  </a:lnTo>
                  <a:lnTo>
                    <a:pt x="930" y="10886"/>
                  </a:lnTo>
                  <a:lnTo>
                    <a:pt x="1053" y="10893"/>
                  </a:lnTo>
                  <a:lnTo>
                    <a:pt x="1319" y="10728"/>
                  </a:lnTo>
                  <a:lnTo>
                    <a:pt x="1352" y="10824"/>
                  </a:lnTo>
                  <a:lnTo>
                    <a:pt x="1520" y="10997"/>
                  </a:lnTo>
                  <a:lnTo>
                    <a:pt x="1602" y="11277"/>
                  </a:lnTo>
                  <a:lnTo>
                    <a:pt x="1650" y="11717"/>
                  </a:lnTo>
                  <a:lnTo>
                    <a:pt x="1518" y="12146"/>
                  </a:lnTo>
                  <a:lnTo>
                    <a:pt x="1370" y="12377"/>
                  </a:lnTo>
                  <a:lnTo>
                    <a:pt x="1500" y="12432"/>
                  </a:lnTo>
                  <a:lnTo>
                    <a:pt x="1575" y="12530"/>
                  </a:lnTo>
                  <a:lnTo>
                    <a:pt x="1608" y="12780"/>
                  </a:lnTo>
                  <a:lnTo>
                    <a:pt x="1568" y="13205"/>
                  </a:lnTo>
                  <a:lnTo>
                    <a:pt x="1547" y="13395"/>
                  </a:lnTo>
                  <a:lnTo>
                    <a:pt x="1605" y="13647"/>
                  </a:lnTo>
                  <a:lnTo>
                    <a:pt x="1532" y="13938"/>
                  </a:lnTo>
                  <a:lnTo>
                    <a:pt x="1409" y="14255"/>
                  </a:lnTo>
                  <a:lnTo>
                    <a:pt x="1445" y="14381"/>
                  </a:lnTo>
                  <a:lnTo>
                    <a:pt x="1170" y="15075"/>
                  </a:lnTo>
                  <a:lnTo>
                    <a:pt x="1235" y="15162"/>
                  </a:lnTo>
                  <a:lnTo>
                    <a:pt x="1592" y="14987"/>
                  </a:lnTo>
                  <a:lnTo>
                    <a:pt x="1866" y="14924"/>
                  </a:lnTo>
                  <a:lnTo>
                    <a:pt x="1977" y="14838"/>
                  </a:lnTo>
                  <a:lnTo>
                    <a:pt x="2240" y="14849"/>
                  </a:lnTo>
                  <a:lnTo>
                    <a:pt x="2361" y="14909"/>
                  </a:lnTo>
                  <a:lnTo>
                    <a:pt x="2705" y="14892"/>
                  </a:lnTo>
                  <a:lnTo>
                    <a:pt x="2940" y="14954"/>
                  </a:lnTo>
                  <a:lnTo>
                    <a:pt x="3224" y="14973"/>
                  </a:lnTo>
                  <a:lnTo>
                    <a:pt x="3390" y="15042"/>
                  </a:lnTo>
                  <a:lnTo>
                    <a:pt x="3485" y="15131"/>
                  </a:lnTo>
                  <a:lnTo>
                    <a:pt x="3726" y="15167"/>
                  </a:lnTo>
                  <a:lnTo>
                    <a:pt x="3941" y="15210"/>
                  </a:lnTo>
                  <a:lnTo>
                    <a:pt x="4080" y="15048"/>
                  </a:lnTo>
                  <a:lnTo>
                    <a:pt x="4373" y="14858"/>
                  </a:lnTo>
                  <a:lnTo>
                    <a:pt x="4578" y="14684"/>
                  </a:lnTo>
                  <a:lnTo>
                    <a:pt x="4889" y="14640"/>
                  </a:lnTo>
                  <a:lnTo>
                    <a:pt x="4833" y="14435"/>
                  </a:lnTo>
                  <a:lnTo>
                    <a:pt x="4784" y="13896"/>
                  </a:lnTo>
                  <a:lnTo>
                    <a:pt x="4635" y="13637"/>
                  </a:lnTo>
                  <a:lnTo>
                    <a:pt x="4680" y="13394"/>
                  </a:lnTo>
                  <a:lnTo>
                    <a:pt x="4847" y="12944"/>
                  </a:lnTo>
                  <a:lnTo>
                    <a:pt x="5105" y="12702"/>
                  </a:lnTo>
                  <a:lnTo>
                    <a:pt x="5207" y="12287"/>
                  </a:lnTo>
                  <a:lnTo>
                    <a:pt x="5448" y="12188"/>
                  </a:lnTo>
                  <a:lnTo>
                    <a:pt x="5556" y="12108"/>
                  </a:lnTo>
                  <a:lnTo>
                    <a:pt x="5655" y="12152"/>
                  </a:lnTo>
                  <a:lnTo>
                    <a:pt x="5748" y="12132"/>
                  </a:lnTo>
                  <a:lnTo>
                    <a:pt x="5745" y="11958"/>
                  </a:lnTo>
                  <a:lnTo>
                    <a:pt x="5820" y="11718"/>
                  </a:lnTo>
                  <a:lnTo>
                    <a:pt x="5924" y="11564"/>
                  </a:lnTo>
                  <a:lnTo>
                    <a:pt x="5666" y="11670"/>
                  </a:lnTo>
                  <a:lnTo>
                    <a:pt x="5565" y="11657"/>
                  </a:lnTo>
                  <a:lnTo>
                    <a:pt x="5216" y="11153"/>
                  </a:lnTo>
                  <a:lnTo>
                    <a:pt x="5058" y="10938"/>
                  </a:lnTo>
                  <a:lnTo>
                    <a:pt x="5009" y="10782"/>
                  </a:lnTo>
                  <a:lnTo>
                    <a:pt x="5162" y="10443"/>
                  </a:lnTo>
                  <a:lnTo>
                    <a:pt x="5115" y="10265"/>
                  </a:lnTo>
                  <a:lnTo>
                    <a:pt x="5142" y="10064"/>
                  </a:lnTo>
                  <a:lnTo>
                    <a:pt x="5280" y="9989"/>
                  </a:lnTo>
                  <a:lnTo>
                    <a:pt x="5417" y="9836"/>
                  </a:lnTo>
                  <a:lnTo>
                    <a:pt x="5687" y="9716"/>
                  </a:lnTo>
                  <a:lnTo>
                    <a:pt x="5631" y="9515"/>
                  </a:lnTo>
                  <a:lnTo>
                    <a:pt x="5834" y="9086"/>
                  </a:lnTo>
                  <a:lnTo>
                    <a:pt x="5598" y="8925"/>
                  </a:lnTo>
                  <a:lnTo>
                    <a:pt x="5430" y="8969"/>
                  </a:lnTo>
                  <a:lnTo>
                    <a:pt x="5372" y="8883"/>
                  </a:lnTo>
                  <a:lnTo>
                    <a:pt x="5369" y="8790"/>
                  </a:lnTo>
                  <a:lnTo>
                    <a:pt x="5177" y="8633"/>
                  </a:lnTo>
                  <a:lnTo>
                    <a:pt x="5003" y="8145"/>
                  </a:lnTo>
                  <a:lnTo>
                    <a:pt x="5040" y="7875"/>
                  </a:lnTo>
                  <a:lnTo>
                    <a:pt x="4700" y="7613"/>
                  </a:lnTo>
                  <a:lnTo>
                    <a:pt x="4511" y="7268"/>
                  </a:lnTo>
                  <a:lnTo>
                    <a:pt x="5097" y="7274"/>
                  </a:lnTo>
                  <a:lnTo>
                    <a:pt x="5691" y="7287"/>
                  </a:lnTo>
                  <a:lnTo>
                    <a:pt x="5901" y="6815"/>
                  </a:lnTo>
                  <a:lnTo>
                    <a:pt x="6036" y="6269"/>
                  </a:lnTo>
                  <a:lnTo>
                    <a:pt x="5960" y="6068"/>
                  </a:lnTo>
                  <a:lnTo>
                    <a:pt x="5747" y="5943"/>
                  </a:lnTo>
                  <a:lnTo>
                    <a:pt x="5669" y="5786"/>
                  </a:lnTo>
                  <a:lnTo>
                    <a:pt x="5705" y="5655"/>
                  </a:lnTo>
                  <a:lnTo>
                    <a:pt x="5907" y="5532"/>
                  </a:lnTo>
                  <a:lnTo>
                    <a:pt x="6110" y="5463"/>
                  </a:lnTo>
                  <a:lnTo>
                    <a:pt x="6140" y="5357"/>
                  </a:lnTo>
                  <a:lnTo>
                    <a:pt x="6246" y="5249"/>
                  </a:lnTo>
                  <a:lnTo>
                    <a:pt x="6111" y="5088"/>
                  </a:lnTo>
                  <a:lnTo>
                    <a:pt x="6095" y="4889"/>
                  </a:lnTo>
                  <a:lnTo>
                    <a:pt x="6185" y="4743"/>
                  </a:lnTo>
                  <a:lnTo>
                    <a:pt x="6105" y="4517"/>
                  </a:lnTo>
                  <a:lnTo>
                    <a:pt x="6171" y="4263"/>
                  </a:lnTo>
                  <a:lnTo>
                    <a:pt x="6096" y="4094"/>
                  </a:lnTo>
                  <a:lnTo>
                    <a:pt x="6108" y="3933"/>
                  </a:lnTo>
                  <a:lnTo>
                    <a:pt x="6171" y="3780"/>
                  </a:lnTo>
                  <a:lnTo>
                    <a:pt x="5895" y="3407"/>
                  </a:lnTo>
                  <a:lnTo>
                    <a:pt x="5885" y="3279"/>
                  </a:lnTo>
                  <a:lnTo>
                    <a:pt x="6134" y="3258"/>
                  </a:lnTo>
                  <a:lnTo>
                    <a:pt x="6240" y="3101"/>
                  </a:lnTo>
                  <a:lnTo>
                    <a:pt x="6276" y="2877"/>
                  </a:lnTo>
                  <a:lnTo>
                    <a:pt x="6503" y="2634"/>
                  </a:lnTo>
                  <a:lnTo>
                    <a:pt x="6755" y="2576"/>
                  </a:lnTo>
                  <a:lnTo>
                    <a:pt x="7110" y="2205"/>
                  </a:lnTo>
                  <a:lnTo>
                    <a:pt x="7206" y="2199"/>
                  </a:lnTo>
                  <a:lnTo>
                    <a:pt x="7442" y="1593"/>
                  </a:lnTo>
                  <a:lnTo>
                    <a:pt x="7203" y="1361"/>
                  </a:lnTo>
                  <a:lnTo>
                    <a:pt x="6987" y="1322"/>
                  </a:lnTo>
                  <a:lnTo>
                    <a:pt x="6842" y="1365"/>
                  </a:lnTo>
                  <a:lnTo>
                    <a:pt x="6725" y="1305"/>
                  </a:lnTo>
                  <a:lnTo>
                    <a:pt x="6750" y="776"/>
                  </a:lnTo>
                  <a:lnTo>
                    <a:pt x="6668" y="747"/>
                  </a:lnTo>
                  <a:lnTo>
                    <a:pt x="6650" y="669"/>
                  </a:lnTo>
                  <a:lnTo>
                    <a:pt x="6675" y="491"/>
                  </a:lnTo>
                  <a:lnTo>
                    <a:pt x="6260" y="567"/>
                  </a:lnTo>
                  <a:lnTo>
                    <a:pt x="6095" y="432"/>
                  </a:lnTo>
                  <a:lnTo>
                    <a:pt x="6032" y="539"/>
                  </a:lnTo>
                  <a:lnTo>
                    <a:pt x="5868" y="552"/>
                  </a:lnTo>
                  <a:lnTo>
                    <a:pt x="5727" y="476"/>
                  </a:lnTo>
                  <a:lnTo>
                    <a:pt x="5594" y="539"/>
                  </a:lnTo>
                  <a:lnTo>
                    <a:pt x="5390" y="431"/>
                  </a:lnTo>
                  <a:lnTo>
                    <a:pt x="5265" y="491"/>
                  </a:lnTo>
                  <a:lnTo>
                    <a:pt x="5225" y="702"/>
                  </a:lnTo>
                  <a:lnTo>
                    <a:pt x="5043" y="840"/>
                  </a:lnTo>
                  <a:lnTo>
                    <a:pt x="4875" y="849"/>
                  </a:lnTo>
                  <a:lnTo>
                    <a:pt x="4746" y="909"/>
                  </a:lnTo>
                  <a:lnTo>
                    <a:pt x="4665" y="776"/>
                  </a:lnTo>
                  <a:lnTo>
                    <a:pt x="4554" y="762"/>
                  </a:lnTo>
                  <a:lnTo>
                    <a:pt x="4485" y="836"/>
                  </a:lnTo>
                  <a:lnTo>
                    <a:pt x="4293" y="899"/>
                  </a:lnTo>
                  <a:lnTo>
                    <a:pt x="4335" y="750"/>
                  </a:lnTo>
                  <a:lnTo>
                    <a:pt x="4034" y="689"/>
                  </a:lnTo>
                  <a:lnTo>
                    <a:pt x="3870" y="720"/>
                  </a:lnTo>
                  <a:lnTo>
                    <a:pt x="3737" y="807"/>
                  </a:lnTo>
                  <a:lnTo>
                    <a:pt x="3704" y="647"/>
                  </a:lnTo>
                  <a:lnTo>
                    <a:pt x="3644" y="600"/>
                  </a:lnTo>
                  <a:lnTo>
                    <a:pt x="3614" y="704"/>
                  </a:lnTo>
                  <a:lnTo>
                    <a:pt x="3467" y="774"/>
                  </a:lnTo>
                  <a:lnTo>
                    <a:pt x="3372" y="915"/>
                  </a:lnTo>
                  <a:lnTo>
                    <a:pt x="3119" y="923"/>
                  </a:lnTo>
                  <a:lnTo>
                    <a:pt x="3090" y="782"/>
                  </a:lnTo>
                  <a:lnTo>
                    <a:pt x="2958" y="674"/>
                  </a:lnTo>
                  <a:lnTo>
                    <a:pt x="3029" y="510"/>
                  </a:lnTo>
                  <a:lnTo>
                    <a:pt x="3138" y="360"/>
                  </a:lnTo>
                  <a:lnTo>
                    <a:pt x="3230" y="332"/>
                  </a:lnTo>
                  <a:lnTo>
                    <a:pt x="3284" y="266"/>
                  </a:lnTo>
                  <a:lnTo>
                    <a:pt x="3228" y="149"/>
                  </a:lnTo>
                  <a:lnTo>
                    <a:pt x="3102" y="182"/>
                  </a:lnTo>
                  <a:lnTo>
                    <a:pt x="3045" y="104"/>
                  </a:lnTo>
                  <a:lnTo>
                    <a:pt x="3086" y="2"/>
                  </a:lnTo>
                  <a:lnTo>
                    <a:pt x="2951" y="0"/>
                  </a:lnTo>
                  <a:lnTo>
                    <a:pt x="2700" y="153"/>
                  </a:lnTo>
                  <a:lnTo>
                    <a:pt x="2453" y="13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69" name="Group 1368">
              <a:extLst>
                <a:ext uri="{FF2B5EF4-FFF2-40B4-BE49-F238E27FC236}">
                  <a16:creationId xmlns:a16="http://schemas.microsoft.com/office/drawing/2014/main" id="{36E627A5-0724-172F-988E-E8D762E1E9CA}"/>
                </a:ext>
              </a:extLst>
            </p:cNvPr>
            <p:cNvGrpSpPr/>
            <p:nvPr/>
          </p:nvGrpSpPr>
          <p:grpSpPr>
            <a:xfrm>
              <a:off x="1279970" y="4099501"/>
              <a:ext cx="490371" cy="543476"/>
              <a:chOff x="1279970" y="4099501"/>
              <a:chExt cx="490371" cy="543476"/>
            </a:xfrm>
          </p:grpSpPr>
          <p:sp>
            <p:nvSpPr>
              <p:cNvPr id="1370" name="Freeform 5">
                <a:extLst>
                  <a:ext uri="{FF2B5EF4-FFF2-40B4-BE49-F238E27FC236}">
                    <a16:creationId xmlns:a16="http://schemas.microsoft.com/office/drawing/2014/main" id="{1F46C0C4-0655-C0CB-E916-2597049D7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9970" y="4099501"/>
                <a:ext cx="111859" cy="65533"/>
              </a:xfrm>
              <a:custGeom>
                <a:avLst/>
                <a:gdLst>
                  <a:gd name="T0" fmla="*/ 15 w 22"/>
                  <a:gd name="T1" fmla="*/ 12 h 13"/>
                  <a:gd name="T2" fmla="*/ 10 w 22"/>
                  <a:gd name="T3" fmla="*/ 11 h 13"/>
                  <a:gd name="T4" fmla="*/ 4 w 22"/>
                  <a:gd name="T5" fmla="*/ 9 h 13"/>
                  <a:gd name="T6" fmla="*/ 0 w 22"/>
                  <a:gd name="T7" fmla="*/ 4 h 13"/>
                  <a:gd name="T8" fmla="*/ 3 w 22"/>
                  <a:gd name="T9" fmla="*/ 1 h 13"/>
                  <a:gd name="T10" fmla="*/ 6 w 22"/>
                  <a:gd name="T11" fmla="*/ 0 h 13"/>
                  <a:gd name="T12" fmla="*/ 7 w 22"/>
                  <a:gd name="T13" fmla="*/ 4 h 13"/>
                  <a:gd name="T14" fmla="*/ 14 w 22"/>
                  <a:gd name="T15" fmla="*/ 3 h 13"/>
                  <a:gd name="T16" fmla="*/ 18 w 22"/>
                  <a:gd name="T17" fmla="*/ 4 h 13"/>
                  <a:gd name="T18" fmla="*/ 22 w 22"/>
                  <a:gd name="T19" fmla="*/ 7 h 13"/>
                  <a:gd name="T20" fmla="*/ 20 w 22"/>
                  <a:gd name="T21" fmla="*/ 13 h 13"/>
                  <a:gd name="T22" fmla="*/ 15 w 22"/>
                  <a:gd name="T2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3">
                    <a:moveTo>
                      <a:pt x="15" y="12"/>
                    </a:moveTo>
                    <a:lnTo>
                      <a:pt x="10" y="11"/>
                    </a:lnTo>
                    <a:lnTo>
                      <a:pt x="4" y="9"/>
                    </a:lnTo>
                    <a:lnTo>
                      <a:pt x="0" y="4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7" y="4"/>
                    </a:lnTo>
                    <a:lnTo>
                      <a:pt x="14" y="3"/>
                    </a:lnTo>
                    <a:lnTo>
                      <a:pt x="18" y="4"/>
                    </a:lnTo>
                    <a:lnTo>
                      <a:pt x="22" y="7"/>
                    </a:lnTo>
                    <a:lnTo>
                      <a:pt x="20" y="13"/>
                    </a:lnTo>
                    <a:lnTo>
                      <a:pt x="15" y="1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1" name="Freeform 6">
                <a:extLst>
                  <a:ext uri="{FF2B5EF4-FFF2-40B4-BE49-F238E27FC236}">
                    <a16:creationId xmlns:a16="http://schemas.microsoft.com/office/drawing/2014/main" id="{6337DDF2-F14E-3185-AF6F-8C5228D11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8482" y="4459935"/>
                <a:ext cx="61014" cy="40676"/>
              </a:xfrm>
              <a:custGeom>
                <a:avLst/>
                <a:gdLst>
                  <a:gd name="T0" fmla="*/ 1 w 12"/>
                  <a:gd name="T1" fmla="*/ 5 h 8"/>
                  <a:gd name="T2" fmla="*/ 0 w 12"/>
                  <a:gd name="T3" fmla="*/ 1 h 8"/>
                  <a:gd name="T4" fmla="*/ 4 w 12"/>
                  <a:gd name="T5" fmla="*/ 0 h 8"/>
                  <a:gd name="T6" fmla="*/ 8 w 12"/>
                  <a:gd name="T7" fmla="*/ 0 h 8"/>
                  <a:gd name="T8" fmla="*/ 12 w 12"/>
                  <a:gd name="T9" fmla="*/ 2 h 8"/>
                  <a:gd name="T10" fmla="*/ 12 w 12"/>
                  <a:gd name="T11" fmla="*/ 7 h 8"/>
                  <a:gd name="T12" fmla="*/ 9 w 12"/>
                  <a:gd name="T13" fmla="*/ 8 h 8"/>
                  <a:gd name="T14" fmla="*/ 5 w 12"/>
                  <a:gd name="T15" fmla="*/ 7 h 8"/>
                  <a:gd name="T16" fmla="*/ 1 w 12"/>
                  <a:gd name="T1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8">
                    <a:moveTo>
                      <a:pt x="1" y="5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2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5" y="7"/>
                    </a:lnTo>
                    <a:lnTo>
                      <a:pt x="1" y="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2" name="Freeform 7">
                <a:extLst>
                  <a:ext uri="{FF2B5EF4-FFF2-40B4-BE49-F238E27FC236}">
                    <a16:creationId xmlns:a16="http://schemas.microsoft.com/office/drawing/2014/main" id="{4E9CE3AA-0430-E848-F87C-3D7B23B84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8946" y="4516429"/>
                <a:ext cx="112989" cy="55364"/>
              </a:xfrm>
              <a:custGeom>
                <a:avLst/>
                <a:gdLst>
                  <a:gd name="T0" fmla="*/ 8 w 22"/>
                  <a:gd name="T1" fmla="*/ 9 h 11"/>
                  <a:gd name="T2" fmla="*/ 0 w 22"/>
                  <a:gd name="T3" fmla="*/ 8 h 11"/>
                  <a:gd name="T4" fmla="*/ 0 w 22"/>
                  <a:gd name="T5" fmla="*/ 6 h 11"/>
                  <a:gd name="T6" fmla="*/ 2 w 22"/>
                  <a:gd name="T7" fmla="*/ 2 h 11"/>
                  <a:gd name="T8" fmla="*/ 6 w 22"/>
                  <a:gd name="T9" fmla="*/ 0 h 11"/>
                  <a:gd name="T10" fmla="*/ 10 w 22"/>
                  <a:gd name="T11" fmla="*/ 4 h 11"/>
                  <a:gd name="T12" fmla="*/ 14 w 22"/>
                  <a:gd name="T13" fmla="*/ 6 h 11"/>
                  <a:gd name="T14" fmla="*/ 19 w 22"/>
                  <a:gd name="T15" fmla="*/ 8 h 11"/>
                  <a:gd name="T16" fmla="*/ 22 w 22"/>
                  <a:gd name="T17" fmla="*/ 10 h 11"/>
                  <a:gd name="T18" fmla="*/ 17 w 22"/>
                  <a:gd name="T19" fmla="*/ 10 h 11"/>
                  <a:gd name="T20" fmla="*/ 13 w 22"/>
                  <a:gd name="T21" fmla="*/ 11 h 11"/>
                  <a:gd name="T22" fmla="*/ 8 w 22"/>
                  <a:gd name="T2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1">
                    <a:moveTo>
                      <a:pt x="8" y="9"/>
                    </a:move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0" y="4"/>
                    </a:lnTo>
                    <a:lnTo>
                      <a:pt x="14" y="6"/>
                    </a:lnTo>
                    <a:lnTo>
                      <a:pt x="19" y="8"/>
                    </a:lnTo>
                    <a:lnTo>
                      <a:pt x="22" y="10"/>
                    </a:lnTo>
                    <a:lnTo>
                      <a:pt x="17" y="10"/>
                    </a:lnTo>
                    <a:lnTo>
                      <a:pt x="13" y="11"/>
                    </a:lnTo>
                    <a:lnTo>
                      <a:pt x="8" y="9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3" name="Freeform 8">
                <a:extLst>
                  <a:ext uri="{FF2B5EF4-FFF2-40B4-BE49-F238E27FC236}">
                    <a16:creationId xmlns:a16="http://schemas.microsoft.com/office/drawing/2014/main" id="{90DDCC06-B23F-F908-D94C-899C0A063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806" y="4592132"/>
                <a:ext cx="152535" cy="50845"/>
              </a:xfrm>
              <a:custGeom>
                <a:avLst/>
                <a:gdLst>
                  <a:gd name="T0" fmla="*/ 24 w 30"/>
                  <a:gd name="T1" fmla="*/ 7 h 10"/>
                  <a:gd name="T2" fmla="*/ 19 w 30"/>
                  <a:gd name="T3" fmla="*/ 9 h 10"/>
                  <a:gd name="T4" fmla="*/ 11 w 30"/>
                  <a:gd name="T5" fmla="*/ 8 h 10"/>
                  <a:gd name="T6" fmla="*/ 7 w 30"/>
                  <a:gd name="T7" fmla="*/ 10 h 10"/>
                  <a:gd name="T8" fmla="*/ 3 w 30"/>
                  <a:gd name="T9" fmla="*/ 5 h 10"/>
                  <a:gd name="T10" fmla="*/ 0 w 30"/>
                  <a:gd name="T11" fmla="*/ 1 h 10"/>
                  <a:gd name="T12" fmla="*/ 7 w 30"/>
                  <a:gd name="T13" fmla="*/ 0 h 10"/>
                  <a:gd name="T14" fmla="*/ 13 w 30"/>
                  <a:gd name="T15" fmla="*/ 4 h 10"/>
                  <a:gd name="T16" fmla="*/ 20 w 30"/>
                  <a:gd name="T17" fmla="*/ 2 h 10"/>
                  <a:gd name="T18" fmla="*/ 28 w 30"/>
                  <a:gd name="T19" fmla="*/ 3 h 10"/>
                  <a:gd name="T20" fmla="*/ 30 w 30"/>
                  <a:gd name="T21" fmla="*/ 6 h 10"/>
                  <a:gd name="T22" fmla="*/ 24 w 30"/>
                  <a:gd name="T23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0">
                    <a:moveTo>
                      <a:pt x="24" y="7"/>
                    </a:moveTo>
                    <a:lnTo>
                      <a:pt x="19" y="9"/>
                    </a:lnTo>
                    <a:lnTo>
                      <a:pt x="11" y="8"/>
                    </a:lnTo>
                    <a:lnTo>
                      <a:pt x="7" y="10"/>
                    </a:lnTo>
                    <a:lnTo>
                      <a:pt x="3" y="5"/>
                    </a:lnTo>
                    <a:lnTo>
                      <a:pt x="0" y="1"/>
                    </a:lnTo>
                    <a:lnTo>
                      <a:pt x="7" y="0"/>
                    </a:lnTo>
                    <a:lnTo>
                      <a:pt x="13" y="4"/>
                    </a:lnTo>
                    <a:lnTo>
                      <a:pt x="20" y="2"/>
                    </a:lnTo>
                    <a:lnTo>
                      <a:pt x="28" y="3"/>
                    </a:lnTo>
                    <a:lnTo>
                      <a:pt x="30" y="6"/>
                    </a:lnTo>
                    <a:lnTo>
                      <a:pt x="24" y="7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4" name="Freeform 9">
                <a:extLst>
                  <a:ext uri="{FF2B5EF4-FFF2-40B4-BE49-F238E27FC236}">
                    <a16:creationId xmlns:a16="http://schemas.microsoft.com/office/drawing/2014/main" id="{45FED7EC-4E6A-D5FA-1A27-3F3B20980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6749" y="4424909"/>
                <a:ext cx="40676" cy="55364"/>
              </a:xfrm>
              <a:custGeom>
                <a:avLst/>
                <a:gdLst>
                  <a:gd name="T0" fmla="*/ 1 w 8"/>
                  <a:gd name="T1" fmla="*/ 0 h 11"/>
                  <a:gd name="T2" fmla="*/ 0 w 8"/>
                  <a:gd name="T3" fmla="*/ 5 h 11"/>
                  <a:gd name="T4" fmla="*/ 2 w 8"/>
                  <a:gd name="T5" fmla="*/ 11 h 11"/>
                  <a:gd name="T6" fmla="*/ 7 w 8"/>
                  <a:gd name="T7" fmla="*/ 8 h 11"/>
                  <a:gd name="T8" fmla="*/ 8 w 8"/>
                  <a:gd name="T9" fmla="*/ 5 h 11"/>
                  <a:gd name="T10" fmla="*/ 6 w 8"/>
                  <a:gd name="T11" fmla="*/ 1 h 11"/>
                  <a:gd name="T12" fmla="*/ 1 w 8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1">
                    <a:moveTo>
                      <a:pt x="1" y="0"/>
                    </a:moveTo>
                    <a:lnTo>
                      <a:pt x="0" y="5"/>
                    </a:lnTo>
                    <a:lnTo>
                      <a:pt x="2" y="11"/>
                    </a:lnTo>
                    <a:lnTo>
                      <a:pt x="7" y="8"/>
                    </a:lnTo>
                    <a:lnTo>
                      <a:pt x="8" y="5"/>
                    </a:lnTo>
                    <a:lnTo>
                      <a:pt x="6" y="1"/>
                    </a:lnTo>
                    <a:lnTo>
                      <a:pt x="1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5" name="Freeform 10">
                <a:extLst>
                  <a:ext uri="{FF2B5EF4-FFF2-40B4-BE49-F238E27FC236}">
                    <a16:creationId xmlns:a16="http://schemas.microsoft.com/office/drawing/2014/main" id="{8F1A3960-4A69-044F-3457-0713F9AEB6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5271" y="4475754"/>
                <a:ext cx="111859" cy="61014"/>
              </a:xfrm>
              <a:custGeom>
                <a:avLst/>
                <a:gdLst>
                  <a:gd name="T0" fmla="*/ 0 w 22"/>
                  <a:gd name="T1" fmla="*/ 0 h 12"/>
                  <a:gd name="T2" fmla="*/ 4 w 22"/>
                  <a:gd name="T3" fmla="*/ 4 h 12"/>
                  <a:gd name="T4" fmla="*/ 6 w 22"/>
                  <a:gd name="T5" fmla="*/ 6 h 12"/>
                  <a:gd name="T6" fmla="*/ 10 w 22"/>
                  <a:gd name="T7" fmla="*/ 8 h 12"/>
                  <a:gd name="T8" fmla="*/ 17 w 22"/>
                  <a:gd name="T9" fmla="*/ 10 h 12"/>
                  <a:gd name="T10" fmla="*/ 22 w 22"/>
                  <a:gd name="T11" fmla="*/ 12 h 12"/>
                  <a:gd name="T12" fmla="*/ 21 w 22"/>
                  <a:gd name="T13" fmla="*/ 10 h 12"/>
                  <a:gd name="T14" fmla="*/ 14 w 22"/>
                  <a:gd name="T15" fmla="*/ 6 h 12"/>
                  <a:gd name="T16" fmla="*/ 8 w 22"/>
                  <a:gd name="T17" fmla="*/ 3 h 12"/>
                  <a:gd name="T18" fmla="*/ 3 w 22"/>
                  <a:gd name="T19" fmla="*/ 0 h 12"/>
                  <a:gd name="T20" fmla="*/ 0 w 22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12">
                    <a:moveTo>
                      <a:pt x="0" y="0"/>
                    </a:moveTo>
                    <a:lnTo>
                      <a:pt x="4" y="4"/>
                    </a:lnTo>
                    <a:lnTo>
                      <a:pt x="6" y="6"/>
                    </a:lnTo>
                    <a:lnTo>
                      <a:pt x="10" y="8"/>
                    </a:lnTo>
                    <a:lnTo>
                      <a:pt x="17" y="10"/>
                    </a:lnTo>
                    <a:lnTo>
                      <a:pt x="22" y="12"/>
                    </a:lnTo>
                    <a:lnTo>
                      <a:pt x="21" y="10"/>
                    </a:lnTo>
                    <a:lnTo>
                      <a:pt x="14" y="6"/>
                    </a:lnTo>
                    <a:lnTo>
                      <a:pt x="8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6" name="Freeform 11">
                <a:extLst>
                  <a:ext uri="{FF2B5EF4-FFF2-40B4-BE49-F238E27FC236}">
                    <a16:creationId xmlns:a16="http://schemas.microsoft.com/office/drawing/2014/main" id="{83C73BCC-B0B6-ABF3-529E-1EB548F33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8101" y="4506260"/>
                <a:ext cx="40676" cy="35026"/>
              </a:xfrm>
              <a:custGeom>
                <a:avLst/>
                <a:gdLst>
                  <a:gd name="T0" fmla="*/ 8 w 8"/>
                  <a:gd name="T1" fmla="*/ 1 h 7"/>
                  <a:gd name="T2" fmla="*/ 4 w 8"/>
                  <a:gd name="T3" fmla="*/ 0 h 7"/>
                  <a:gd name="T4" fmla="*/ 1 w 8"/>
                  <a:gd name="T5" fmla="*/ 2 h 7"/>
                  <a:gd name="T6" fmla="*/ 0 w 8"/>
                  <a:gd name="T7" fmla="*/ 4 h 7"/>
                  <a:gd name="T8" fmla="*/ 3 w 8"/>
                  <a:gd name="T9" fmla="*/ 7 h 7"/>
                  <a:gd name="T10" fmla="*/ 6 w 8"/>
                  <a:gd name="T11" fmla="*/ 7 h 7"/>
                  <a:gd name="T12" fmla="*/ 7 w 8"/>
                  <a:gd name="T13" fmla="*/ 4 h 7"/>
                  <a:gd name="T14" fmla="*/ 8 w 8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7">
                    <a:moveTo>
                      <a:pt x="8" y="1"/>
                    </a:move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3" y="7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8" y="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77" name="Rectangle 12">
            <a:extLst>
              <a:ext uri="{FF2B5EF4-FFF2-40B4-BE49-F238E27FC236}">
                <a16:creationId xmlns:a16="http://schemas.microsoft.com/office/drawing/2014/main" id="{3954260D-A12D-9744-F481-6E64594A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36" y="4343557"/>
            <a:ext cx="554774" cy="39659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78" name="Rectangle 13">
            <a:extLst>
              <a:ext uri="{FF2B5EF4-FFF2-40B4-BE49-F238E27FC236}">
                <a16:creationId xmlns:a16="http://schemas.microsoft.com/office/drawing/2014/main" id="{880A54E3-5C50-15C6-85D2-8B86E90DE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8476" y="4022669"/>
            <a:ext cx="306199" cy="280212"/>
          </a:xfrm>
          <a:prstGeom prst="rect">
            <a:avLst/>
          </a:prstGeom>
          <a:noFill/>
          <a:ln w="9525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849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82139-061A-2F3A-0C87-B577008DF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01C3559A-2F94-09FB-2D36-67045D5F93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Ecuador in South America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136629" name="Group 136628">
            <a:extLst>
              <a:ext uri="{FF2B5EF4-FFF2-40B4-BE49-F238E27FC236}">
                <a16:creationId xmlns:a16="http://schemas.microsoft.com/office/drawing/2014/main" id="{D95E0792-13B1-6C49-694D-B277F5A93BFE}"/>
              </a:ext>
            </a:extLst>
          </p:cNvPr>
          <p:cNvGrpSpPr/>
          <p:nvPr/>
        </p:nvGrpSpPr>
        <p:grpSpPr>
          <a:xfrm>
            <a:off x="1210816" y="1436230"/>
            <a:ext cx="2862010" cy="3328131"/>
            <a:chOff x="1210816" y="1436230"/>
            <a:chExt cx="2862010" cy="3328131"/>
          </a:xfrm>
        </p:grpSpPr>
        <p:grpSp>
          <p:nvGrpSpPr>
            <p:cNvPr id="2" name="Group 5">
              <a:extLst>
                <a:ext uri="{FF2B5EF4-FFF2-40B4-BE49-F238E27FC236}">
                  <a16:creationId xmlns:a16="http://schemas.microsoft.com/office/drawing/2014/main" id="{37133392-70D9-47B0-2ECB-14545A1441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4336" y="1689332"/>
              <a:ext cx="2818490" cy="3075029"/>
              <a:chOff x="491" y="1178"/>
              <a:chExt cx="2461" cy="2685"/>
            </a:xfrm>
          </p:grpSpPr>
          <p:sp>
            <p:nvSpPr>
              <p:cNvPr id="7" name="任意多边形 13">
                <a:extLst>
                  <a:ext uri="{FF2B5EF4-FFF2-40B4-BE49-F238E27FC236}">
                    <a16:creationId xmlns:a16="http://schemas.microsoft.com/office/drawing/2014/main" id="{A214B246-4672-A8DD-CCA9-0894A8AE4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" y="1178"/>
                <a:ext cx="2425" cy="2685"/>
              </a:xfrm>
              <a:custGeom>
                <a:avLst/>
                <a:gdLst>
                  <a:gd name="T0" fmla="*/ 11804053 w 19246732"/>
                  <a:gd name="T1" fmla="*/ 2924026 h 21315526"/>
                  <a:gd name="T2" fmla="*/ 12708556 w 19246732"/>
                  <a:gd name="T3" fmla="*/ 3474963 h 21315526"/>
                  <a:gd name="T4" fmla="*/ 13832903 w 19246732"/>
                  <a:gd name="T5" fmla="*/ 3848348 h 21315526"/>
                  <a:gd name="T6" fmla="*/ 15269293 w 19246732"/>
                  <a:gd name="T7" fmla="*/ 3934073 h 21315526"/>
                  <a:gd name="T8" fmla="*/ 16107121 w 19246732"/>
                  <a:gd name="T9" fmla="*/ 3428479 h 21315526"/>
                  <a:gd name="T10" fmla="*/ 17088593 w 19246732"/>
                  <a:gd name="T11" fmla="*/ 4307458 h 21315526"/>
                  <a:gd name="T12" fmla="*/ 18595850 w 19246732"/>
                  <a:gd name="T13" fmla="*/ 4983361 h 21315526"/>
                  <a:gd name="T14" fmla="*/ 18392780 w 19246732"/>
                  <a:gd name="T15" fmla="*/ 5253125 h 21315526"/>
                  <a:gd name="T16" fmla="*/ 18453105 w 19246732"/>
                  <a:gd name="T17" fmla="*/ 5843303 h 21315526"/>
                  <a:gd name="T18" fmla="*/ 19018007 w 19246732"/>
                  <a:gd name="T19" fmla="*/ 6961300 h 21315526"/>
                  <a:gd name="T20" fmla="*/ 18785215 w 19246732"/>
                  <a:gd name="T21" fmla="*/ 7957754 h 21315526"/>
                  <a:gd name="T22" fmla="*/ 10531356 w 19246732"/>
                  <a:gd name="T23" fmla="*/ 14586136 h 21315526"/>
                  <a:gd name="T24" fmla="*/ 9519547 w 19246732"/>
                  <a:gd name="T25" fmla="*/ 15638377 h 21315526"/>
                  <a:gd name="T26" fmla="*/ 9134256 w 19246732"/>
                  <a:gd name="T27" fmla="*/ 16395243 h 21315526"/>
                  <a:gd name="T28" fmla="*/ 8673906 w 19246732"/>
                  <a:gd name="T29" fmla="*/ 17065813 h 21315526"/>
                  <a:gd name="T30" fmla="*/ 7902083 w 19246732"/>
                  <a:gd name="T31" fmla="*/ 18870256 h 21315526"/>
                  <a:gd name="T32" fmla="*/ 7724630 w 19246732"/>
                  <a:gd name="T33" fmla="*/ 19903445 h 21315526"/>
                  <a:gd name="T34" fmla="*/ 6752782 w 19246732"/>
                  <a:gd name="T35" fmla="*/ 20905777 h 21315526"/>
                  <a:gd name="T36" fmla="*/ 5518228 w 19246732"/>
                  <a:gd name="T37" fmla="*/ 20885488 h 21315526"/>
                  <a:gd name="T38" fmla="*/ 5054926 w 19246732"/>
                  <a:gd name="T39" fmla="*/ 19879632 h 21315526"/>
                  <a:gd name="T40" fmla="*/ 3761511 w 19246732"/>
                  <a:gd name="T41" fmla="*/ 19406235 h 21315526"/>
                  <a:gd name="T42" fmla="*/ 2521053 w 19246732"/>
                  <a:gd name="T43" fmla="*/ 19301361 h 21315526"/>
                  <a:gd name="T44" fmla="*/ 2225381 w 19246732"/>
                  <a:gd name="T45" fmla="*/ 18720236 h 21315526"/>
                  <a:gd name="T46" fmla="*/ 2059561 w 19246732"/>
                  <a:gd name="T47" fmla="*/ 17938318 h 21315526"/>
                  <a:gd name="T48" fmla="*/ 2658595 w 19246732"/>
                  <a:gd name="T49" fmla="*/ 16891312 h 21315526"/>
                  <a:gd name="T50" fmla="*/ 2275114 w 19246732"/>
                  <a:gd name="T51" fmla="*/ 15862885 h 21315526"/>
                  <a:gd name="T52" fmla="*/ 3134073 w 19246732"/>
                  <a:gd name="T53" fmla="*/ 15409037 h 21315526"/>
                  <a:gd name="T54" fmla="*/ 3629872 w 19246732"/>
                  <a:gd name="T55" fmla="*/ 14983906 h 21315526"/>
                  <a:gd name="T56" fmla="*/ 4285385 w 19246732"/>
                  <a:gd name="T57" fmla="*/ 13186037 h 21315526"/>
                  <a:gd name="T58" fmla="*/ 3838951 w 19246732"/>
                  <a:gd name="T59" fmla="*/ 11882998 h 21315526"/>
                  <a:gd name="T60" fmla="*/ 3753796 w 19246732"/>
                  <a:gd name="T61" fmla="*/ 11615727 h 21315526"/>
                  <a:gd name="T62" fmla="*/ 3443465 w 19246732"/>
                  <a:gd name="T63" fmla="*/ 13387873 h 21315526"/>
                  <a:gd name="T64" fmla="*/ 3336879 w 19246732"/>
                  <a:gd name="T65" fmla="*/ 12621482 h 21315526"/>
                  <a:gd name="T66" fmla="*/ 2498480 w 19246732"/>
                  <a:gd name="T67" fmla="*/ 13412925 h 21315526"/>
                  <a:gd name="T68" fmla="*/ 1784378 w 19246732"/>
                  <a:gd name="T69" fmla="*/ 13452611 h 21315526"/>
                  <a:gd name="T70" fmla="*/ 666381 w 19246732"/>
                  <a:gd name="T71" fmla="*/ 12614907 h 21315526"/>
                  <a:gd name="T72" fmla="*/ 234829 w 19246732"/>
                  <a:gd name="T73" fmla="*/ 12000346 h 21315526"/>
                  <a:gd name="T74" fmla="*/ 922663 w 19246732"/>
                  <a:gd name="T75" fmla="*/ 11137366 h 21315526"/>
                  <a:gd name="T76" fmla="*/ 652664 w 19246732"/>
                  <a:gd name="T77" fmla="*/ 9803469 h 21315526"/>
                  <a:gd name="T78" fmla="*/ 537347 w 19246732"/>
                  <a:gd name="T79" fmla="*/ 8676964 h 21315526"/>
                  <a:gd name="T80" fmla="*/ 1123333 w 19246732"/>
                  <a:gd name="T81" fmla="*/ 7789253 h 21315526"/>
                  <a:gd name="T82" fmla="*/ 1819303 w 19246732"/>
                  <a:gd name="T83" fmla="*/ 6755047 h 21315526"/>
                  <a:gd name="T84" fmla="*/ 2005487 w 19246732"/>
                  <a:gd name="T85" fmla="*/ 6590071 h 21315526"/>
                  <a:gd name="T86" fmla="*/ 2295181 w 19246732"/>
                  <a:gd name="T87" fmla="*/ 5266840 h 21315526"/>
                  <a:gd name="T88" fmla="*/ 3234733 w 19246732"/>
                  <a:gd name="T89" fmla="*/ 4282193 h 21315526"/>
                  <a:gd name="T90" fmla="*/ 3333626 w 19246732"/>
                  <a:gd name="T91" fmla="*/ 2950131 h 21315526"/>
                  <a:gd name="T92" fmla="*/ 3394252 w 19246732"/>
                  <a:gd name="T93" fmla="*/ 1997433 h 21315526"/>
                  <a:gd name="T94" fmla="*/ 4909570 w 19246732"/>
                  <a:gd name="T95" fmla="*/ 1450492 h 21315526"/>
                  <a:gd name="T96" fmla="*/ 6234265 w 19246732"/>
                  <a:gd name="T97" fmla="*/ 989420 h 21315526"/>
                  <a:gd name="T98" fmla="*/ 6778670 w 19246732"/>
                  <a:gd name="T99" fmla="*/ 623044 h 21315526"/>
                  <a:gd name="T100" fmla="*/ 7044800 w 19246732"/>
                  <a:gd name="T101" fmla="*/ 566117 h 21315526"/>
                  <a:gd name="T102" fmla="*/ 7394771 w 19246732"/>
                  <a:gd name="T103" fmla="*/ 77639 h 21315526"/>
                  <a:gd name="T104" fmla="*/ 8292254 w 19246732"/>
                  <a:gd name="T105" fmla="*/ 753021 h 21315526"/>
                  <a:gd name="T106" fmla="*/ 9054426 w 19246732"/>
                  <a:gd name="T107" fmla="*/ 1280964 h 21315526"/>
                  <a:gd name="T108" fmla="*/ 10046839 w 19246732"/>
                  <a:gd name="T109" fmla="*/ 1718320 h 21315526"/>
                  <a:gd name="T110" fmla="*/ 10909346 w 19246732"/>
                  <a:gd name="T111" fmla="*/ 1931045 h 21315526"/>
                  <a:gd name="T112" fmla="*/ 0 w 19246732"/>
                  <a:gd name="T113" fmla="*/ 0 h 21315526"/>
                  <a:gd name="T114" fmla="*/ 19246732 w 19246732"/>
                  <a:gd name="T115" fmla="*/ 21315526 h 21315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T112" t="T113" r="T114" b="T115"/>
                <a:pathLst>
                  <a:path w="19246732" h="21315526">
                    <a:moveTo>
                      <a:pt x="11184755" y="2351249"/>
                    </a:moveTo>
                    <a:lnTo>
                      <a:pt x="11294414" y="2387798"/>
                    </a:lnTo>
                    <a:lnTo>
                      <a:pt x="11404725" y="2483905"/>
                    </a:lnTo>
                    <a:lnTo>
                      <a:pt x="11527059" y="2583408"/>
                    </a:lnTo>
                    <a:lnTo>
                      <a:pt x="11725943" y="2515592"/>
                    </a:lnTo>
                    <a:lnTo>
                      <a:pt x="11801002" y="2625700"/>
                    </a:lnTo>
                    <a:lnTo>
                      <a:pt x="11866536" y="2782292"/>
                    </a:lnTo>
                    <a:lnTo>
                      <a:pt x="11804053" y="2924026"/>
                    </a:lnTo>
                    <a:lnTo>
                      <a:pt x="11898162" y="3041377"/>
                    </a:lnTo>
                    <a:lnTo>
                      <a:pt x="11937403" y="3169394"/>
                    </a:lnTo>
                    <a:lnTo>
                      <a:pt x="11865395" y="3253978"/>
                    </a:lnTo>
                    <a:lnTo>
                      <a:pt x="11942736" y="3406378"/>
                    </a:lnTo>
                    <a:lnTo>
                      <a:pt x="12122570" y="3485629"/>
                    </a:lnTo>
                    <a:lnTo>
                      <a:pt x="12291738" y="3513063"/>
                    </a:lnTo>
                    <a:lnTo>
                      <a:pt x="12490622" y="3532113"/>
                    </a:lnTo>
                    <a:lnTo>
                      <a:pt x="12708556" y="3474963"/>
                    </a:lnTo>
                    <a:lnTo>
                      <a:pt x="12910491" y="3570213"/>
                    </a:lnTo>
                    <a:lnTo>
                      <a:pt x="12967641" y="3741663"/>
                    </a:lnTo>
                    <a:lnTo>
                      <a:pt x="13076608" y="3854822"/>
                    </a:lnTo>
                    <a:lnTo>
                      <a:pt x="13189767" y="3825106"/>
                    </a:lnTo>
                    <a:lnTo>
                      <a:pt x="13411893" y="3863206"/>
                    </a:lnTo>
                    <a:lnTo>
                      <a:pt x="13629827" y="3958456"/>
                    </a:lnTo>
                    <a:lnTo>
                      <a:pt x="13762036" y="3943598"/>
                    </a:lnTo>
                    <a:lnTo>
                      <a:pt x="13832903" y="3848348"/>
                    </a:lnTo>
                    <a:lnTo>
                      <a:pt x="14035979" y="3929881"/>
                    </a:lnTo>
                    <a:lnTo>
                      <a:pt x="14121704" y="3791198"/>
                    </a:lnTo>
                    <a:lnTo>
                      <a:pt x="14323639" y="3863206"/>
                    </a:lnTo>
                    <a:lnTo>
                      <a:pt x="14593390" y="3991223"/>
                    </a:lnTo>
                    <a:lnTo>
                      <a:pt x="14711882" y="3919215"/>
                    </a:lnTo>
                    <a:lnTo>
                      <a:pt x="14882191" y="3972173"/>
                    </a:lnTo>
                    <a:lnTo>
                      <a:pt x="15102232" y="3909541"/>
                    </a:lnTo>
                    <a:lnTo>
                      <a:pt x="15269293" y="3934073"/>
                    </a:lnTo>
                    <a:lnTo>
                      <a:pt x="15244910" y="3410198"/>
                    </a:lnTo>
                    <a:lnTo>
                      <a:pt x="15391977" y="3394571"/>
                    </a:lnTo>
                    <a:lnTo>
                      <a:pt x="15506277" y="3304654"/>
                    </a:lnTo>
                    <a:lnTo>
                      <a:pt x="15577144" y="3258170"/>
                    </a:lnTo>
                    <a:lnTo>
                      <a:pt x="15699828" y="3258170"/>
                    </a:lnTo>
                    <a:lnTo>
                      <a:pt x="15789745" y="3353420"/>
                    </a:lnTo>
                    <a:lnTo>
                      <a:pt x="15916621" y="3418954"/>
                    </a:lnTo>
                    <a:lnTo>
                      <a:pt x="16107121" y="3428479"/>
                    </a:lnTo>
                    <a:lnTo>
                      <a:pt x="16200089" y="3461246"/>
                    </a:lnTo>
                    <a:lnTo>
                      <a:pt x="16247714" y="3566021"/>
                    </a:lnTo>
                    <a:lnTo>
                      <a:pt x="16451931" y="3551163"/>
                    </a:lnTo>
                    <a:lnTo>
                      <a:pt x="16539566" y="3707755"/>
                    </a:lnTo>
                    <a:lnTo>
                      <a:pt x="16720541" y="3897114"/>
                    </a:lnTo>
                    <a:lnTo>
                      <a:pt x="16747975" y="4076948"/>
                    </a:lnTo>
                    <a:lnTo>
                      <a:pt x="16937334" y="4241924"/>
                    </a:lnTo>
                    <a:lnTo>
                      <a:pt x="17088593" y="4307458"/>
                    </a:lnTo>
                    <a:lnTo>
                      <a:pt x="17220802" y="4425950"/>
                    </a:lnTo>
                    <a:lnTo>
                      <a:pt x="17372061" y="4525392"/>
                    </a:lnTo>
                    <a:lnTo>
                      <a:pt x="17634197" y="4494535"/>
                    </a:lnTo>
                    <a:lnTo>
                      <a:pt x="17871181" y="4499868"/>
                    </a:lnTo>
                    <a:lnTo>
                      <a:pt x="18022440" y="4618360"/>
                    </a:lnTo>
                    <a:lnTo>
                      <a:pt x="18249899" y="4774952"/>
                    </a:lnTo>
                    <a:lnTo>
                      <a:pt x="18424400" y="4888111"/>
                    </a:lnTo>
                    <a:lnTo>
                      <a:pt x="18595850" y="4983361"/>
                    </a:lnTo>
                    <a:lnTo>
                      <a:pt x="18709009" y="4949453"/>
                    </a:lnTo>
                    <a:lnTo>
                      <a:pt x="18827501" y="5035178"/>
                    </a:lnTo>
                    <a:lnTo>
                      <a:pt x="18989303" y="5100204"/>
                    </a:lnTo>
                    <a:lnTo>
                      <a:pt x="18925185" y="5214380"/>
                    </a:lnTo>
                    <a:lnTo>
                      <a:pt x="18747115" y="5239408"/>
                    </a:lnTo>
                    <a:lnTo>
                      <a:pt x="18651865" y="5195975"/>
                    </a:lnTo>
                    <a:lnTo>
                      <a:pt x="18573755" y="5311416"/>
                    </a:lnTo>
                    <a:lnTo>
                      <a:pt x="18392780" y="5253125"/>
                    </a:lnTo>
                    <a:lnTo>
                      <a:pt x="18211407" y="5116972"/>
                    </a:lnTo>
                    <a:lnTo>
                      <a:pt x="18056478" y="5133616"/>
                    </a:lnTo>
                    <a:lnTo>
                      <a:pt x="17886418" y="5064907"/>
                    </a:lnTo>
                    <a:lnTo>
                      <a:pt x="17848069" y="5169558"/>
                    </a:lnTo>
                    <a:lnTo>
                      <a:pt x="17893536" y="5327167"/>
                    </a:lnTo>
                    <a:lnTo>
                      <a:pt x="18120995" y="5388509"/>
                    </a:lnTo>
                    <a:lnTo>
                      <a:pt x="18392904" y="5593619"/>
                    </a:lnTo>
                    <a:lnTo>
                      <a:pt x="18453105" y="5843303"/>
                    </a:lnTo>
                    <a:lnTo>
                      <a:pt x="18538707" y="6104918"/>
                    </a:lnTo>
                    <a:lnTo>
                      <a:pt x="18722857" y="6320818"/>
                    </a:lnTo>
                    <a:lnTo>
                      <a:pt x="18871957" y="6305464"/>
                    </a:lnTo>
                    <a:lnTo>
                      <a:pt x="18937491" y="6432464"/>
                    </a:lnTo>
                    <a:lnTo>
                      <a:pt x="19086716" y="6536098"/>
                    </a:lnTo>
                    <a:lnTo>
                      <a:pt x="19131290" y="6610140"/>
                    </a:lnTo>
                    <a:lnTo>
                      <a:pt x="19096241" y="6825916"/>
                    </a:lnTo>
                    <a:lnTo>
                      <a:pt x="19018007" y="6961300"/>
                    </a:lnTo>
                    <a:lnTo>
                      <a:pt x="18962891" y="7147484"/>
                    </a:lnTo>
                    <a:lnTo>
                      <a:pt x="19053949" y="7340018"/>
                    </a:lnTo>
                    <a:lnTo>
                      <a:pt x="19043283" y="7552619"/>
                    </a:lnTo>
                    <a:lnTo>
                      <a:pt x="19135358" y="7809670"/>
                    </a:lnTo>
                    <a:lnTo>
                      <a:pt x="19246732" y="7994043"/>
                    </a:lnTo>
                    <a:lnTo>
                      <a:pt x="19119483" y="7969313"/>
                    </a:lnTo>
                    <a:lnTo>
                      <a:pt x="18966066" y="7990521"/>
                    </a:lnTo>
                    <a:lnTo>
                      <a:pt x="18785215" y="7957754"/>
                    </a:lnTo>
                    <a:lnTo>
                      <a:pt x="18576807" y="7832117"/>
                    </a:lnTo>
                    <a:lnTo>
                      <a:pt x="18044349" y="9882052"/>
                    </a:lnTo>
                    <a:lnTo>
                      <a:pt x="17953861" y="9896439"/>
                    </a:lnTo>
                    <a:lnTo>
                      <a:pt x="17667963" y="10245117"/>
                    </a:lnTo>
                    <a:lnTo>
                      <a:pt x="16388214" y="11791840"/>
                    </a:lnTo>
                    <a:lnTo>
                      <a:pt x="14547482" y="13169939"/>
                    </a:lnTo>
                    <a:lnTo>
                      <a:pt x="14200962" y="13354138"/>
                    </a:lnTo>
                    <a:lnTo>
                      <a:pt x="10531356" y="14586136"/>
                    </a:lnTo>
                    <a:lnTo>
                      <a:pt x="10351472" y="14771876"/>
                    </a:lnTo>
                    <a:lnTo>
                      <a:pt x="10228217" y="14815979"/>
                    </a:lnTo>
                    <a:lnTo>
                      <a:pt x="10127535" y="14988668"/>
                    </a:lnTo>
                    <a:lnTo>
                      <a:pt x="9870931" y="15198888"/>
                    </a:lnTo>
                    <a:lnTo>
                      <a:pt x="9789298" y="15404916"/>
                    </a:lnTo>
                    <a:lnTo>
                      <a:pt x="9658329" y="15418062"/>
                    </a:lnTo>
                    <a:lnTo>
                      <a:pt x="9651729" y="15578204"/>
                    </a:lnTo>
                    <a:lnTo>
                      <a:pt x="9519547" y="15638377"/>
                    </a:lnTo>
                    <a:lnTo>
                      <a:pt x="9306376" y="15772968"/>
                    </a:lnTo>
                    <a:lnTo>
                      <a:pt x="9258279" y="15904606"/>
                    </a:lnTo>
                    <a:lnTo>
                      <a:pt x="9366478" y="15975473"/>
                    </a:lnTo>
                    <a:lnTo>
                      <a:pt x="9430201" y="16085011"/>
                    </a:lnTo>
                    <a:lnTo>
                      <a:pt x="9414673" y="16201692"/>
                    </a:lnTo>
                    <a:lnTo>
                      <a:pt x="9316471" y="16259512"/>
                    </a:lnTo>
                    <a:lnTo>
                      <a:pt x="9230077" y="16421908"/>
                    </a:lnTo>
                    <a:lnTo>
                      <a:pt x="9134256" y="16395243"/>
                    </a:lnTo>
                    <a:cubicBezTo>
                      <a:pt x="9134446" y="16339871"/>
                      <a:pt x="9134637" y="16284498"/>
                      <a:pt x="9134827" y="16229126"/>
                    </a:cubicBezTo>
                    <a:lnTo>
                      <a:pt x="9076437" y="16074345"/>
                    </a:lnTo>
                    <a:lnTo>
                      <a:pt x="9004998" y="16013574"/>
                    </a:lnTo>
                    <a:lnTo>
                      <a:pt x="8860412" y="16070153"/>
                    </a:lnTo>
                    <a:lnTo>
                      <a:pt x="8782302" y="16285706"/>
                    </a:lnTo>
                    <a:lnTo>
                      <a:pt x="8734677" y="16557838"/>
                    </a:lnTo>
                    <a:lnTo>
                      <a:pt x="8750106" y="16829400"/>
                    </a:lnTo>
                    <a:lnTo>
                      <a:pt x="8673906" y="17065813"/>
                    </a:lnTo>
                    <a:lnTo>
                      <a:pt x="8594084" y="17258694"/>
                    </a:lnTo>
                    <a:lnTo>
                      <a:pt x="8345194" y="17571977"/>
                    </a:lnTo>
                    <a:lnTo>
                      <a:pt x="8199938" y="17705427"/>
                    </a:lnTo>
                    <a:lnTo>
                      <a:pt x="8125449" y="18044234"/>
                    </a:lnTo>
                    <a:lnTo>
                      <a:pt x="8171834" y="18230641"/>
                    </a:lnTo>
                    <a:lnTo>
                      <a:pt x="8057534" y="18390284"/>
                    </a:lnTo>
                    <a:lnTo>
                      <a:pt x="7933709" y="18648129"/>
                    </a:lnTo>
                    <a:lnTo>
                      <a:pt x="7902083" y="18870256"/>
                    </a:lnTo>
                    <a:lnTo>
                      <a:pt x="7775877" y="18981033"/>
                    </a:lnTo>
                    <a:lnTo>
                      <a:pt x="7717586" y="19229923"/>
                    </a:lnTo>
                    <a:lnTo>
                      <a:pt x="7840171" y="19352607"/>
                    </a:lnTo>
                    <a:lnTo>
                      <a:pt x="7942564" y="19418712"/>
                    </a:lnTo>
                    <a:lnTo>
                      <a:pt x="7951419" y="19541967"/>
                    </a:lnTo>
                    <a:lnTo>
                      <a:pt x="7801500" y="19607501"/>
                    </a:lnTo>
                    <a:lnTo>
                      <a:pt x="7835979" y="19744472"/>
                    </a:lnTo>
                    <a:lnTo>
                      <a:pt x="7724630" y="19903445"/>
                    </a:lnTo>
                    <a:lnTo>
                      <a:pt x="7520984" y="19961836"/>
                    </a:lnTo>
                    <a:lnTo>
                      <a:pt x="7296476" y="20102329"/>
                    </a:lnTo>
                    <a:lnTo>
                      <a:pt x="7165036" y="20104710"/>
                    </a:lnTo>
                    <a:lnTo>
                      <a:pt x="7033870" y="20261972"/>
                    </a:lnTo>
                    <a:lnTo>
                      <a:pt x="6914806" y="20486479"/>
                    </a:lnTo>
                    <a:lnTo>
                      <a:pt x="6972527" y="20670505"/>
                    </a:lnTo>
                    <a:lnTo>
                      <a:pt x="7054631" y="20827668"/>
                    </a:lnTo>
                    <a:lnTo>
                      <a:pt x="6752782" y="20905777"/>
                    </a:lnTo>
                    <a:lnTo>
                      <a:pt x="6675912" y="21176100"/>
                    </a:lnTo>
                    <a:lnTo>
                      <a:pt x="6517831" y="21315526"/>
                    </a:lnTo>
                    <a:lnTo>
                      <a:pt x="6313293" y="21273160"/>
                    </a:lnTo>
                    <a:lnTo>
                      <a:pt x="6083453" y="21192198"/>
                    </a:lnTo>
                    <a:lnTo>
                      <a:pt x="5904760" y="21243915"/>
                    </a:lnTo>
                    <a:lnTo>
                      <a:pt x="5755882" y="21186195"/>
                    </a:lnTo>
                    <a:lnTo>
                      <a:pt x="5654630" y="21051034"/>
                    </a:lnTo>
                    <a:lnTo>
                      <a:pt x="5518228" y="20885488"/>
                    </a:lnTo>
                    <a:lnTo>
                      <a:pt x="5355733" y="20833670"/>
                    </a:lnTo>
                    <a:lnTo>
                      <a:pt x="5221713" y="20722893"/>
                    </a:lnTo>
                    <a:cubicBezTo>
                      <a:pt x="5221076" y="20666950"/>
                      <a:pt x="5220440" y="20611007"/>
                      <a:pt x="5219803" y="20555064"/>
                    </a:cubicBezTo>
                    <a:lnTo>
                      <a:pt x="5113316" y="20365606"/>
                    </a:lnTo>
                    <a:lnTo>
                      <a:pt x="5078168" y="20235778"/>
                    </a:lnTo>
                    <a:lnTo>
                      <a:pt x="4975204" y="20094615"/>
                    </a:lnTo>
                    <a:cubicBezTo>
                      <a:pt x="4975584" y="20044005"/>
                      <a:pt x="4975965" y="19993395"/>
                      <a:pt x="4976345" y="19942785"/>
                    </a:cubicBezTo>
                    <a:lnTo>
                      <a:pt x="5054926" y="19879632"/>
                    </a:lnTo>
                    <a:lnTo>
                      <a:pt x="5047234" y="19720141"/>
                    </a:lnTo>
                    <a:lnTo>
                      <a:pt x="4848899" y="19707513"/>
                    </a:lnTo>
                    <a:lnTo>
                      <a:pt x="4693448" y="19550920"/>
                    </a:lnTo>
                    <a:lnTo>
                      <a:pt x="4552284" y="19454530"/>
                    </a:lnTo>
                    <a:lnTo>
                      <a:pt x="4364735" y="19484246"/>
                    </a:lnTo>
                    <a:lnTo>
                      <a:pt x="4189665" y="19586639"/>
                    </a:lnTo>
                    <a:lnTo>
                      <a:pt x="3998495" y="19614544"/>
                    </a:lnTo>
                    <a:lnTo>
                      <a:pt x="3761511" y="19406235"/>
                    </a:lnTo>
                    <a:lnTo>
                      <a:pt x="3662587" y="19315525"/>
                    </a:lnTo>
                    <a:lnTo>
                      <a:pt x="3479183" y="19334127"/>
                    </a:lnTo>
                    <a:lnTo>
                      <a:pt x="3317829" y="19191253"/>
                    </a:lnTo>
                    <a:lnTo>
                      <a:pt x="3193904" y="19097144"/>
                    </a:lnTo>
                    <a:lnTo>
                      <a:pt x="2890245" y="18969126"/>
                    </a:lnTo>
                    <a:lnTo>
                      <a:pt x="2777558" y="19000852"/>
                    </a:lnTo>
                    <a:lnTo>
                      <a:pt x="2699076" y="19132863"/>
                    </a:lnTo>
                    <a:lnTo>
                      <a:pt x="2521053" y="19301361"/>
                    </a:lnTo>
                    <a:lnTo>
                      <a:pt x="2386462" y="19405565"/>
                    </a:lnTo>
                    <a:lnTo>
                      <a:pt x="2228630" y="19511580"/>
                    </a:lnTo>
                    <a:lnTo>
                      <a:pt x="2095973" y="19575183"/>
                    </a:lnTo>
                    <a:lnTo>
                      <a:pt x="1933826" y="19532442"/>
                    </a:lnTo>
                    <a:lnTo>
                      <a:pt x="1808829" y="19389848"/>
                    </a:lnTo>
                    <a:lnTo>
                      <a:pt x="1833243" y="19261450"/>
                    </a:lnTo>
                    <a:lnTo>
                      <a:pt x="1945162" y="19061995"/>
                    </a:lnTo>
                    <a:lnTo>
                      <a:pt x="2225381" y="18720236"/>
                    </a:lnTo>
                    <a:lnTo>
                      <a:pt x="2111279" y="18626127"/>
                    </a:lnTo>
                    <a:lnTo>
                      <a:pt x="1855344" y="18773095"/>
                    </a:lnTo>
                    <a:lnTo>
                      <a:pt x="1769368" y="18669192"/>
                    </a:lnTo>
                    <a:lnTo>
                      <a:pt x="1777805" y="18443243"/>
                    </a:lnTo>
                    <a:lnTo>
                      <a:pt x="1739705" y="18306271"/>
                    </a:lnTo>
                    <a:cubicBezTo>
                      <a:pt x="1739134" y="18241977"/>
                      <a:pt x="1738564" y="18177684"/>
                      <a:pt x="1737993" y="18113390"/>
                    </a:cubicBezTo>
                    <a:lnTo>
                      <a:pt x="1893345" y="17955557"/>
                    </a:lnTo>
                    <a:lnTo>
                      <a:pt x="2059561" y="17938318"/>
                    </a:lnTo>
                    <a:lnTo>
                      <a:pt x="2318547" y="18045375"/>
                    </a:lnTo>
                    <a:lnTo>
                      <a:pt x="2481712" y="17894786"/>
                    </a:lnTo>
                    <a:lnTo>
                      <a:pt x="2572869" y="17764388"/>
                    </a:lnTo>
                    <a:lnTo>
                      <a:pt x="2810598" y="17657133"/>
                    </a:lnTo>
                    <a:lnTo>
                      <a:pt x="2749083" y="17338615"/>
                    </a:lnTo>
                    <a:lnTo>
                      <a:pt x="2641356" y="17200403"/>
                    </a:lnTo>
                    <a:lnTo>
                      <a:pt x="2687170" y="17018188"/>
                    </a:lnTo>
                    <a:lnTo>
                      <a:pt x="2658595" y="16891312"/>
                    </a:lnTo>
                    <a:lnTo>
                      <a:pt x="2687741" y="16654328"/>
                    </a:lnTo>
                    <a:lnTo>
                      <a:pt x="2613921" y="16557838"/>
                    </a:lnTo>
                    <a:lnTo>
                      <a:pt x="2585917" y="16417344"/>
                    </a:lnTo>
                    <a:lnTo>
                      <a:pt x="2519812" y="16316662"/>
                    </a:lnTo>
                    <a:lnTo>
                      <a:pt x="2442471" y="16186264"/>
                    </a:lnTo>
                    <a:lnTo>
                      <a:pt x="2568578" y="16079107"/>
                    </a:lnTo>
                    <a:lnTo>
                      <a:pt x="2244801" y="15980560"/>
                    </a:lnTo>
                    <a:lnTo>
                      <a:pt x="2275114" y="15862885"/>
                    </a:lnTo>
                    <a:lnTo>
                      <a:pt x="2356648" y="15844406"/>
                    </a:lnTo>
                    <a:lnTo>
                      <a:pt x="2446565" y="15761062"/>
                    </a:lnTo>
                    <a:lnTo>
                      <a:pt x="2532959" y="15796111"/>
                    </a:lnTo>
                    <a:lnTo>
                      <a:pt x="2724129" y="15771728"/>
                    </a:lnTo>
                    <a:lnTo>
                      <a:pt x="2825952" y="15749726"/>
                    </a:lnTo>
                    <a:lnTo>
                      <a:pt x="2935489" y="15718770"/>
                    </a:lnTo>
                    <a:lnTo>
                      <a:pt x="3037983" y="15636567"/>
                    </a:lnTo>
                    <a:lnTo>
                      <a:pt x="3134073" y="15409037"/>
                    </a:lnTo>
                    <a:lnTo>
                      <a:pt x="3210672" y="15333479"/>
                    </a:lnTo>
                    <a:lnTo>
                      <a:pt x="3260108" y="15454922"/>
                    </a:lnTo>
                    <a:lnTo>
                      <a:pt x="3299349" y="15482927"/>
                    </a:lnTo>
                    <a:lnTo>
                      <a:pt x="3362502" y="15480546"/>
                    </a:lnTo>
                    <a:lnTo>
                      <a:pt x="3532712" y="15365005"/>
                    </a:lnTo>
                    <a:lnTo>
                      <a:pt x="3568530" y="15236988"/>
                    </a:lnTo>
                    <a:lnTo>
                      <a:pt x="3584629" y="15098206"/>
                    </a:lnTo>
                    <a:lnTo>
                      <a:pt x="3629872" y="14983906"/>
                    </a:lnTo>
                    <a:lnTo>
                      <a:pt x="3723384" y="14863754"/>
                    </a:lnTo>
                    <a:lnTo>
                      <a:pt x="3719219" y="14694436"/>
                    </a:lnTo>
                    <a:lnTo>
                      <a:pt x="3749605" y="14370486"/>
                    </a:lnTo>
                    <a:lnTo>
                      <a:pt x="3913340" y="14094162"/>
                    </a:lnTo>
                    <a:lnTo>
                      <a:pt x="3993732" y="13869084"/>
                    </a:lnTo>
                    <a:lnTo>
                      <a:pt x="4078316" y="13583234"/>
                    </a:lnTo>
                    <a:lnTo>
                      <a:pt x="4194426" y="13399209"/>
                    </a:lnTo>
                    <a:lnTo>
                      <a:pt x="4285385" y="13186037"/>
                    </a:lnTo>
                    <a:lnTo>
                      <a:pt x="4182521" y="12946101"/>
                    </a:lnTo>
                    <a:lnTo>
                      <a:pt x="4083079" y="13018581"/>
                    </a:lnTo>
                    <a:lnTo>
                      <a:pt x="3972301" y="12784078"/>
                    </a:lnTo>
                    <a:lnTo>
                      <a:pt x="3877051" y="12624434"/>
                    </a:lnTo>
                    <a:lnTo>
                      <a:pt x="3897242" y="12418407"/>
                    </a:lnTo>
                    <a:lnTo>
                      <a:pt x="3851428" y="12255241"/>
                    </a:lnTo>
                    <a:lnTo>
                      <a:pt x="3902399" y="12094161"/>
                    </a:lnTo>
                    <a:lnTo>
                      <a:pt x="3838951" y="11882998"/>
                    </a:lnTo>
                    <a:lnTo>
                      <a:pt x="3864574" y="11744885"/>
                    </a:lnTo>
                    <a:lnTo>
                      <a:pt x="3957443" y="11654967"/>
                    </a:lnTo>
                    <a:lnTo>
                      <a:pt x="4021166" y="11550193"/>
                    </a:lnTo>
                    <a:lnTo>
                      <a:pt x="4104509" y="11512663"/>
                    </a:lnTo>
                    <a:lnTo>
                      <a:pt x="4160990" y="11420464"/>
                    </a:lnTo>
                    <a:lnTo>
                      <a:pt x="3974112" y="11498947"/>
                    </a:lnTo>
                    <a:lnTo>
                      <a:pt x="3908578" y="11618009"/>
                    </a:lnTo>
                    <a:lnTo>
                      <a:pt x="3753796" y="11615727"/>
                    </a:lnTo>
                    <a:lnTo>
                      <a:pt x="3691016" y="12072827"/>
                    </a:lnTo>
                    <a:lnTo>
                      <a:pt x="3787082" y="12182340"/>
                    </a:lnTo>
                    <a:lnTo>
                      <a:pt x="3812088" y="12454795"/>
                    </a:lnTo>
                    <a:lnTo>
                      <a:pt x="3807325" y="12670348"/>
                    </a:lnTo>
                    <a:lnTo>
                      <a:pt x="3743649" y="12959125"/>
                    </a:lnTo>
                    <a:lnTo>
                      <a:pt x="3717879" y="13197547"/>
                    </a:lnTo>
                    <a:lnTo>
                      <a:pt x="3575674" y="13311673"/>
                    </a:lnTo>
                    <a:lnTo>
                      <a:pt x="3443465" y="13387873"/>
                    </a:lnTo>
                    <a:lnTo>
                      <a:pt x="3294587" y="13351584"/>
                    </a:lnTo>
                    <a:lnTo>
                      <a:pt x="3156004" y="13359770"/>
                    </a:lnTo>
                    <a:lnTo>
                      <a:pt x="3171332" y="13222326"/>
                    </a:lnTo>
                    <a:lnTo>
                      <a:pt x="3242770" y="13175272"/>
                    </a:lnTo>
                    <a:lnTo>
                      <a:pt x="3287444" y="13073449"/>
                    </a:lnTo>
                    <a:lnTo>
                      <a:pt x="3234485" y="12984102"/>
                    </a:lnTo>
                    <a:lnTo>
                      <a:pt x="3267823" y="12825699"/>
                    </a:lnTo>
                    <a:lnTo>
                      <a:pt x="3336879" y="12621482"/>
                    </a:lnTo>
                    <a:lnTo>
                      <a:pt x="3413550" y="12454522"/>
                    </a:lnTo>
                    <a:lnTo>
                      <a:pt x="3280300" y="12502420"/>
                    </a:lnTo>
                    <a:lnTo>
                      <a:pt x="3199908" y="12652438"/>
                    </a:lnTo>
                    <a:lnTo>
                      <a:pt x="3129611" y="12871613"/>
                    </a:lnTo>
                    <a:lnTo>
                      <a:pt x="2968256" y="13127647"/>
                    </a:lnTo>
                    <a:lnTo>
                      <a:pt x="2778897" y="13316435"/>
                    </a:lnTo>
                    <a:lnTo>
                      <a:pt x="2663928" y="13449785"/>
                    </a:lnTo>
                    <a:lnTo>
                      <a:pt x="2498480" y="13412925"/>
                    </a:lnTo>
                    <a:lnTo>
                      <a:pt x="2439073" y="13561578"/>
                    </a:lnTo>
                    <a:lnTo>
                      <a:pt x="2556548" y="13665212"/>
                    </a:lnTo>
                    <a:lnTo>
                      <a:pt x="2516960" y="13822302"/>
                    </a:lnTo>
                    <a:lnTo>
                      <a:pt x="2331247" y="13765671"/>
                    </a:lnTo>
                    <a:lnTo>
                      <a:pt x="2171480" y="13653529"/>
                    </a:lnTo>
                    <a:lnTo>
                      <a:pt x="2035056" y="13521715"/>
                    </a:lnTo>
                    <a:lnTo>
                      <a:pt x="1913412" y="13544686"/>
                    </a:lnTo>
                    <a:lnTo>
                      <a:pt x="1784378" y="13452611"/>
                    </a:lnTo>
                    <a:lnTo>
                      <a:pt x="1725194" y="13314052"/>
                    </a:lnTo>
                    <a:lnTo>
                      <a:pt x="1578127" y="13155302"/>
                    </a:lnTo>
                    <a:lnTo>
                      <a:pt x="1425105" y="13082253"/>
                    </a:lnTo>
                    <a:lnTo>
                      <a:pt x="1314850" y="12862309"/>
                    </a:lnTo>
                    <a:lnTo>
                      <a:pt x="1182517" y="12774550"/>
                    </a:lnTo>
                    <a:lnTo>
                      <a:pt x="1069358" y="12725908"/>
                    </a:lnTo>
                    <a:lnTo>
                      <a:pt x="921274" y="12681458"/>
                    </a:lnTo>
                    <a:lnTo>
                      <a:pt x="666381" y="12614907"/>
                    </a:lnTo>
                    <a:lnTo>
                      <a:pt x="495055" y="12491082"/>
                    </a:lnTo>
                    <a:lnTo>
                      <a:pt x="333130" y="12483839"/>
                    </a:lnTo>
                    <a:lnTo>
                      <a:pt x="299346" y="12374748"/>
                    </a:lnTo>
                    <a:lnTo>
                      <a:pt x="202062" y="12178022"/>
                    </a:lnTo>
                    <a:lnTo>
                      <a:pt x="93095" y="12068038"/>
                    </a:lnTo>
                    <a:lnTo>
                      <a:pt x="0" y="11939153"/>
                    </a:lnTo>
                    <a:lnTo>
                      <a:pt x="100462" y="11908271"/>
                    </a:lnTo>
                    <a:lnTo>
                      <a:pt x="234829" y="12000346"/>
                    </a:lnTo>
                    <a:lnTo>
                      <a:pt x="341638" y="11995136"/>
                    </a:lnTo>
                    <a:lnTo>
                      <a:pt x="479180" y="11916779"/>
                    </a:lnTo>
                    <a:lnTo>
                      <a:pt x="633614" y="11870295"/>
                    </a:lnTo>
                    <a:lnTo>
                      <a:pt x="772173" y="11740120"/>
                    </a:lnTo>
                    <a:lnTo>
                      <a:pt x="871863" y="11625944"/>
                    </a:lnTo>
                    <a:lnTo>
                      <a:pt x="850407" y="11378418"/>
                    </a:lnTo>
                    <a:lnTo>
                      <a:pt x="856757" y="11202776"/>
                    </a:lnTo>
                    <a:lnTo>
                      <a:pt x="922663" y="11137366"/>
                    </a:lnTo>
                    <a:lnTo>
                      <a:pt x="849390" y="10917274"/>
                    </a:lnTo>
                    <a:lnTo>
                      <a:pt x="746773" y="10503631"/>
                    </a:lnTo>
                    <a:lnTo>
                      <a:pt x="666257" y="10349321"/>
                    </a:lnTo>
                    <a:lnTo>
                      <a:pt x="630439" y="10258263"/>
                    </a:lnTo>
                    <a:lnTo>
                      <a:pt x="568847" y="10148726"/>
                    </a:lnTo>
                    <a:lnTo>
                      <a:pt x="540398" y="10024578"/>
                    </a:lnTo>
                    <a:lnTo>
                      <a:pt x="576464" y="9900753"/>
                    </a:lnTo>
                    <a:lnTo>
                      <a:pt x="652664" y="9803469"/>
                    </a:lnTo>
                    <a:lnTo>
                      <a:pt x="672481" y="9702687"/>
                    </a:lnTo>
                    <a:lnTo>
                      <a:pt x="737248" y="9580326"/>
                    </a:lnTo>
                    <a:lnTo>
                      <a:pt x="773190" y="9387792"/>
                    </a:lnTo>
                    <a:lnTo>
                      <a:pt x="814465" y="9253425"/>
                    </a:lnTo>
                    <a:lnTo>
                      <a:pt x="864496" y="9143441"/>
                    </a:lnTo>
                    <a:lnTo>
                      <a:pt x="745756" y="9035615"/>
                    </a:lnTo>
                    <a:lnTo>
                      <a:pt x="647331" y="8889565"/>
                    </a:lnTo>
                    <a:lnTo>
                      <a:pt x="537347" y="8676964"/>
                    </a:lnTo>
                    <a:lnTo>
                      <a:pt x="419872" y="8525705"/>
                    </a:lnTo>
                    <a:lnTo>
                      <a:pt x="354338" y="8348029"/>
                    </a:lnTo>
                    <a:lnTo>
                      <a:pt x="320951" y="8197911"/>
                    </a:lnTo>
                    <a:lnTo>
                      <a:pt x="474988" y="8037003"/>
                    </a:lnTo>
                    <a:lnTo>
                      <a:pt x="594373" y="7835961"/>
                    </a:lnTo>
                    <a:lnTo>
                      <a:pt x="839865" y="7827353"/>
                    </a:lnTo>
                    <a:lnTo>
                      <a:pt x="1006999" y="7786078"/>
                    </a:lnTo>
                    <a:lnTo>
                      <a:pt x="1123333" y="7789253"/>
                    </a:lnTo>
                    <a:lnTo>
                      <a:pt x="1209058" y="7816142"/>
                    </a:lnTo>
                    <a:lnTo>
                      <a:pt x="1335934" y="7771568"/>
                    </a:lnTo>
                    <a:lnTo>
                      <a:pt x="1407818" y="7721909"/>
                    </a:lnTo>
                    <a:lnTo>
                      <a:pt x="1487193" y="7626659"/>
                    </a:lnTo>
                    <a:lnTo>
                      <a:pt x="1607843" y="7414058"/>
                    </a:lnTo>
                    <a:lnTo>
                      <a:pt x="1639469" y="7210982"/>
                    </a:lnTo>
                    <a:lnTo>
                      <a:pt x="1681761" y="7051215"/>
                    </a:lnTo>
                    <a:lnTo>
                      <a:pt x="1819303" y="6755047"/>
                    </a:lnTo>
                    <a:lnTo>
                      <a:pt x="1897289" y="6685073"/>
                    </a:lnTo>
                    <a:lnTo>
                      <a:pt x="2112296" y="6842930"/>
                    </a:lnTo>
                    <a:lnTo>
                      <a:pt x="2231805" y="6860839"/>
                    </a:lnTo>
                    <a:lnTo>
                      <a:pt x="2481140" y="6834672"/>
                    </a:lnTo>
                    <a:lnTo>
                      <a:pt x="2419130" y="6780447"/>
                    </a:lnTo>
                    <a:lnTo>
                      <a:pt x="2250855" y="6793147"/>
                    </a:lnTo>
                    <a:lnTo>
                      <a:pt x="2118646" y="6772187"/>
                    </a:lnTo>
                    <a:lnTo>
                      <a:pt x="2005487" y="6590071"/>
                    </a:lnTo>
                    <a:lnTo>
                      <a:pt x="1752628" y="6136294"/>
                    </a:lnTo>
                    <a:lnTo>
                      <a:pt x="1705003" y="5985035"/>
                    </a:lnTo>
                    <a:lnTo>
                      <a:pt x="1859437" y="5842284"/>
                    </a:lnTo>
                    <a:lnTo>
                      <a:pt x="1945162" y="5752367"/>
                    </a:lnTo>
                    <a:lnTo>
                      <a:pt x="2066829" y="5642383"/>
                    </a:lnTo>
                    <a:lnTo>
                      <a:pt x="2116488" y="5500649"/>
                    </a:lnTo>
                    <a:lnTo>
                      <a:pt x="2195863" y="5354599"/>
                    </a:lnTo>
                    <a:lnTo>
                      <a:pt x="2295181" y="5266840"/>
                    </a:lnTo>
                    <a:lnTo>
                      <a:pt x="2376714" y="5313448"/>
                    </a:lnTo>
                    <a:lnTo>
                      <a:pt x="2613698" y="5153681"/>
                    </a:lnTo>
                    <a:lnTo>
                      <a:pt x="2682407" y="5002422"/>
                    </a:lnTo>
                    <a:lnTo>
                      <a:pt x="2897166" y="4861829"/>
                    </a:lnTo>
                    <a:lnTo>
                      <a:pt x="2981750" y="4706254"/>
                    </a:lnTo>
                    <a:lnTo>
                      <a:pt x="3080175" y="4571887"/>
                    </a:lnTo>
                    <a:lnTo>
                      <a:pt x="3129834" y="4430153"/>
                    </a:lnTo>
                    <a:lnTo>
                      <a:pt x="3234733" y="4282193"/>
                    </a:lnTo>
                    <a:lnTo>
                      <a:pt x="3200701" y="4026159"/>
                    </a:lnTo>
                    <a:lnTo>
                      <a:pt x="3222926" y="3835783"/>
                    </a:lnTo>
                    <a:cubicBezTo>
                      <a:pt x="3224323" y="3748661"/>
                      <a:pt x="3225721" y="3661538"/>
                      <a:pt x="3227118" y="3574416"/>
                    </a:cubicBezTo>
                    <a:lnTo>
                      <a:pt x="3339207" y="3621224"/>
                    </a:lnTo>
                    <a:lnTo>
                      <a:pt x="3376343" y="3538598"/>
                    </a:lnTo>
                    <a:lnTo>
                      <a:pt x="3268393" y="3352414"/>
                    </a:lnTo>
                    <a:lnTo>
                      <a:pt x="3222205" y="3087202"/>
                    </a:lnTo>
                    <a:lnTo>
                      <a:pt x="3333626" y="2950131"/>
                    </a:lnTo>
                    <a:lnTo>
                      <a:pt x="3268393" y="2782179"/>
                    </a:lnTo>
                    <a:lnTo>
                      <a:pt x="3177459" y="2601328"/>
                    </a:lnTo>
                    <a:lnTo>
                      <a:pt x="3081068" y="2626852"/>
                    </a:lnTo>
                    <a:lnTo>
                      <a:pt x="3017692" y="2476610"/>
                    </a:lnTo>
                    <a:lnTo>
                      <a:pt x="3027217" y="2329543"/>
                    </a:lnTo>
                    <a:cubicBezTo>
                      <a:pt x="3028076" y="2292063"/>
                      <a:pt x="3024200" y="2226306"/>
                      <a:pt x="3025059" y="2188826"/>
                    </a:cubicBezTo>
                    <a:lnTo>
                      <a:pt x="3150968" y="2005819"/>
                    </a:lnTo>
                    <a:lnTo>
                      <a:pt x="3394252" y="1997433"/>
                    </a:lnTo>
                    <a:lnTo>
                      <a:pt x="3557194" y="1927583"/>
                    </a:lnTo>
                    <a:lnTo>
                      <a:pt x="3703120" y="1847191"/>
                    </a:lnTo>
                    <a:lnTo>
                      <a:pt x="3851204" y="1838807"/>
                    </a:lnTo>
                    <a:lnTo>
                      <a:pt x="3990780" y="1745715"/>
                    </a:lnTo>
                    <a:lnTo>
                      <a:pt x="4252023" y="1510765"/>
                    </a:lnTo>
                    <a:lnTo>
                      <a:pt x="4377882" y="1466439"/>
                    </a:lnTo>
                    <a:lnTo>
                      <a:pt x="4608516" y="1479139"/>
                    </a:lnTo>
                    <a:lnTo>
                      <a:pt x="4909570" y="1450492"/>
                    </a:lnTo>
                    <a:lnTo>
                      <a:pt x="5023052" y="1344772"/>
                    </a:lnTo>
                    <a:lnTo>
                      <a:pt x="5174435" y="1235805"/>
                    </a:lnTo>
                    <a:lnTo>
                      <a:pt x="5325570" y="1182971"/>
                    </a:lnTo>
                    <a:lnTo>
                      <a:pt x="5476829" y="1192496"/>
                    </a:lnTo>
                    <a:lnTo>
                      <a:pt x="5750896" y="1141696"/>
                    </a:lnTo>
                    <a:lnTo>
                      <a:pt x="5922222" y="1125821"/>
                    </a:lnTo>
                    <a:lnTo>
                      <a:pt x="6066783" y="1137381"/>
                    </a:lnTo>
                    <a:lnTo>
                      <a:pt x="6234265" y="989420"/>
                    </a:lnTo>
                    <a:lnTo>
                      <a:pt x="6398538" y="748927"/>
                    </a:lnTo>
                    <a:lnTo>
                      <a:pt x="6500856" y="615130"/>
                    </a:lnTo>
                    <a:lnTo>
                      <a:pt x="6588600" y="617052"/>
                    </a:lnTo>
                    <a:lnTo>
                      <a:pt x="6682925" y="684733"/>
                    </a:lnTo>
                    <a:lnTo>
                      <a:pt x="6721744" y="993278"/>
                    </a:lnTo>
                    <a:lnTo>
                      <a:pt x="6803359" y="881594"/>
                    </a:lnTo>
                    <a:cubicBezTo>
                      <a:pt x="6802640" y="828677"/>
                      <a:pt x="6801920" y="775761"/>
                      <a:pt x="6801201" y="722844"/>
                    </a:cubicBezTo>
                    <a:lnTo>
                      <a:pt x="6778670" y="623044"/>
                    </a:lnTo>
                    <a:lnTo>
                      <a:pt x="6637159" y="510555"/>
                    </a:lnTo>
                    <a:lnTo>
                      <a:pt x="6753395" y="394667"/>
                    </a:lnTo>
                    <a:lnTo>
                      <a:pt x="6884711" y="307355"/>
                    </a:lnTo>
                    <a:lnTo>
                      <a:pt x="6949250" y="255364"/>
                    </a:lnTo>
                    <a:lnTo>
                      <a:pt x="7017771" y="228812"/>
                    </a:lnTo>
                    <a:lnTo>
                      <a:pt x="7024915" y="333586"/>
                    </a:lnTo>
                    <a:cubicBezTo>
                      <a:pt x="7025160" y="372608"/>
                      <a:pt x="7025406" y="411629"/>
                      <a:pt x="7025651" y="450651"/>
                    </a:cubicBezTo>
                    <a:lnTo>
                      <a:pt x="7044800" y="566117"/>
                    </a:lnTo>
                    <a:lnTo>
                      <a:pt x="7100544" y="447316"/>
                    </a:lnTo>
                    <a:lnTo>
                      <a:pt x="7081494" y="390736"/>
                    </a:lnTo>
                    <a:cubicBezTo>
                      <a:pt x="7082287" y="369048"/>
                      <a:pt x="7094418" y="324318"/>
                      <a:pt x="7095211" y="302630"/>
                    </a:cubicBezTo>
                    <a:lnTo>
                      <a:pt x="7133312" y="260908"/>
                    </a:lnTo>
                    <a:lnTo>
                      <a:pt x="7261996" y="164020"/>
                    </a:lnTo>
                    <a:lnTo>
                      <a:pt x="7220277" y="69169"/>
                    </a:lnTo>
                    <a:lnTo>
                      <a:pt x="7305968" y="0"/>
                    </a:lnTo>
                    <a:lnTo>
                      <a:pt x="7394771" y="77639"/>
                    </a:lnTo>
                    <a:lnTo>
                      <a:pt x="7549453" y="239688"/>
                    </a:lnTo>
                    <a:lnTo>
                      <a:pt x="7635179" y="329729"/>
                    </a:lnTo>
                    <a:lnTo>
                      <a:pt x="7715819" y="455712"/>
                    </a:lnTo>
                    <a:lnTo>
                      <a:pt x="7825927" y="541437"/>
                    </a:lnTo>
                    <a:lnTo>
                      <a:pt x="7992291" y="547787"/>
                    </a:lnTo>
                    <a:lnTo>
                      <a:pt x="8029498" y="646212"/>
                    </a:lnTo>
                    <a:lnTo>
                      <a:pt x="8104805" y="739304"/>
                    </a:lnTo>
                    <a:lnTo>
                      <a:pt x="8292254" y="753021"/>
                    </a:lnTo>
                    <a:lnTo>
                      <a:pt x="8399311" y="770930"/>
                    </a:lnTo>
                    <a:lnTo>
                      <a:pt x="8457601" y="813222"/>
                    </a:lnTo>
                    <a:lnTo>
                      <a:pt x="8520085" y="917997"/>
                    </a:lnTo>
                    <a:lnTo>
                      <a:pt x="8617617" y="1028105"/>
                    </a:lnTo>
                    <a:lnTo>
                      <a:pt x="8712097" y="1120304"/>
                    </a:lnTo>
                    <a:lnTo>
                      <a:pt x="8804297" y="1212503"/>
                    </a:lnTo>
                    <a:lnTo>
                      <a:pt x="8919737" y="1280319"/>
                    </a:lnTo>
                    <a:lnTo>
                      <a:pt x="9054426" y="1280964"/>
                    </a:lnTo>
                    <a:lnTo>
                      <a:pt x="9194054" y="1326803"/>
                    </a:lnTo>
                    <a:lnTo>
                      <a:pt x="9255395" y="1439193"/>
                    </a:lnTo>
                    <a:lnTo>
                      <a:pt x="9385818" y="1467892"/>
                    </a:lnTo>
                    <a:lnTo>
                      <a:pt x="9506592" y="1561108"/>
                    </a:lnTo>
                    <a:lnTo>
                      <a:pt x="9668642" y="1703090"/>
                    </a:lnTo>
                    <a:lnTo>
                      <a:pt x="9805167" y="1784747"/>
                    </a:lnTo>
                    <a:lnTo>
                      <a:pt x="9936607" y="1737246"/>
                    </a:lnTo>
                    <a:lnTo>
                      <a:pt x="10046839" y="1718320"/>
                    </a:lnTo>
                    <a:lnTo>
                      <a:pt x="10129389" y="1841252"/>
                    </a:lnTo>
                    <a:lnTo>
                      <a:pt x="10237586" y="1829693"/>
                    </a:lnTo>
                    <a:lnTo>
                      <a:pt x="10306295" y="1868934"/>
                    </a:lnTo>
                    <a:lnTo>
                      <a:pt x="10377210" y="2005831"/>
                    </a:lnTo>
                    <a:lnTo>
                      <a:pt x="10486624" y="2038226"/>
                    </a:lnTo>
                    <a:lnTo>
                      <a:pt x="10640289" y="2042418"/>
                    </a:lnTo>
                    <a:lnTo>
                      <a:pt x="10737821" y="1971551"/>
                    </a:lnTo>
                    <a:lnTo>
                      <a:pt x="10909346" y="1931045"/>
                    </a:lnTo>
                    <a:lnTo>
                      <a:pt x="11066236" y="1933451"/>
                    </a:lnTo>
                    <a:lnTo>
                      <a:pt x="11124651" y="2097534"/>
                    </a:lnTo>
                    <a:lnTo>
                      <a:pt x="11116391" y="2260600"/>
                    </a:lnTo>
                    <a:lnTo>
                      <a:pt x="11184755" y="2351249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08" name="任意多边形 39">
                <a:extLst>
                  <a:ext uri="{FF2B5EF4-FFF2-40B4-BE49-F238E27FC236}">
                    <a16:creationId xmlns:a16="http://schemas.microsoft.com/office/drawing/2014/main" id="{84C48ED2-CFC6-8A23-078E-EB37D41E67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" y="2293"/>
                <a:ext cx="22" cy="20"/>
              </a:xfrm>
              <a:custGeom>
                <a:avLst/>
                <a:gdLst>
                  <a:gd name="T0" fmla="*/ 0 w 919330"/>
                  <a:gd name="T1" fmla="*/ 0 h 835947"/>
                  <a:gd name="T2" fmla="*/ 0 w 919330"/>
                  <a:gd name="T3" fmla="*/ 0 h 835947"/>
                  <a:gd name="T4" fmla="*/ 0 w 919330"/>
                  <a:gd name="T5" fmla="*/ 1 h 835947"/>
                  <a:gd name="T6" fmla="*/ 1 w 919330"/>
                  <a:gd name="T7" fmla="*/ 1 h 835947"/>
                  <a:gd name="T8" fmla="*/ 1 w 919330"/>
                  <a:gd name="T9" fmla="*/ 0 h 835947"/>
                  <a:gd name="T10" fmla="*/ 1 w 919330"/>
                  <a:gd name="T11" fmla="*/ 0 h 835947"/>
                  <a:gd name="T12" fmla="*/ 0 w 919330"/>
                  <a:gd name="T13" fmla="*/ 0 h 835947"/>
                  <a:gd name="T14" fmla="*/ 0 w 919330"/>
                  <a:gd name="T15" fmla="*/ 0 h 8359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19330"/>
                  <a:gd name="T25" fmla="*/ 0 h 835947"/>
                  <a:gd name="T26" fmla="*/ 919330 w 919330"/>
                  <a:gd name="T27" fmla="*/ 835947 h 8359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19330" h="835947">
                    <a:moveTo>
                      <a:pt x="0" y="143391"/>
                    </a:moveTo>
                    <a:lnTo>
                      <a:pt x="129866" y="476814"/>
                    </a:lnTo>
                    <a:lnTo>
                      <a:pt x="266910" y="808278"/>
                    </a:lnTo>
                    <a:lnTo>
                      <a:pt x="919330" y="835947"/>
                    </a:lnTo>
                    <a:lnTo>
                      <a:pt x="903888" y="520323"/>
                    </a:lnTo>
                    <a:lnTo>
                      <a:pt x="667201" y="133003"/>
                    </a:lnTo>
                    <a:lnTo>
                      <a:pt x="301444" y="0"/>
                    </a:lnTo>
                    <a:lnTo>
                      <a:pt x="0" y="143391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09" name="任意多边形 32">
                <a:extLst>
                  <a:ext uri="{FF2B5EF4-FFF2-40B4-BE49-F238E27FC236}">
                    <a16:creationId xmlns:a16="http://schemas.microsoft.com/office/drawing/2014/main" id="{5AEF0032-BD27-78A9-F69A-EC588B7971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" y="2889"/>
                <a:ext cx="156" cy="154"/>
              </a:xfrm>
              <a:custGeom>
                <a:avLst/>
                <a:gdLst>
                  <a:gd name="T0" fmla="*/ 6 w 1235686"/>
                  <a:gd name="T1" fmla="*/ 5 h 1220738"/>
                  <a:gd name="T2" fmla="*/ 4 w 1235686"/>
                  <a:gd name="T3" fmla="*/ 7 h 1220738"/>
                  <a:gd name="T4" fmla="*/ 3 w 1235686"/>
                  <a:gd name="T5" fmla="*/ 9 h 1220738"/>
                  <a:gd name="T6" fmla="*/ 2 w 1235686"/>
                  <a:gd name="T7" fmla="*/ 13 h 1220738"/>
                  <a:gd name="T8" fmla="*/ 0 w 1235686"/>
                  <a:gd name="T9" fmla="*/ 16 h 1220738"/>
                  <a:gd name="T10" fmla="*/ 0 w 1235686"/>
                  <a:gd name="T11" fmla="*/ 21 h 1220738"/>
                  <a:gd name="T12" fmla="*/ 0 w 1235686"/>
                  <a:gd name="T13" fmla="*/ 29 h 1220738"/>
                  <a:gd name="T14" fmla="*/ 2 w 1235686"/>
                  <a:gd name="T15" fmla="*/ 30 h 1220738"/>
                  <a:gd name="T16" fmla="*/ 6 w 1235686"/>
                  <a:gd name="T17" fmla="*/ 31 h 1220738"/>
                  <a:gd name="T18" fmla="*/ 8 w 1235686"/>
                  <a:gd name="T19" fmla="*/ 30 h 1220738"/>
                  <a:gd name="T20" fmla="*/ 9 w 1235686"/>
                  <a:gd name="T21" fmla="*/ 29 h 1220738"/>
                  <a:gd name="T22" fmla="*/ 13 w 1235686"/>
                  <a:gd name="T23" fmla="*/ 29 h 1220738"/>
                  <a:gd name="T24" fmla="*/ 15 w 1235686"/>
                  <a:gd name="T25" fmla="*/ 25 h 1220738"/>
                  <a:gd name="T26" fmla="*/ 14 w 1235686"/>
                  <a:gd name="T27" fmla="*/ 21 h 1220738"/>
                  <a:gd name="T28" fmla="*/ 13 w 1235686"/>
                  <a:gd name="T29" fmla="*/ 19 h 1220738"/>
                  <a:gd name="T30" fmla="*/ 11 w 1235686"/>
                  <a:gd name="T31" fmla="*/ 17 h 1220738"/>
                  <a:gd name="T32" fmla="*/ 11 w 1235686"/>
                  <a:gd name="T33" fmla="*/ 15 h 1220738"/>
                  <a:gd name="T34" fmla="*/ 14 w 1235686"/>
                  <a:gd name="T35" fmla="*/ 13 h 1220738"/>
                  <a:gd name="T36" fmla="*/ 18 w 1235686"/>
                  <a:gd name="T37" fmla="*/ 13 h 1220738"/>
                  <a:gd name="T38" fmla="*/ 20 w 1235686"/>
                  <a:gd name="T39" fmla="*/ 14 h 1220738"/>
                  <a:gd name="T40" fmla="*/ 21 w 1235686"/>
                  <a:gd name="T41" fmla="*/ 15 h 1220738"/>
                  <a:gd name="T42" fmla="*/ 23 w 1235686"/>
                  <a:gd name="T43" fmla="*/ 12 h 1220738"/>
                  <a:gd name="T44" fmla="*/ 25 w 1235686"/>
                  <a:gd name="T45" fmla="*/ 8 h 1220738"/>
                  <a:gd name="T46" fmla="*/ 29 w 1235686"/>
                  <a:gd name="T47" fmla="*/ 8 h 1220738"/>
                  <a:gd name="T48" fmla="*/ 31 w 1235686"/>
                  <a:gd name="T49" fmla="*/ 5 h 1220738"/>
                  <a:gd name="T50" fmla="*/ 30 w 1235686"/>
                  <a:gd name="T51" fmla="*/ 4 h 1220738"/>
                  <a:gd name="T52" fmla="*/ 26 w 1235686"/>
                  <a:gd name="T53" fmla="*/ 3 h 1220738"/>
                  <a:gd name="T54" fmla="*/ 24 w 1235686"/>
                  <a:gd name="T55" fmla="*/ 1 h 1220738"/>
                  <a:gd name="T56" fmla="*/ 21 w 1235686"/>
                  <a:gd name="T57" fmla="*/ 0 h 1220738"/>
                  <a:gd name="T58" fmla="*/ 19 w 1235686"/>
                  <a:gd name="T59" fmla="*/ 0 h 1220738"/>
                  <a:gd name="T60" fmla="*/ 16 w 1235686"/>
                  <a:gd name="T61" fmla="*/ 1 h 1220738"/>
                  <a:gd name="T62" fmla="*/ 13 w 1235686"/>
                  <a:gd name="T63" fmla="*/ 2 h 1220738"/>
                  <a:gd name="T64" fmla="*/ 9 w 1235686"/>
                  <a:gd name="T65" fmla="*/ 3 h 1220738"/>
                  <a:gd name="T66" fmla="*/ 6 w 1235686"/>
                  <a:gd name="T67" fmla="*/ 5 h 12207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35686"/>
                  <a:gd name="T103" fmla="*/ 0 h 1220738"/>
                  <a:gd name="T104" fmla="*/ 1235686 w 1235686"/>
                  <a:gd name="T105" fmla="*/ 1220738 h 12207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35686" h="1220738">
                    <a:moveTo>
                      <a:pt x="252577" y="178940"/>
                    </a:moveTo>
                    <a:lnTo>
                      <a:pt x="169382" y="273050"/>
                    </a:lnTo>
                    <a:lnTo>
                      <a:pt x="127090" y="366142"/>
                    </a:lnTo>
                    <a:lnTo>
                      <a:pt x="69940" y="499492"/>
                    </a:lnTo>
                    <a:lnTo>
                      <a:pt x="8598" y="624210"/>
                    </a:lnTo>
                    <a:lnTo>
                      <a:pt x="17106" y="846336"/>
                    </a:lnTo>
                    <a:cubicBezTo>
                      <a:pt x="17965" y="944380"/>
                      <a:pt x="0" y="1040142"/>
                      <a:pt x="859" y="1138186"/>
                    </a:cubicBezTo>
                    <a:lnTo>
                      <a:pt x="95340" y="1191146"/>
                    </a:lnTo>
                    <a:lnTo>
                      <a:pt x="245458" y="1220738"/>
                    </a:lnTo>
                    <a:lnTo>
                      <a:pt x="319500" y="1188988"/>
                    </a:lnTo>
                    <a:lnTo>
                      <a:pt x="368142" y="1138188"/>
                    </a:lnTo>
                    <a:lnTo>
                      <a:pt x="524734" y="1150888"/>
                    </a:lnTo>
                    <a:lnTo>
                      <a:pt x="581388" y="997222"/>
                    </a:lnTo>
                    <a:lnTo>
                      <a:pt x="539468" y="846336"/>
                    </a:lnTo>
                    <a:lnTo>
                      <a:pt x="526768" y="755402"/>
                    </a:lnTo>
                    <a:lnTo>
                      <a:pt x="437868" y="666502"/>
                    </a:lnTo>
                    <a:lnTo>
                      <a:pt x="427326" y="611510"/>
                    </a:lnTo>
                    <a:lnTo>
                      <a:pt x="541626" y="528960"/>
                    </a:lnTo>
                    <a:lnTo>
                      <a:pt x="706726" y="526926"/>
                    </a:lnTo>
                    <a:lnTo>
                      <a:pt x="810360" y="554484"/>
                    </a:lnTo>
                    <a:lnTo>
                      <a:pt x="827252" y="611634"/>
                    </a:lnTo>
                    <a:lnTo>
                      <a:pt x="922502" y="471934"/>
                    </a:lnTo>
                    <a:lnTo>
                      <a:pt x="1007731" y="336176"/>
                    </a:lnTo>
                    <a:lnTo>
                      <a:pt x="1165836" y="336426"/>
                    </a:lnTo>
                    <a:lnTo>
                      <a:pt x="1235686" y="203076"/>
                    </a:lnTo>
                    <a:lnTo>
                      <a:pt x="1174344" y="160784"/>
                    </a:lnTo>
                    <a:lnTo>
                      <a:pt x="1021944" y="99442"/>
                    </a:lnTo>
                    <a:lnTo>
                      <a:pt x="937360" y="21208"/>
                    </a:lnTo>
                    <a:lnTo>
                      <a:pt x="829410" y="0"/>
                    </a:lnTo>
                    <a:lnTo>
                      <a:pt x="744826" y="8508"/>
                    </a:lnTo>
                    <a:lnTo>
                      <a:pt x="624176" y="23242"/>
                    </a:lnTo>
                    <a:lnTo>
                      <a:pt x="509876" y="97284"/>
                    </a:lnTo>
                    <a:lnTo>
                      <a:pt x="355566" y="120650"/>
                    </a:lnTo>
                    <a:lnTo>
                      <a:pt x="252577" y="17894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0" name="任意多边形 36">
                <a:extLst>
                  <a:ext uri="{FF2B5EF4-FFF2-40B4-BE49-F238E27FC236}">
                    <a16:creationId xmlns:a16="http://schemas.microsoft.com/office/drawing/2014/main" id="{E91D7203-3E95-76E4-71E8-405E3E5D7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" y="2808"/>
                <a:ext cx="31" cy="72"/>
              </a:xfrm>
              <a:custGeom>
                <a:avLst/>
                <a:gdLst>
                  <a:gd name="T0" fmla="*/ 1 w 523016"/>
                  <a:gd name="T1" fmla="*/ 0 h 1213127"/>
                  <a:gd name="T2" fmla="*/ 1 w 523016"/>
                  <a:gd name="T3" fmla="*/ 2 h 1213127"/>
                  <a:gd name="T4" fmla="*/ 0 w 523016"/>
                  <a:gd name="T5" fmla="*/ 4 h 1213127"/>
                  <a:gd name="T6" fmla="*/ 0 w 523016"/>
                  <a:gd name="T7" fmla="*/ 6 h 1213127"/>
                  <a:gd name="T8" fmla="*/ 1 w 523016"/>
                  <a:gd name="T9" fmla="*/ 7 h 1213127"/>
                  <a:gd name="T10" fmla="*/ 3 w 523016"/>
                  <a:gd name="T11" fmla="*/ 7 h 1213127"/>
                  <a:gd name="T12" fmla="*/ 2 w 523016"/>
                  <a:gd name="T13" fmla="*/ 5 h 1213127"/>
                  <a:gd name="T14" fmla="*/ 3 w 523016"/>
                  <a:gd name="T15" fmla="*/ 3 h 1213127"/>
                  <a:gd name="T16" fmla="*/ 2 w 523016"/>
                  <a:gd name="T17" fmla="*/ 1 h 1213127"/>
                  <a:gd name="T18" fmla="*/ 1 w 523016"/>
                  <a:gd name="T19" fmla="*/ 0 h 1213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23016"/>
                  <a:gd name="T31" fmla="*/ 0 h 1213127"/>
                  <a:gd name="T32" fmla="*/ 523016 w 523016"/>
                  <a:gd name="T33" fmla="*/ 1213127 h 121312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23016" h="1213127">
                    <a:moveTo>
                      <a:pt x="222402" y="0"/>
                    </a:moveTo>
                    <a:lnTo>
                      <a:pt x="112379" y="300966"/>
                    </a:lnTo>
                    <a:lnTo>
                      <a:pt x="87493" y="671822"/>
                    </a:lnTo>
                    <a:lnTo>
                      <a:pt x="0" y="985684"/>
                    </a:lnTo>
                    <a:lnTo>
                      <a:pt x="170983" y="1213127"/>
                    </a:lnTo>
                    <a:lnTo>
                      <a:pt x="523016" y="1200911"/>
                    </a:lnTo>
                    <a:lnTo>
                      <a:pt x="331525" y="851637"/>
                    </a:lnTo>
                    <a:lnTo>
                      <a:pt x="492825" y="570807"/>
                    </a:lnTo>
                    <a:lnTo>
                      <a:pt x="435072" y="229527"/>
                    </a:lnTo>
                    <a:lnTo>
                      <a:pt x="222402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1" name="任意多边形 37">
                <a:extLst>
                  <a:ext uri="{FF2B5EF4-FFF2-40B4-BE49-F238E27FC236}">
                    <a16:creationId xmlns:a16="http://schemas.microsoft.com/office/drawing/2014/main" id="{00145E60-6275-F423-BC4E-ED6A1A35B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" y="2822"/>
                <a:ext cx="26" cy="43"/>
              </a:xfrm>
              <a:custGeom>
                <a:avLst/>
                <a:gdLst>
                  <a:gd name="T0" fmla="*/ 0 w 426850"/>
                  <a:gd name="T1" fmla="*/ 2 h 705685"/>
                  <a:gd name="T2" fmla="*/ 0 w 426850"/>
                  <a:gd name="T3" fmla="*/ 4 h 705685"/>
                  <a:gd name="T4" fmla="*/ 1 w 426850"/>
                  <a:gd name="T5" fmla="*/ 4 h 705685"/>
                  <a:gd name="T6" fmla="*/ 2 w 426850"/>
                  <a:gd name="T7" fmla="*/ 3 h 705685"/>
                  <a:gd name="T8" fmla="*/ 2 w 426850"/>
                  <a:gd name="T9" fmla="*/ 1 h 705685"/>
                  <a:gd name="T10" fmla="*/ 2 w 426850"/>
                  <a:gd name="T11" fmla="*/ 0 h 705685"/>
                  <a:gd name="T12" fmla="*/ 0 w 426850"/>
                  <a:gd name="T13" fmla="*/ 1 h 705685"/>
                  <a:gd name="T14" fmla="*/ 0 w 426850"/>
                  <a:gd name="T15" fmla="*/ 2 h 70568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6850"/>
                  <a:gd name="T25" fmla="*/ 0 h 705685"/>
                  <a:gd name="T26" fmla="*/ 426850 w 426850"/>
                  <a:gd name="T27" fmla="*/ 705685 h 70568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6850" h="705685">
                    <a:moveTo>
                      <a:pt x="0" y="351583"/>
                    </a:moveTo>
                    <a:lnTo>
                      <a:pt x="56845" y="628798"/>
                    </a:lnTo>
                    <a:lnTo>
                      <a:pt x="192952" y="705685"/>
                    </a:lnTo>
                    <a:lnTo>
                      <a:pt x="297660" y="577951"/>
                    </a:lnTo>
                    <a:lnTo>
                      <a:pt x="426850" y="236127"/>
                    </a:lnTo>
                    <a:lnTo>
                      <a:pt x="274381" y="0"/>
                    </a:lnTo>
                    <a:lnTo>
                      <a:pt x="33568" y="144486"/>
                    </a:lnTo>
                    <a:lnTo>
                      <a:pt x="0" y="351583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2" name="任意多边形 40">
                <a:extLst>
                  <a:ext uri="{FF2B5EF4-FFF2-40B4-BE49-F238E27FC236}">
                    <a16:creationId xmlns:a16="http://schemas.microsoft.com/office/drawing/2014/main" id="{30368807-A8BF-6F72-04D7-E9B1C7224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" y="2779"/>
                <a:ext cx="22" cy="36"/>
              </a:xfrm>
              <a:custGeom>
                <a:avLst/>
                <a:gdLst>
                  <a:gd name="T0" fmla="*/ 0 w 905270"/>
                  <a:gd name="T1" fmla="*/ 0 h 1485900"/>
                  <a:gd name="T2" fmla="*/ 0 w 905270"/>
                  <a:gd name="T3" fmla="*/ 0 h 1485900"/>
                  <a:gd name="T4" fmla="*/ 0 w 905270"/>
                  <a:gd name="T5" fmla="*/ 1 h 1485900"/>
                  <a:gd name="T6" fmla="*/ 1 w 905270"/>
                  <a:gd name="T7" fmla="*/ 1 h 1485900"/>
                  <a:gd name="T8" fmla="*/ 1 w 905270"/>
                  <a:gd name="T9" fmla="*/ 1 h 1485900"/>
                  <a:gd name="T10" fmla="*/ 0 w 905270"/>
                  <a:gd name="T11" fmla="*/ 0 h 14859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5270"/>
                  <a:gd name="T19" fmla="*/ 0 h 1485900"/>
                  <a:gd name="T20" fmla="*/ 905270 w 905270"/>
                  <a:gd name="T21" fmla="*/ 1485900 h 14859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5270" h="1485900">
                    <a:moveTo>
                      <a:pt x="362347" y="0"/>
                    </a:moveTo>
                    <a:lnTo>
                      <a:pt x="0" y="513667"/>
                    </a:lnTo>
                    <a:lnTo>
                      <a:pt x="458460" y="1089212"/>
                    </a:lnTo>
                    <a:lnTo>
                      <a:pt x="905272" y="1485900"/>
                    </a:lnTo>
                    <a:lnTo>
                      <a:pt x="614340" y="707422"/>
                    </a:lnTo>
                    <a:lnTo>
                      <a:pt x="362347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3" name="任意多边形 41">
                <a:extLst>
                  <a:ext uri="{FF2B5EF4-FFF2-40B4-BE49-F238E27FC236}">
                    <a16:creationId xmlns:a16="http://schemas.microsoft.com/office/drawing/2014/main" id="{B1656594-F7BC-F781-D6CE-0BA24C6BF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" y="2861"/>
                <a:ext cx="26" cy="16"/>
              </a:xfrm>
              <a:custGeom>
                <a:avLst/>
                <a:gdLst>
                  <a:gd name="T0" fmla="*/ 0 w 1083588"/>
                  <a:gd name="T1" fmla="*/ 0 h 632762"/>
                  <a:gd name="T2" fmla="*/ 0 w 1083588"/>
                  <a:gd name="T3" fmla="*/ 1 h 632762"/>
                  <a:gd name="T4" fmla="*/ 0 w 1083588"/>
                  <a:gd name="T5" fmla="*/ 1 h 632762"/>
                  <a:gd name="T6" fmla="*/ 1 w 1083588"/>
                  <a:gd name="T7" fmla="*/ 1 h 632762"/>
                  <a:gd name="T8" fmla="*/ 1 w 1083588"/>
                  <a:gd name="T9" fmla="*/ 0 h 632762"/>
                  <a:gd name="T10" fmla="*/ 1 w 1083588"/>
                  <a:gd name="T11" fmla="*/ 0 h 632762"/>
                  <a:gd name="T12" fmla="*/ 0 w 1083588"/>
                  <a:gd name="T13" fmla="*/ 0 h 632762"/>
                  <a:gd name="T14" fmla="*/ 0 w 1083588"/>
                  <a:gd name="T15" fmla="*/ 0 h 6327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3588"/>
                  <a:gd name="T25" fmla="*/ 0 h 632762"/>
                  <a:gd name="T26" fmla="*/ 1083588 w 1083588"/>
                  <a:gd name="T27" fmla="*/ 632762 h 6327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3588" h="632762">
                    <a:moveTo>
                      <a:pt x="0" y="392656"/>
                    </a:moveTo>
                    <a:lnTo>
                      <a:pt x="71565" y="632762"/>
                    </a:lnTo>
                    <a:lnTo>
                      <a:pt x="542744" y="560302"/>
                    </a:lnTo>
                    <a:lnTo>
                      <a:pt x="1083588" y="529931"/>
                    </a:lnTo>
                    <a:lnTo>
                      <a:pt x="1068445" y="259051"/>
                    </a:lnTo>
                    <a:lnTo>
                      <a:pt x="786375" y="0"/>
                    </a:lnTo>
                    <a:lnTo>
                      <a:pt x="435735" y="188130"/>
                    </a:lnTo>
                    <a:lnTo>
                      <a:pt x="0" y="392656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4" name="任意多边形 42">
                <a:extLst>
                  <a:ext uri="{FF2B5EF4-FFF2-40B4-BE49-F238E27FC236}">
                    <a16:creationId xmlns:a16="http://schemas.microsoft.com/office/drawing/2014/main" id="{72C381A1-3762-E2C8-3A04-82B4927BC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" y="2963"/>
                <a:ext cx="34" cy="23"/>
              </a:xfrm>
              <a:custGeom>
                <a:avLst/>
                <a:gdLst>
                  <a:gd name="T0" fmla="*/ 0 w 1391499"/>
                  <a:gd name="T1" fmla="*/ 0 h 929332"/>
                  <a:gd name="T2" fmla="*/ 0 w 1391499"/>
                  <a:gd name="T3" fmla="*/ 0 h 929332"/>
                  <a:gd name="T4" fmla="*/ 0 w 1391499"/>
                  <a:gd name="T5" fmla="*/ 1 h 929332"/>
                  <a:gd name="T6" fmla="*/ 0 w 1391499"/>
                  <a:gd name="T7" fmla="*/ 1 h 929332"/>
                  <a:gd name="T8" fmla="*/ 1 w 1391499"/>
                  <a:gd name="T9" fmla="*/ 1 h 929332"/>
                  <a:gd name="T10" fmla="*/ 1 w 1391499"/>
                  <a:gd name="T11" fmla="*/ 1 h 929332"/>
                  <a:gd name="T12" fmla="*/ 1 w 1391499"/>
                  <a:gd name="T13" fmla="*/ 0 h 929332"/>
                  <a:gd name="T14" fmla="*/ 1 w 1391499"/>
                  <a:gd name="T15" fmla="*/ 0 h 929332"/>
                  <a:gd name="T16" fmla="*/ 1 w 1391499"/>
                  <a:gd name="T17" fmla="*/ 0 h 929332"/>
                  <a:gd name="T18" fmla="*/ 0 w 1391499"/>
                  <a:gd name="T19" fmla="*/ 0 h 929332"/>
                  <a:gd name="T20" fmla="*/ 0 w 1391499"/>
                  <a:gd name="T21" fmla="*/ 0 h 9293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91499"/>
                  <a:gd name="T34" fmla="*/ 0 h 929332"/>
                  <a:gd name="T35" fmla="*/ 1391499 w 1391499"/>
                  <a:gd name="T36" fmla="*/ 929332 h 9293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91499" h="929332">
                    <a:moveTo>
                      <a:pt x="148748" y="143391"/>
                    </a:moveTo>
                    <a:lnTo>
                      <a:pt x="0" y="332648"/>
                    </a:lnTo>
                    <a:lnTo>
                      <a:pt x="87169" y="686057"/>
                    </a:lnTo>
                    <a:lnTo>
                      <a:pt x="432028" y="692425"/>
                    </a:lnTo>
                    <a:lnTo>
                      <a:pt x="706348" y="929332"/>
                    </a:lnTo>
                    <a:lnTo>
                      <a:pt x="1082745" y="663850"/>
                    </a:lnTo>
                    <a:lnTo>
                      <a:pt x="1391499" y="301335"/>
                    </a:lnTo>
                    <a:lnTo>
                      <a:pt x="1030533" y="99888"/>
                    </a:lnTo>
                    <a:lnTo>
                      <a:pt x="606177" y="41692"/>
                    </a:lnTo>
                    <a:lnTo>
                      <a:pt x="450192" y="0"/>
                    </a:lnTo>
                    <a:lnTo>
                      <a:pt x="148748" y="143391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5" name="任意多边形 43">
                <a:extLst>
                  <a:ext uri="{FF2B5EF4-FFF2-40B4-BE49-F238E27FC236}">
                    <a16:creationId xmlns:a16="http://schemas.microsoft.com/office/drawing/2014/main" id="{53CE5565-BA68-DCF3-4B38-D46FA73E0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86"/>
                <a:ext cx="15" cy="12"/>
              </a:xfrm>
              <a:custGeom>
                <a:avLst/>
                <a:gdLst>
                  <a:gd name="T0" fmla="*/ 0 w 634982"/>
                  <a:gd name="T1" fmla="*/ 0 h 505519"/>
                  <a:gd name="T2" fmla="*/ 0 w 634982"/>
                  <a:gd name="T3" fmla="*/ 0 h 505519"/>
                  <a:gd name="T4" fmla="*/ 0 w 634982"/>
                  <a:gd name="T5" fmla="*/ 0 h 505519"/>
                  <a:gd name="T6" fmla="*/ 0 w 634982"/>
                  <a:gd name="T7" fmla="*/ 0 h 505519"/>
                  <a:gd name="T8" fmla="*/ 1 w 634982"/>
                  <a:gd name="T9" fmla="*/ 0 h 505519"/>
                  <a:gd name="T10" fmla="*/ 0 w 634982"/>
                  <a:gd name="T11" fmla="*/ 0 h 505519"/>
                  <a:gd name="T12" fmla="*/ 0 w 634982"/>
                  <a:gd name="T13" fmla="*/ 0 h 5055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4982"/>
                  <a:gd name="T22" fmla="*/ 0 h 505519"/>
                  <a:gd name="T23" fmla="*/ 634982 w 634982"/>
                  <a:gd name="T24" fmla="*/ 505519 h 5055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4982" h="505519">
                    <a:moveTo>
                      <a:pt x="0" y="143391"/>
                    </a:moveTo>
                    <a:lnTo>
                      <a:pt x="129866" y="476814"/>
                    </a:lnTo>
                    <a:lnTo>
                      <a:pt x="337428" y="505519"/>
                    </a:lnTo>
                    <a:lnTo>
                      <a:pt x="457204" y="395117"/>
                    </a:lnTo>
                    <a:lnTo>
                      <a:pt x="634982" y="235226"/>
                    </a:lnTo>
                    <a:lnTo>
                      <a:pt x="301444" y="0"/>
                    </a:lnTo>
                    <a:lnTo>
                      <a:pt x="0" y="143391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36616" name="Group 15">
              <a:extLst>
                <a:ext uri="{FF2B5EF4-FFF2-40B4-BE49-F238E27FC236}">
                  <a16:creationId xmlns:a16="http://schemas.microsoft.com/office/drawing/2014/main" id="{B27D6078-F64E-1107-2FDC-424658B1FE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0816" y="1436230"/>
              <a:ext cx="518803" cy="502770"/>
              <a:chOff x="453" y="957"/>
              <a:chExt cx="453" cy="439"/>
            </a:xfrm>
          </p:grpSpPr>
          <p:sp>
            <p:nvSpPr>
              <p:cNvPr id="136617" name="任意多边形 35">
                <a:extLst>
                  <a:ext uri="{FF2B5EF4-FFF2-40B4-BE49-F238E27FC236}">
                    <a16:creationId xmlns:a16="http://schemas.microsoft.com/office/drawing/2014/main" id="{7DEB331B-B24C-F8C8-80C6-4E7E87D7E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" y="1307"/>
                <a:ext cx="69" cy="89"/>
              </a:xfrm>
              <a:custGeom>
                <a:avLst/>
                <a:gdLst>
                  <a:gd name="T0" fmla="*/ 2 w 1143000"/>
                  <a:gd name="T1" fmla="*/ 0 h 1485900"/>
                  <a:gd name="T2" fmla="*/ 0 w 1143000"/>
                  <a:gd name="T3" fmla="*/ 6 h 1485900"/>
                  <a:gd name="T4" fmla="*/ 5 w 1143000"/>
                  <a:gd name="T5" fmla="*/ 8 h 1485900"/>
                  <a:gd name="T6" fmla="*/ 7 w 1143000"/>
                  <a:gd name="T7" fmla="*/ 4 h 1485900"/>
                  <a:gd name="T8" fmla="*/ 2 w 1143000"/>
                  <a:gd name="T9" fmla="*/ 0 h 14859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000"/>
                  <a:gd name="T16" fmla="*/ 0 h 1485900"/>
                  <a:gd name="T17" fmla="*/ 1143000 w 1143000"/>
                  <a:gd name="T18" fmla="*/ 1485900 h 14859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000" h="1485900">
                    <a:moveTo>
                      <a:pt x="342900" y="0"/>
                    </a:moveTo>
                    <a:lnTo>
                      <a:pt x="0" y="1114425"/>
                    </a:lnTo>
                    <a:lnTo>
                      <a:pt x="885825" y="1485900"/>
                    </a:lnTo>
                    <a:lnTo>
                      <a:pt x="1143000" y="771525"/>
                    </a:lnTo>
                    <a:lnTo>
                      <a:pt x="342900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8" name="任意多边形 44">
                <a:extLst>
                  <a:ext uri="{FF2B5EF4-FFF2-40B4-BE49-F238E27FC236}">
                    <a16:creationId xmlns:a16="http://schemas.microsoft.com/office/drawing/2014/main" id="{4CE489FB-96B1-CE1E-833B-8552A6D18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" y="1172"/>
                <a:ext cx="70" cy="55"/>
              </a:xfrm>
              <a:custGeom>
                <a:avLst/>
                <a:gdLst>
                  <a:gd name="T0" fmla="*/ 1 w 1012934"/>
                  <a:gd name="T1" fmla="*/ 1 h 716191"/>
                  <a:gd name="T2" fmla="*/ 0 w 1012934"/>
                  <a:gd name="T3" fmla="*/ 2 h 716191"/>
                  <a:gd name="T4" fmla="*/ 0 w 1012934"/>
                  <a:gd name="T5" fmla="*/ 3 h 716191"/>
                  <a:gd name="T6" fmla="*/ 0 w 1012934"/>
                  <a:gd name="T7" fmla="*/ 4 h 716191"/>
                  <a:gd name="T8" fmla="*/ 1 w 1012934"/>
                  <a:gd name="T9" fmla="*/ 5 h 716191"/>
                  <a:gd name="T10" fmla="*/ 2 w 1012934"/>
                  <a:gd name="T11" fmla="*/ 5 h 716191"/>
                  <a:gd name="T12" fmla="*/ 3 w 1012934"/>
                  <a:gd name="T13" fmla="*/ 6 h 716191"/>
                  <a:gd name="T14" fmla="*/ 4 w 1012934"/>
                  <a:gd name="T15" fmla="*/ 7 h 716191"/>
                  <a:gd name="T16" fmla="*/ 5 w 1012934"/>
                  <a:gd name="T17" fmla="*/ 6 h 716191"/>
                  <a:gd name="T18" fmla="*/ 6 w 1012934"/>
                  <a:gd name="T19" fmla="*/ 6 h 716191"/>
                  <a:gd name="T20" fmla="*/ 7 w 1012934"/>
                  <a:gd name="T21" fmla="*/ 5 h 716191"/>
                  <a:gd name="T22" fmla="*/ 7 w 1012934"/>
                  <a:gd name="T23" fmla="*/ 4 h 716191"/>
                  <a:gd name="T24" fmla="*/ 8 w 1012934"/>
                  <a:gd name="T25" fmla="*/ 2 h 716191"/>
                  <a:gd name="T26" fmla="*/ 7 w 1012934"/>
                  <a:gd name="T27" fmla="*/ 1 h 716191"/>
                  <a:gd name="T28" fmla="*/ 6 w 1012934"/>
                  <a:gd name="T29" fmla="*/ 0 h 716191"/>
                  <a:gd name="T30" fmla="*/ 6 w 1012934"/>
                  <a:gd name="T31" fmla="*/ 0 h 716191"/>
                  <a:gd name="T32" fmla="*/ 3 w 1012934"/>
                  <a:gd name="T33" fmla="*/ 0 h 716191"/>
                  <a:gd name="T34" fmla="*/ 1 w 1012934"/>
                  <a:gd name="T35" fmla="*/ 1 h 71619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12934"/>
                  <a:gd name="T55" fmla="*/ 0 h 716191"/>
                  <a:gd name="T56" fmla="*/ 1012934 w 1012934"/>
                  <a:gd name="T57" fmla="*/ 716191 h 71619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12934" h="716191">
                    <a:moveTo>
                      <a:pt x="166986" y="112202"/>
                    </a:moveTo>
                    <a:lnTo>
                      <a:pt x="55495" y="224266"/>
                    </a:lnTo>
                    <a:lnTo>
                      <a:pt x="0" y="354760"/>
                    </a:lnTo>
                    <a:lnTo>
                      <a:pt x="23165" y="456491"/>
                    </a:lnTo>
                    <a:lnTo>
                      <a:pt x="138980" y="551272"/>
                    </a:lnTo>
                    <a:lnTo>
                      <a:pt x="277959" y="593395"/>
                    </a:lnTo>
                    <a:lnTo>
                      <a:pt x="336361" y="675276"/>
                    </a:lnTo>
                    <a:lnTo>
                      <a:pt x="557545" y="716191"/>
                    </a:lnTo>
                    <a:lnTo>
                      <a:pt x="617307" y="631941"/>
                    </a:lnTo>
                    <a:lnTo>
                      <a:pt x="844506" y="641115"/>
                    </a:lnTo>
                    <a:lnTo>
                      <a:pt x="889967" y="563364"/>
                    </a:lnTo>
                    <a:lnTo>
                      <a:pt x="973339" y="387321"/>
                    </a:lnTo>
                    <a:lnTo>
                      <a:pt x="1012934" y="172357"/>
                    </a:lnTo>
                    <a:lnTo>
                      <a:pt x="906845" y="102218"/>
                    </a:lnTo>
                    <a:lnTo>
                      <a:pt x="831566" y="9125"/>
                    </a:lnTo>
                    <a:lnTo>
                      <a:pt x="736652" y="1"/>
                    </a:lnTo>
                    <a:lnTo>
                      <a:pt x="338953" y="14515"/>
                    </a:lnTo>
                    <a:lnTo>
                      <a:pt x="166986" y="112202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19" name="任意多边形 45">
                <a:extLst>
                  <a:ext uri="{FF2B5EF4-FFF2-40B4-BE49-F238E27FC236}">
                    <a16:creationId xmlns:a16="http://schemas.microsoft.com/office/drawing/2014/main" id="{14763225-EACC-54F7-7CA2-217C6E037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" y="1053"/>
                <a:ext cx="152" cy="222"/>
              </a:xfrm>
              <a:custGeom>
                <a:avLst/>
                <a:gdLst>
                  <a:gd name="T0" fmla="*/ 5 w 2552103"/>
                  <a:gd name="T1" fmla="*/ 0 h 3725388"/>
                  <a:gd name="T2" fmla="*/ 4 w 2552103"/>
                  <a:gd name="T3" fmla="*/ 0 h 3725388"/>
                  <a:gd name="T4" fmla="*/ 3 w 2552103"/>
                  <a:gd name="T5" fmla="*/ 1 h 3725388"/>
                  <a:gd name="T6" fmla="*/ 3 w 2552103"/>
                  <a:gd name="T7" fmla="*/ 1 h 3725388"/>
                  <a:gd name="T8" fmla="*/ 2 w 2552103"/>
                  <a:gd name="T9" fmla="*/ 1 h 3725388"/>
                  <a:gd name="T10" fmla="*/ 2 w 2552103"/>
                  <a:gd name="T11" fmla="*/ 2 h 3725388"/>
                  <a:gd name="T12" fmla="*/ 0 w 2552103"/>
                  <a:gd name="T13" fmla="*/ 3 h 3725388"/>
                  <a:gd name="T14" fmla="*/ 0 w 2552103"/>
                  <a:gd name="T15" fmla="*/ 4 h 3725388"/>
                  <a:gd name="T16" fmla="*/ 1 w 2552103"/>
                  <a:gd name="T17" fmla="*/ 3 h 3725388"/>
                  <a:gd name="T18" fmla="*/ 3 w 2552103"/>
                  <a:gd name="T19" fmla="*/ 3 h 3725388"/>
                  <a:gd name="T20" fmla="*/ 3 w 2552103"/>
                  <a:gd name="T21" fmla="*/ 3 h 3725388"/>
                  <a:gd name="T22" fmla="*/ 3 w 2552103"/>
                  <a:gd name="T23" fmla="*/ 5 h 3725388"/>
                  <a:gd name="T24" fmla="*/ 4 w 2552103"/>
                  <a:gd name="T25" fmla="*/ 6 h 3725388"/>
                  <a:gd name="T26" fmla="*/ 3 w 2552103"/>
                  <a:gd name="T27" fmla="*/ 6 h 3725388"/>
                  <a:gd name="T28" fmla="*/ 4 w 2552103"/>
                  <a:gd name="T29" fmla="*/ 7 h 3725388"/>
                  <a:gd name="T30" fmla="*/ 5 w 2552103"/>
                  <a:gd name="T31" fmla="*/ 9 h 3725388"/>
                  <a:gd name="T32" fmla="*/ 6 w 2552103"/>
                  <a:gd name="T33" fmla="*/ 9 h 3725388"/>
                  <a:gd name="T34" fmla="*/ 7 w 2552103"/>
                  <a:gd name="T35" fmla="*/ 10 h 3725388"/>
                  <a:gd name="T36" fmla="*/ 6 w 2552103"/>
                  <a:gd name="T37" fmla="*/ 11 h 3725388"/>
                  <a:gd name="T38" fmla="*/ 7 w 2552103"/>
                  <a:gd name="T39" fmla="*/ 12 h 3725388"/>
                  <a:gd name="T40" fmla="*/ 9 w 2552103"/>
                  <a:gd name="T41" fmla="*/ 12 h 3725388"/>
                  <a:gd name="T42" fmla="*/ 9 w 2552103"/>
                  <a:gd name="T43" fmla="*/ 13 h 3725388"/>
                  <a:gd name="T44" fmla="*/ 8 w 2552103"/>
                  <a:gd name="T45" fmla="*/ 14 h 3725388"/>
                  <a:gd name="T46" fmla="*/ 8 w 2552103"/>
                  <a:gd name="T47" fmla="*/ 15 h 3725388"/>
                  <a:gd name="T48" fmla="*/ 6 w 2552103"/>
                  <a:gd name="T49" fmla="*/ 14 h 3725388"/>
                  <a:gd name="T50" fmla="*/ 5 w 2552103"/>
                  <a:gd name="T51" fmla="*/ 15 h 3725388"/>
                  <a:gd name="T52" fmla="*/ 4 w 2552103"/>
                  <a:gd name="T53" fmla="*/ 15 h 3725388"/>
                  <a:gd name="T54" fmla="*/ 3 w 2552103"/>
                  <a:gd name="T55" fmla="*/ 16 h 3725388"/>
                  <a:gd name="T56" fmla="*/ 2 w 2552103"/>
                  <a:gd name="T57" fmla="*/ 17 h 3725388"/>
                  <a:gd name="T58" fmla="*/ 2 w 2552103"/>
                  <a:gd name="T59" fmla="*/ 19 h 3725388"/>
                  <a:gd name="T60" fmla="*/ 3 w 2552103"/>
                  <a:gd name="T61" fmla="*/ 20 h 3725388"/>
                  <a:gd name="T62" fmla="*/ 3 w 2552103"/>
                  <a:gd name="T63" fmla="*/ 21 h 3725388"/>
                  <a:gd name="T64" fmla="*/ 4 w 2552103"/>
                  <a:gd name="T65" fmla="*/ 21 h 3725388"/>
                  <a:gd name="T66" fmla="*/ 5 w 2552103"/>
                  <a:gd name="T67" fmla="*/ 21 h 3725388"/>
                  <a:gd name="T68" fmla="*/ 8 w 2552103"/>
                  <a:gd name="T69" fmla="*/ 21 h 3725388"/>
                  <a:gd name="T70" fmla="*/ 9 w 2552103"/>
                  <a:gd name="T71" fmla="*/ 20 h 3725388"/>
                  <a:gd name="T72" fmla="*/ 11 w 2552103"/>
                  <a:gd name="T73" fmla="*/ 20 h 3725388"/>
                  <a:gd name="T74" fmla="*/ 12 w 2552103"/>
                  <a:gd name="T75" fmla="*/ 20 h 3725388"/>
                  <a:gd name="T76" fmla="*/ 13 w 2552103"/>
                  <a:gd name="T77" fmla="*/ 19 h 3725388"/>
                  <a:gd name="T78" fmla="*/ 13 w 2552103"/>
                  <a:gd name="T79" fmla="*/ 18 h 3725388"/>
                  <a:gd name="T80" fmla="*/ 13 w 2552103"/>
                  <a:gd name="T81" fmla="*/ 17 h 3725388"/>
                  <a:gd name="T82" fmla="*/ 13 w 2552103"/>
                  <a:gd name="T83" fmla="*/ 16 h 3725388"/>
                  <a:gd name="T84" fmla="*/ 14 w 2552103"/>
                  <a:gd name="T85" fmla="*/ 16 h 3725388"/>
                  <a:gd name="T86" fmla="*/ 13 w 2552103"/>
                  <a:gd name="T87" fmla="*/ 15 h 3725388"/>
                  <a:gd name="T88" fmla="*/ 12 w 2552103"/>
                  <a:gd name="T89" fmla="*/ 13 h 3725388"/>
                  <a:gd name="T90" fmla="*/ 11 w 2552103"/>
                  <a:gd name="T91" fmla="*/ 14 h 3725388"/>
                  <a:gd name="T92" fmla="*/ 11 w 2552103"/>
                  <a:gd name="T93" fmla="*/ 13 h 3725388"/>
                  <a:gd name="T94" fmla="*/ 11 w 2552103"/>
                  <a:gd name="T95" fmla="*/ 12 h 3725388"/>
                  <a:gd name="T96" fmla="*/ 11 w 2552103"/>
                  <a:gd name="T97" fmla="*/ 11 h 3725388"/>
                  <a:gd name="T98" fmla="*/ 10 w 2552103"/>
                  <a:gd name="T99" fmla="*/ 9 h 3725388"/>
                  <a:gd name="T100" fmla="*/ 8 w 2552103"/>
                  <a:gd name="T101" fmla="*/ 8 h 3725388"/>
                  <a:gd name="T102" fmla="*/ 7 w 2552103"/>
                  <a:gd name="T103" fmla="*/ 6 h 3725388"/>
                  <a:gd name="T104" fmla="*/ 7 w 2552103"/>
                  <a:gd name="T105" fmla="*/ 5 h 3725388"/>
                  <a:gd name="T106" fmla="*/ 7 w 2552103"/>
                  <a:gd name="T107" fmla="*/ 4 h 3725388"/>
                  <a:gd name="T108" fmla="*/ 7 w 2552103"/>
                  <a:gd name="T109" fmla="*/ 3 h 3725388"/>
                  <a:gd name="T110" fmla="*/ 6 w 2552103"/>
                  <a:gd name="T111" fmla="*/ 3 h 3725388"/>
                  <a:gd name="T112" fmla="*/ 5 w 2552103"/>
                  <a:gd name="T113" fmla="*/ 1 h 3725388"/>
                  <a:gd name="T114" fmla="*/ 5 w 2552103"/>
                  <a:gd name="T115" fmla="*/ 0 h 372538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552103"/>
                  <a:gd name="T175" fmla="*/ 0 h 3725388"/>
                  <a:gd name="T176" fmla="*/ 2552103 w 2552103"/>
                  <a:gd name="T177" fmla="*/ 3725388 h 372538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552103" h="3725388">
                    <a:moveTo>
                      <a:pt x="872708" y="0"/>
                    </a:moveTo>
                    <a:lnTo>
                      <a:pt x="666521" y="10399"/>
                    </a:lnTo>
                    <a:lnTo>
                      <a:pt x="539425" y="137495"/>
                    </a:lnTo>
                    <a:lnTo>
                      <a:pt x="470390" y="117427"/>
                    </a:lnTo>
                    <a:lnTo>
                      <a:pt x="309848" y="186463"/>
                    </a:lnTo>
                    <a:lnTo>
                      <a:pt x="274259" y="313558"/>
                    </a:lnTo>
                    <a:lnTo>
                      <a:pt x="0" y="449486"/>
                    </a:lnTo>
                    <a:lnTo>
                      <a:pt x="66631" y="645617"/>
                    </a:lnTo>
                    <a:lnTo>
                      <a:pt x="256595" y="538327"/>
                    </a:lnTo>
                    <a:lnTo>
                      <a:pt x="459416" y="442535"/>
                    </a:lnTo>
                    <a:lnTo>
                      <a:pt x="575276" y="616456"/>
                    </a:lnTo>
                    <a:cubicBezTo>
                      <a:pt x="573760" y="713049"/>
                      <a:pt x="572245" y="809643"/>
                      <a:pt x="570729" y="906236"/>
                    </a:cubicBezTo>
                    <a:lnTo>
                      <a:pt x="691135" y="1064374"/>
                    </a:lnTo>
                    <a:lnTo>
                      <a:pt x="539425" y="1137956"/>
                    </a:lnTo>
                    <a:lnTo>
                      <a:pt x="717892" y="1278169"/>
                    </a:lnTo>
                    <a:lnTo>
                      <a:pt x="827063" y="1518982"/>
                    </a:lnTo>
                    <a:lnTo>
                      <a:pt x="1023194" y="1601395"/>
                    </a:lnTo>
                    <a:lnTo>
                      <a:pt x="1179190" y="1721802"/>
                    </a:lnTo>
                    <a:lnTo>
                      <a:pt x="1127818" y="1864419"/>
                    </a:lnTo>
                    <a:lnTo>
                      <a:pt x="1321806" y="2111921"/>
                    </a:lnTo>
                    <a:lnTo>
                      <a:pt x="1513391" y="2169720"/>
                    </a:lnTo>
                    <a:lnTo>
                      <a:pt x="1622823" y="2341498"/>
                    </a:lnTo>
                    <a:lnTo>
                      <a:pt x="1462281" y="2412676"/>
                    </a:lnTo>
                    <a:lnTo>
                      <a:pt x="1339732" y="2589000"/>
                    </a:lnTo>
                    <a:lnTo>
                      <a:pt x="1139054" y="2555554"/>
                    </a:lnTo>
                    <a:lnTo>
                      <a:pt x="949612" y="2589000"/>
                    </a:lnTo>
                    <a:lnTo>
                      <a:pt x="789070" y="2711549"/>
                    </a:lnTo>
                    <a:lnTo>
                      <a:pt x="597486" y="2840788"/>
                    </a:lnTo>
                    <a:lnTo>
                      <a:pt x="316537" y="3085886"/>
                    </a:lnTo>
                    <a:lnTo>
                      <a:pt x="309587" y="3375666"/>
                    </a:lnTo>
                    <a:lnTo>
                      <a:pt x="457012" y="3451129"/>
                    </a:lnTo>
                    <a:lnTo>
                      <a:pt x="459154" y="3638428"/>
                    </a:lnTo>
                    <a:lnTo>
                      <a:pt x="722178" y="3725388"/>
                    </a:lnTo>
                    <a:lnTo>
                      <a:pt x="953634" y="3631202"/>
                    </a:lnTo>
                    <a:lnTo>
                      <a:pt x="1390842" y="3696228"/>
                    </a:lnTo>
                    <a:lnTo>
                      <a:pt x="1665017" y="3587683"/>
                    </a:lnTo>
                    <a:lnTo>
                      <a:pt x="1967999" y="3455675"/>
                    </a:lnTo>
                    <a:lnTo>
                      <a:pt x="2057102" y="3542636"/>
                    </a:lnTo>
                    <a:lnTo>
                      <a:pt x="2247561" y="3350910"/>
                    </a:lnTo>
                    <a:lnTo>
                      <a:pt x="2291225" y="3148231"/>
                    </a:lnTo>
                    <a:lnTo>
                      <a:pt x="2378183" y="3025682"/>
                    </a:lnTo>
                    <a:lnTo>
                      <a:pt x="2384872" y="2898587"/>
                    </a:lnTo>
                    <a:lnTo>
                      <a:pt x="2552103" y="2849619"/>
                    </a:lnTo>
                    <a:lnTo>
                      <a:pt x="2326809" y="2658035"/>
                    </a:lnTo>
                    <a:lnTo>
                      <a:pt x="2170814" y="2383776"/>
                    </a:lnTo>
                    <a:lnTo>
                      <a:pt x="2021508" y="2395012"/>
                    </a:lnTo>
                    <a:lnTo>
                      <a:pt x="1925715" y="2285841"/>
                    </a:lnTo>
                    <a:lnTo>
                      <a:pt x="1999297" y="2145367"/>
                    </a:lnTo>
                    <a:lnTo>
                      <a:pt x="2019365" y="1862276"/>
                    </a:lnTo>
                    <a:lnTo>
                      <a:pt x="1745106" y="1530217"/>
                    </a:lnTo>
                    <a:lnTo>
                      <a:pt x="1479940" y="1410072"/>
                    </a:lnTo>
                    <a:lnTo>
                      <a:pt x="1290498" y="1131266"/>
                    </a:lnTo>
                    <a:lnTo>
                      <a:pt x="1250363" y="917211"/>
                    </a:lnTo>
                    <a:lnTo>
                      <a:pt x="1236984" y="745694"/>
                    </a:lnTo>
                    <a:lnTo>
                      <a:pt x="1228152" y="498192"/>
                    </a:lnTo>
                    <a:lnTo>
                      <a:pt x="1054232" y="442535"/>
                    </a:lnTo>
                    <a:lnTo>
                      <a:pt x="918304" y="217505"/>
                    </a:lnTo>
                    <a:lnTo>
                      <a:pt x="872708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0" name="任意多边形 46">
                <a:extLst>
                  <a:ext uri="{FF2B5EF4-FFF2-40B4-BE49-F238E27FC236}">
                    <a16:creationId xmlns:a16="http://schemas.microsoft.com/office/drawing/2014/main" id="{D539B11F-3E3C-C89B-5B78-475822530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" y="1125"/>
                <a:ext cx="51" cy="49"/>
              </a:xfrm>
              <a:custGeom>
                <a:avLst/>
                <a:gdLst>
                  <a:gd name="T0" fmla="*/ 1 w 859125"/>
                  <a:gd name="T1" fmla="*/ 1 h 824659"/>
                  <a:gd name="T2" fmla="*/ 0 w 859125"/>
                  <a:gd name="T3" fmla="*/ 1 h 824659"/>
                  <a:gd name="T4" fmla="*/ 0 w 859125"/>
                  <a:gd name="T5" fmla="*/ 2 h 824659"/>
                  <a:gd name="T6" fmla="*/ 0 w 859125"/>
                  <a:gd name="T7" fmla="*/ 2 h 824659"/>
                  <a:gd name="T8" fmla="*/ 1 w 859125"/>
                  <a:gd name="T9" fmla="*/ 4 h 824659"/>
                  <a:gd name="T10" fmla="*/ 2 w 859125"/>
                  <a:gd name="T11" fmla="*/ 4 h 824659"/>
                  <a:gd name="T12" fmla="*/ 3 w 859125"/>
                  <a:gd name="T13" fmla="*/ 5 h 824659"/>
                  <a:gd name="T14" fmla="*/ 4 w 859125"/>
                  <a:gd name="T15" fmla="*/ 4 h 824659"/>
                  <a:gd name="T16" fmla="*/ 5 w 859125"/>
                  <a:gd name="T17" fmla="*/ 4 h 824659"/>
                  <a:gd name="T18" fmla="*/ 5 w 859125"/>
                  <a:gd name="T19" fmla="*/ 3 h 824659"/>
                  <a:gd name="T20" fmla="*/ 5 w 859125"/>
                  <a:gd name="T21" fmla="*/ 1 h 824659"/>
                  <a:gd name="T22" fmla="*/ 3 w 859125"/>
                  <a:gd name="T23" fmla="*/ 0 h 824659"/>
                  <a:gd name="T24" fmla="*/ 3 w 859125"/>
                  <a:gd name="T25" fmla="*/ 0 h 824659"/>
                  <a:gd name="T26" fmla="*/ 1 w 859125"/>
                  <a:gd name="T27" fmla="*/ 1 h 8246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59125"/>
                  <a:gd name="T43" fmla="*/ 0 h 824659"/>
                  <a:gd name="T44" fmla="*/ 859125 w 859125"/>
                  <a:gd name="T45" fmla="*/ 824659 h 82465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59125" h="824659">
                    <a:moveTo>
                      <a:pt x="253537" y="136188"/>
                    </a:moveTo>
                    <a:lnTo>
                      <a:pt x="13640" y="131642"/>
                    </a:lnTo>
                    <a:lnTo>
                      <a:pt x="0" y="322428"/>
                    </a:lnTo>
                    <a:lnTo>
                      <a:pt x="37993" y="441229"/>
                    </a:lnTo>
                    <a:lnTo>
                      <a:pt x="205224" y="728866"/>
                    </a:lnTo>
                    <a:lnTo>
                      <a:pt x="314395" y="710941"/>
                    </a:lnTo>
                    <a:lnTo>
                      <a:pt x="575276" y="824659"/>
                    </a:lnTo>
                    <a:lnTo>
                      <a:pt x="764896" y="765081"/>
                    </a:lnTo>
                    <a:lnTo>
                      <a:pt x="847133" y="666521"/>
                    </a:lnTo>
                    <a:lnTo>
                      <a:pt x="859125" y="497004"/>
                    </a:lnTo>
                    <a:lnTo>
                      <a:pt x="822517" y="227434"/>
                    </a:lnTo>
                    <a:lnTo>
                      <a:pt x="613007" y="0"/>
                    </a:lnTo>
                    <a:lnTo>
                      <a:pt x="490458" y="80271"/>
                    </a:lnTo>
                    <a:lnTo>
                      <a:pt x="253537" y="136188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1" name="任意多边形 47">
                <a:extLst>
                  <a:ext uri="{FF2B5EF4-FFF2-40B4-BE49-F238E27FC236}">
                    <a16:creationId xmlns:a16="http://schemas.microsoft.com/office/drawing/2014/main" id="{B99905F1-607B-4128-7D97-5FD5AC0FFA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" y="1107"/>
                <a:ext cx="57" cy="44"/>
              </a:xfrm>
              <a:custGeom>
                <a:avLst/>
                <a:gdLst>
                  <a:gd name="T0" fmla="*/ 1 w 957321"/>
                  <a:gd name="T1" fmla="*/ 0 h 743398"/>
                  <a:gd name="T2" fmla="*/ 1 w 957321"/>
                  <a:gd name="T3" fmla="*/ 0 h 743398"/>
                  <a:gd name="T4" fmla="*/ 1 w 957321"/>
                  <a:gd name="T5" fmla="*/ 1 h 743398"/>
                  <a:gd name="T6" fmla="*/ 0 w 957321"/>
                  <a:gd name="T7" fmla="*/ 2 h 743398"/>
                  <a:gd name="T8" fmla="*/ 0 w 957321"/>
                  <a:gd name="T9" fmla="*/ 2 h 743398"/>
                  <a:gd name="T10" fmla="*/ 1 w 957321"/>
                  <a:gd name="T11" fmla="*/ 3 h 743398"/>
                  <a:gd name="T12" fmla="*/ 2 w 957321"/>
                  <a:gd name="T13" fmla="*/ 4 h 743398"/>
                  <a:gd name="T14" fmla="*/ 4 w 957321"/>
                  <a:gd name="T15" fmla="*/ 4 h 743398"/>
                  <a:gd name="T16" fmla="*/ 5 w 957321"/>
                  <a:gd name="T17" fmla="*/ 4 h 743398"/>
                  <a:gd name="T18" fmla="*/ 5 w 957321"/>
                  <a:gd name="T19" fmla="*/ 3 h 743398"/>
                  <a:gd name="T20" fmla="*/ 5 w 957321"/>
                  <a:gd name="T21" fmla="*/ 2 h 743398"/>
                  <a:gd name="T22" fmla="*/ 4 w 957321"/>
                  <a:gd name="T23" fmla="*/ 1 h 743398"/>
                  <a:gd name="T24" fmla="*/ 3 w 957321"/>
                  <a:gd name="T25" fmla="*/ 1 h 743398"/>
                  <a:gd name="T26" fmla="*/ 1 w 957321"/>
                  <a:gd name="T27" fmla="*/ 0 h 7433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57321"/>
                  <a:gd name="T43" fmla="*/ 0 h 743398"/>
                  <a:gd name="T44" fmla="*/ 957321 w 957321"/>
                  <a:gd name="T45" fmla="*/ 743398 h 7433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57321" h="743398">
                    <a:moveTo>
                      <a:pt x="246320" y="0"/>
                    </a:moveTo>
                    <a:lnTo>
                      <a:pt x="102224" y="65639"/>
                    </a:lnTo>
                    <a:lnTo>
                      <a:pt x="128981" y="156884"/>
                    </a:lnTo>
                    <a:lnTo>
                      <a:pt x="1885" y="317426"/>
                    </a:lnTo>
                    <a:cubicBezTo>
                      <a:pt x="1257" y="355989"/>
                      <a:pt x="628" y="394553"/>
                      <a:pt x="0" y="433116"/>
                    </a:cubicBezTo>
                    <a:lnTo>
                      <a:pt x="146645" y="620585"/>
                    </a:lnTo>
                    <a:lnTo>
                      <a:pt x="304783" y="629417"/>
                    </a:lnTo>
                    <a:lnTo>
                      <a:pt x="622279" y="675092"/>
                    </a:lnTo>
                    <a:lnTo>
                      <a:pt x="810762" y="743398"/>
                    </a:lnTo>
                    <a:lnTo>
                      <a:pt x="957321" y="525278"/>
                    </a:lnTo>
                    <a:lnTo>
                      <a:pt x="897722" y="366655"/>
                    </a:lnTo>
                    <a:lnTo>
                      <a:pt x="757248" y="192735"/>
                    </a:lnTo>
                    <a:lnTo>
                      <a:pt x="506289" y="153851"/>
                    </a:lnTo>
                    <a:lnTo>
                      <a:pt x="246320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2" name="任意多边形 48">
                <a:extLst>
                  <a:ext uri="{FF2B5EF4-FFF2-40B4-BE49-F238E27FC236}">
                    <a16:creationId xmlns:a16="http://schemas.microsoft.com/office/drawing/2014/main" id="{371E1A92-7E3C-B771-5058-F29C2F292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207"/>
                <a:ext cx="58" cy="52"/>
              </a:xfrm>
              <a:custGeom>
                <a:avLst/>
                <a:gdLst>
                  <a:gd name="T0" fmla="*/ 1 w 2055195"/>
                  <a:gd name="T1" fmla="*/ 1 h 1673903"/>
                  <a:gd name="T2" fmla="*/ 0 w 2055195"/>
                  <a:gd name="T3" fmla="*/ 1 h 1673903"/>
                  <a:gd name="T4" fmla="*/ 0 w 2055195"/>
                  <a:gd name="T5" fmla="*/ 2 h 1673903"/>
                  <a:gd name="T6" fmla="*/ 1 w 2055195"/>
                  <a:gd name="T7" fmla="*/ 3 h 1673903"/>
                  <a:gd name="T8" fmla="*/ 1 w 2055195"/>
                  <a:gd name="T9" fmla="*/ 2 h 1673903"/>
                  <a:gd name="T10" fmla="*/ 2 w 2055195"/>
                  <a:gd name="T11" fmla="*/ 2 h 1673903"/>
                  <a:gd name="T12" fmla="*/ 2 w 2055195"/>
                  <a:gd name="T13" fmla="*/ 1 h 1673903"/>
                  <a:gd name="T14" fmla="*/ 2 w 2055195"/>
                  <a:gd name="T15" fmla="*/ 1 h 1673903"/>
                  <a:gd name="T16" fmla="*/ 2 w 2055195"/>
                  <a:gd name="T17" fmla="*/ 1 h 1673903"/>
                  <a:gd name="T18" fmla="*/ 3 w 2055195"/>
                  <a:gd name="T19" fmla="*/ 0 h 1673903"/>
                  <a:gd name="T20" fmla="*/ 2 w 2055195"/>
                  <a:gd name="T21" fmla="*/ 0 h 1673903"/>
                  <a:gd name="T22" fmla="*/ 2 w 2055195"/>
                  <a:gd name="T23" fmla="*/ 0 h 1673903"/>
                  <a:gd name="T24" fmla="*/ 1 w 2055195"/>
                  <a:gd name="T25" fmla="*/ 0 h 1673903"/>
                  <a:gd name="T26" fmla="*/ 1 w 2055195"/>
                  <a:gd name="T27" fmla="*/ 1 h 1673903"/>
                  <a:gd name="T28" fmla="*/ 1 w 2055195"/>
                  <a:gd name="T29" fmla="*/ 1 h 16739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55195"/>
                  <a:gd name="T46" fmla="*/ 0 h 1673903"/>
                  <a:gd name="T47" fmla="*/ 2055195 w 2055195"/>
                  <a:gd name="T48" fmla="*/ 1673903 h 16739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55195" h="1673903">
                    <a:moveTo>
                      <a:pt x="495330" y="824393"/>
                    </a:moveTo>
                    <a:lnTo>
                      <a:pt x="185005" y="959499"/>
                    </a:lnTo>
                    <a:lnTo>
                      <a:pt x="0" y="1359658"/>
                    </a:lnTo>
                    <a:lnTo>
                      <a:pt x="507969" y="1673903"/>
                    </a:lnTo>
                    <a:lnTo>
                      <a:pt x="1009511" y="1493136"/>
                    </a:lnTo>
                    <a:lnTo>
                      <a:pt x="1236172" y="1156227"/>
                    </a:lnTo>
                    <a:lnTo>
                      <a:pt x="1327668" y="873890"/>
                    </a:lnTo>
                    <a:lnTo>
                      <a:pt x="1643396" y="929657"/>
                    </a:lnTo>
                    <a:lnTo>
                      <a:pt x="1799594" y="606859"/>
                    </a:lnTo>
                    <a:lnTo>
                      <a:pt x="2055195" y="142031"/>
                    </a:lnTo>
                    <a:lnTo>
                      <a:pt x="1880249" y="116207"/>
                    </a:lnTo>
                    <a:lnTo>
                      <a:pt x="1454254" y="0"/>
                    </a:lnTo>
                    <a:lnTo>
                      <a:pt x="1143231" y="258795"/>
                    </a:lnTo>
                    <a:lnTo>
                      <a:pt x="659324" y="435678"/>
                    </a:lnTo>
                    <a:lnTo>
                      <a:pt x="495330" y="824393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3" name="任意多边形 49">
                <a:extLst>
                  <a:ext uri="{FF2B5EF4-FFF2-40B4-BE49-F238E27FC236}">
                    <a16:creationId xmlns:a16="http://schemas.microsoft.com/office/drawing/2014/main" id="{FDB09105-0841-FE22-2482-7672973F5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" y="1012"/>
                <a:ext cx="22" cy="19"/>
              </a:xfrm>
              <a:custGeom>
                <a:avLst/>
                <a:gdLst>
                  <a:gd name="T0" fmla="*/ 0 w 789465"/>
                  <a:gd name="T1" fmla="*/ 0 h 631621"/>
                  <a:gd name="T2" fmla="*/ 0 w 789465"/>
                  <a:gd name="T3" fmla="*/ 0 h 631621"/>
                  <a:gd name="T4" fmla="*/ 0 w 789465"/>
                  <a:gd name="T5" fmla="*/ 1 h 631621"/>
                  <a:gd name="T6" fmla="*/ 1 w 789465"/>
                  <a:gd name="T7" fmla="*/ 1 h 631621"/>
                  <a:gd name="T8" fmla="*/ 1 w 789465"/>
                  <a:gd name="T9" fmla="*/ 1 h 631621"/>
                  <a:gd name="T10" fmla="*/ 1 w 789465"/>
                  <a:gd name="T11" fmla="*/ 0 h 631621"/>
                  <a:gd name="T12" fmla="*/ 1 w 789465"/>
                  <a:gd name="T13" fmla="*/ 0 h 631621"/>
                  <a:gd name="T14" fmla="*/ 0 w 789465"/>
                  <a:gd name="T15" fmla="*/ 0 h 6316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89465"/>
                  <a:gd name="T25" fmla="*/ 0 h 631621"/>
                  <a:gd name="T26" fmla="*/ 789465 w 789465"/>
                  <a:gd name="T27" fmla="*/ 631621 h 63162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89465" h="631621">
                    <a:moveTo>
                      <a:pt x="260954" y="0"/>
                    </a:moveTo>
                    <a:lnTo>
                      <a:pt x="1" y="158205"/>
                    </a:lnTo>
                    <a:lnTo>
                      <a:pt x="137045" y="489669"/>
                    </a:lnTo>
                    <a:lnTo>
                      <a:pt x="518662" y="631621"/>
                    </a:lnTo>
                    <a:lnTo>
                      <a:pt x="789465" y="517338"/>
                    </a:lnTo>
                    <a:lnTo>
                      <a:pt x="774023" y="201714"/>
                    </a:lnTo>
                    <a:lnTo>
                      <a:pt x="524347" y="123621"/>
                    </a:lnTo>
                    <a:lnTo>
                      <a:pt x="260954" y="0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4" name="任意多边形 50">
                <a:extLst>
                  <a:ext uri="{FF2B5EF4-FFF2-40B4-BE49-F238E27FC236}">
                    <a16:creationId xmlns:a16="http://schemas.microsoft.com/office/drawing/2014/main" id="{9181B337-7024-D5FF-5F6B-6B227C70D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" y="957"/>
                <a:ext cx="13" cy="24"/>
              </a:xfrm>
              <a:custGeom>
                <a:avLst/>
                <a:gdLst>
                  <a:gd name="T0" fmla="*/ 0 w 478581"/>
                  <a:gd name="T1" fmla="*/ 0 h 777410"/>
                  <a:gd name="T2" fmla="*/ 0 w 478581"/>
                  <a:gd name="T3" fmla="*/ 1 h 777410"/>
                  <a:gd name="T4" fmla="*/ 0 w 478581"/>
                  <a:gd name="T5" fmla="*/ 1 h 777410"/>
                  <a:gd name="T6" fmla="*/ 1 w 478581"/>
                  <a:gd name="T7" fmla="*/ 1 h 777410"/>
                  <a:gd name="T8" fmla="*/ 1 w 478581"/>
                  <a:gd name="T9" fmla="*/ 1 h 777410"/>
                  <a:gd name="T10" fmla="*/ 0 w 478581"/>
                  <a:gd name="T11" fmla="*/ 0 h 777410"/>
                  <a:gd name="T12" fmla="*/ 0 w 478581"/>
                  <a:gd name="T13" fmla="*/ 0 h 777410"/>
                  <a:gd name="T14" fmla="*/ 0 w 478581"/>
                  <a:gd name="T15" fmla="*/ 0 h 77741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78581"/>
                  <a:gd name="T25" fmla="*/ 0 h 777410"/>
                  <a:gd name="T26" fmla="*/ 478581 w 478581"/>
                  <a:gd name="T27" fmla="*/ 777410 h 77741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78581" h="777410">
                    <a:moveTo>
                      <a:pt x="0" y="155899"/>
                    </a:moveTo>
                    <a:lnTo>
                      <a:pt x="48101" y="510095"/>
                    </a:lnTo>
                    <a:lnTo>
                      <a:pt x="257260" y="777410"/>
                    </a:lnTo>
                    <a:lnTo>
                      <a:pt x="478581" y="637222"/>
                    </a:lnTo>
                    <a:lnTo>
                      <a:pt x="420538" y="369110"/>
                    </a:lnTo>
                    <a:lnTo>
                      <a:pt x="367335" y="179701"/>
                    </a:lnTo>
                    <a:lnTo>
                      <a:pt x="8914" y="0"/>
                    </a:lnTo>
                    <a:lnTo>
                      <a:pt x="0" y="155899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5" name="任意多边形 51">
                <a:extLst>
                  <a:ext uri="{FF2B5EF4-FFF2-40B4-BE49-F238E27FC236}">
                    <a16:creationId xmlns:a16="http://schemas.microsoft.com/office/drawing/2014/main" id="{1B7226CC-F591-420D-1BC8-A66B3294B3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" y="1310"/>
                <a:ext cx="29" cy="23"/>
              </a:xfrm>
              <a:custGeom>
                <a:avLst/>
                <a:gdLst>
                  <a:gd name="T0" fmla="*/ 0 w 1026837"/>
                  <a:gd name="T1" fmla="*/ 0 h 737040"/>
                  <a:gd name="T2" fmla="*/ 0 w 1026837"/>
                  <a:gd name="T3" fmla="*/ 1 h 737040"/>
                  <a:gd name="T4" fmla="*/ 0 w 1026837"/>
                  <a:gd name="T5" fmla="*/ 1 h 737040"/>
                  <a:gd name="T6" fmla="*/ 1 w 1026837"/>
                  <a:gd name="T7" fmla="*/ 1 h 737040"/>
                  <a:gd name="T8" fmla="*/ 1 w 1026837"/>
                  <a:gd name="T9" fmla="*/ 0 h 737040"/>
                  <a:gd name="T10" fmla="*/ 1 w 1026837"/>
                  <a:gd name="T11" fmla="*/ 0 h 737040"/>
                  <a:gd name="T12" fmla="*/ 0 w 1026837"/>
                  <a:gd name="T13" fmla="*/ 0 h 737040"/>
                  <a:gd name="T14" fmla="*/ 0 w 1026837"/>
                  <a:gd name="T15" fmla="*/ 0 h 7370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26837"/>
                  <a:gd name="T25" fmla="*/ 0 h 737040"/>
                  <a:gd name="T26" fmla="*/ 1026837 w 1026837"/>
                  <a:gd name="T27" fmla="*/ 737040 h 7370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26837" h="737040">
                    <a:moveTo>
                      <a:pt x="66705" y="178242"/>
                    </a:moveTo>
                    <a:lnTo>
                      <a:pt x="1" y="479893"/>
                    </a:lnTo>
                    <a:lnTo>
                      <a:pt x="167768" y="735194"/>
                    </a:lnTo>
                    <a:lnTo>
                      <a:pt x="687285" y="737040"/>
                    </a:lnTo>
                    <a:lnTo>
                      <a:pt x="1026837" y="288161"/>
                    </a:lnTo>
                    <a:lnTo>
                      <a:pt x="515809" y="0"/>
                    </a:lnTo>
                    <a:lnTo>
                      <a:pt x="171579" y="3079"/>
                    </a:lnTo>
                    <a:lnTo>
                      <a:pt x="66705" y="178242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6626" name="任意多边形 52">
                <a:extLst>
                  <a:ext uri="{FF2B5EF4-FFF2-40B4-BE49-F238E27FC236}">
                    <a16:creationId xmlns:a16="http://schemas.microsoft.com/office/drawing/2014/main" id="{C6FB5697-7EB0-D8EB-7F4C-80ABD8404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" y="1331"/>
                <a:ext cx="27" cy="13"/>
              </a:xfrm>
              <a:custGeom>
                <a:avLst/>
                <a:gdLst>
                  <a:gd name="T0" fmla="*/ 0 w 931732"/>
                  <a:gd name="T1" fmla="*/ 0 h 422261"/>
                  <a:gd name="T2" fmla="*/ 0 w 931732"/>
                  <a:gd name="T3" fmla="*/ 0 h 422261"/>
                  <a:gd name="T4" fmla="*/ 1 w 931732"/>
                  <a:gd name="T5" fmla="*/ 1 h 422261"/>
                  <a:gd name="T6" fmla="*/ 1 w 931732"/>
                  <a:gd name="T7" fmla="*/ 1 h 422261"/>
                  <a:gd name="T8" fmla="*/ 1 w 931732"/>
                  <a:gd name="T9" fmla="*/ 0 h 422261"/>
                  <a:gd name="T10" fmla="*/ 1 w 931732"/>
                  <a:gd name="T11" fmla="*/ 0 h 422261"/>
                  <a:gd name="T12" fmla="*/ 0 w 931732"/>
                  <a:gd name="T13" fmla="*/ 0 h 422261"/>
                  <a:gd name="T14" fmla="*/ 0 w 931732"/>
                  <a:gd name="T15" fmla="*/ 0 h 4222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31732"/>
                  <a:gd name="T25" fmla="*/ 0 h 422261"/>
                  <a:gd name="T26" fmla="*/ 931732 w 931732"/>
                  <a:gd name="T27" fmla="*/ 422261 h 4222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31732" h="422261">
                    <a:moveTo>
                      <a:pt x="0" y="82965"/>
                    </a:moveTo>
                    <a:lnTo>
                      <a:pt x="116118" y="324697"/>
                    </a:lnTo>
                    <a:lnTo>
                      <a:pt x="512857" y="368767"/>
                    </a:lnTo>
                    <a:lnTo>
                      <a:pt x="847776" y="422261"/>
                    </a:lnTo>
                    <a:lnTo>
                      <a:pt x="931732" y="154149"/>
                    </a:lnTo>
                    <a:lnTo>
                      <a:pt x="718900" y="94267"/>
                    </a:lnTo>
                    <a:lnTo>
                      <a:pt x="362791" y="-1"/>
                    </a:lnTo>
                    <a:lnTo>
                      <a:pt x="0" y="82965"/>
                    </a:lnTo>
                    <a:close/>
                  </a:path>
                </a:pathLst>
              </a:custGeom>
              <a:solidFill>
                <a:srgbClr val="00B0F0"/>
              </a:solidFill>
              <a:ln w="19050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b="1" kern="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36627" name="任意多边形 61">
            <a:extLst>
              <a:ext uri="{FF2B5EF4-FFF2-40B4-BE49-F238E27FC236}">
                <a16:creationId xmlns:a16="http://schemas.microsoft.com/office/drawing/2014/main" id="{EC0A8E93-0C67-AE37-5B51-15AA33E9621A}"/>
              </a:ext>
            </a:extLst>
          </p:cNvPr>
          <p:cNvSpPr/>
          <p:nvPr/>
        </p:nvSpPr>
        <p:spPr>
          <a:xfrm>
            <a:off x="1043608" y="1131590"/>
            <a:ext cx="916210" cy="923081"/>
          </a:xfrm>
          <a:custGeom>
            <a:avLst/>
            <a:gdLst>
              <a:gd name="connsiteX0" fmla="*/ 6350000 w 6350000"/>
              <a:gd name="connsiteY0" fmla="*/ 0 h 6400800"/>
              <a:gd name="connsiteX1" fmla="*/ 6350000 w 6350000"/>
              <a:gd name="connsiteY1" fmla="*/ 4470400 h 6400800"/>
              <a:gd name="connsiteX2" fmla="*/ 3048000 w 6350000"/>
              <a:gd name="connsiteY2" fmla="*/ 6400800 h 6400800"/>
              <a:gd name="connsiteX3" fmla="*/ 0 w 6350000"/>
              <a:gd name="connsiteY3" fmla="*/ 640080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0" h="6400800">
                <a:moveTo>
                  <a:pt x="6350000" y="0"/>
                </a:moveTo>
                <a:lnTo>
                  <a:pt x="6350000" y="4470400"/>
                </a:lnTo>
                <a:lnTo>
                  <a:pt x="3048000" y="6400800"/>
                </a:lnTo>
                <a:lnTo>
                  <a:pt x="0" y="6400800"/>
                </a:lnTo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9" tIns="9139" rIns="18279" bIns="913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36630" name="Group 136629">
            <a:extLst>
              <a:ext uri="{FF2B5EF4-FFF2-40B4-BE49-F238E27FC236}">
                <a16:creationId xmlns:a16="http://schemas.microsoft.com/office/drawing/2014/main" id="{5C7A9E28-81CD-1129-E7C8-ACC10231BFE3}"/>
              </a:ext>
            </a:extLst>
          </p:cNvPr>
          <p:cNvGrpSpPr/>
          <p:nvPr/>
        </p:nvGrpSpPr>
        <p:grpSpPr>
          <a:xfrm>
            <a:off x="5580112" y="1436230"/>
            <a:ext cx="2862010" cy="3328131"/>
            <a:chOff x="1210816" y="1436230"/>
            <a:chExt cx="2862010" cy="3328131"/>
          </a:xfrm>
        </p:grpSpPr>
        <p:grpSp>
          <p:nvGrpSpPr>
            <p:cNvPr id="136631" name="Group 5">
              <a:extLst>
                <a:ext uri="{FF2B5EF4-FFF2-40B4-BE49-F238E27FC236}">
                  <a16:creationId xmlns:a16="http://schemas.microsoft.com/office/drawing/2014/main" id="{F30F4E9C-83A7-8DC4-0135-C8009997BD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54336" y="1689332"/>
              <a:ext cx="2818490" cy="3075029"/>
              <a:chOff x="491" y="1178"/>
              <a:chExt cx="2461" cy="2685"/>
            </a:xfrm>
          </p:grpSpPr>
          <p:sp>
            <p:nvSpPr>
              <p:cNvPr id="136643" name="任意多边形 13">
                <a:extLst>
                  <a:ext uri="{FF2B5EF4-FFF2-40B4-BE49-F238E27FC236}">
                    <a16:creationId xmlns:a16="http://schemas.microsoft.com/office/drawing/2014/main" id="{C839C626-A8CF-27A9-1530-C6A94AF12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" y="1178"/>
                <a:ext cx="2425" cy="2685"/>
              </a:xfrm>
              <a:custGeom>
                <a:avLst/>
                <a:gdLst>
                  <a:gd name="T0" fmla="*/ 11804053 w 19246732"/>
                  <a:gd name="T1" fmla="*/ 2924026 h 21315526"/>
                  <a:gd name="T2" fmla="*/ 12708556 w 19246732"/>
                  <a:gd name="T3" fmla="*/ 3474963 h 21315526"/>
                  <a:gd name="T4" fmla="*/ 13832903 w 19246732"/>
                  <a:gd name="T5" fmla="*/ 3848348 h 21315526"/>
                  <a:gd name="T6" fmla="*/ 15269293 w 19246732"/>
                  <a:gd name="T7" fmla="*/ 3934073 h 21315526"/>
                  <a:gd name="T8" fmla="*/ 16107121 w 19246732"/>
                  <a:gd name="T9" fmla="*/ 3428479 h 21315526"/>
                  <a:gd name="T10" fmla="*/ 17088593 w 19246732"/>
                  <a:gd name="T11" fmla="*/ 4307458 h 21315526"/>
                  <a:gd name="T12" fmla="*/ 18595850 w 19246732"/>
                  <a:gd name="T13" fmla="*/ 4983361 h 21315526"/>
                  <a:gd name="T14" fmla="*/ 18392780 w 19246732"/>
                  <a:gd name="T15" fmla="*/ 5253125 h 21315526"/>
                  <a:gd name="T16" fmla="*/ 18453105 w 19246732"/>
                  <a:gd name="T17" fmla="*/ 5843303 h 21315526"/>
                  <a:gd name="T18" fmla="*/ 19018007 w 19246732"/>
                  <a:gd name="T19" fmla="*/ 6961300 h 21315526"/>
                  <a:gd name="T20" fmla="*/ 18785215 w 19246732"/>
                  <a:gd name="T21" fmla="*/ 7957754 h 21315526"/>
                  <a:gd name="T22" fmla="*/ 10531356 w 19246732"/>
                  <a:gd name="T23" fmla="*/ 14586136 h 21315526"/>
                  <a:gd name="T24" fmla="*/ 9519547 w 19246732"/>
                  <a:gd name="T25" fmla="*/ 15638377 h 21315526"/>
                  <a:gd name="T26" fmla="*/ 9134256 w 19246732"/>
                  <a:gd name="T27" fmla="*/ 16395243 h 21315526"/>
                  <a:gd name="T28" fmla="*/ 8673906 w 19246732"/>
                  <a:gd name="T29" fmla="*/ 17065813 h 21315526"/>
                  <a:gd name="T30" fmla="*/ 7902083 w 19246732"/>
                  <a:gd name="T31" fmla="*/ 18870256 h 21315526"/>
                  <a:gd name="T32" fmla="*/ 7724630 w 19246732"/>
                  <a:gd name="T33" fmla="*/ 19903445 h 21315526"/>
                  <a:gd name="T34" fmla="*/ 6752782 w 19246732"/>
                  <a:gd name="T35" fmla="*/ 20905777 h 21315526"/>
                  <a:gd name="T36" fmla="*/ 5518228 w 19246732"/>
                  <a:gd name="T37" fmla="*/ 20885488 h 21315526"/>
                  <a:gd name="T38" fmla="*/ 5054926 w 19246732"/>
                  <a:gd name="T39" fmla="*/ 19879632 h 21315526"/>
                  <a:gd name="T40" fmla="*/ 3761511 w 19246732"/>
                  <a:gd name="T41" fmla="*/ 19406235 h 21315526"/>
                  <a:gd name="T42" fmla="*/ 2521053 w 19246732"/>
                  <a:gd name="T43" fmla="*/ 19301361 h 21315526"/>
                  <a:gd name="T44" fmla="*/ 2225381 w 19246732"/>
                  <a:gd name="T45" fmla="*/ 18720236 h 21315526"/>
                  <a:gd name="T46" fmla="*/ 2059561 w 19246732"/>
                  <a:gd name="T47" fmla="*/ 17938318 h 21315526"/>
                  <a:gd name="T48" fmla="*/ 2658595 w 19246732"/>
                  <a:gd name="T49" fmla="*/ 16891312 h 21315526"/>
                  <a:gd name="T50" fmla="*/ 2275114 w 19246732"/>
                  <a:gd name="T51" fmla="*/ 15862885 h 21315526"/>
                  <a:gd name="T52" fmla="*/ 3134073 w 19246732"/>
                  <a:gd name="T53" fmla="*/ 15409037 h 21315526"/>
                  <a:gd name="T54" fmla="*/ 3629872 w 19246732"/>
                  <a:gd name="T55" fmla="*/ 14983906 h 21315526"/>
                  <a:gd name="T56" fmla="*/ 4285385 w 19246732"/>
                  <a:gd name="T57" fmla="*/ 13186037 h 21315526"/>
                  <a:gd name="T58" fmla="*/ 3838951 w 19246732"/>
                  <a:gd name="T59" fmla="*/ 11882998 h 21315526"/>
                  <a:gd name="T60" fmla="*/ 3753796 w 19246732"/>
                  <a:gd name="T61" fmla="*/ 11615727 h 21315526"/>
                  <a:gd name="T62" fmla="*/ 3443465 w 19246732"/>
                  <a:gd name="T63" fmla="*/ 13387873 h 21315526"/>
                  <a:gd name="T64" fmla="*/ 3336879 w 19246732"/>
                  <a:gd name="T65" fmla="*/ 12621482 h 21315526"/>
                  <a:gd name="T66" fmla="*/ 2498480 w 19246732"/>
                  <a:gd name="T67" fmla="*/ 13412925 h 21315526"/>
                  <a:gd name="T68" fmla="*/ 1784378 w 19246732"/>
                  <a:gd name="T69" fmla="*/ 13452611 h 21315526"/>
                  <a:gd name="T70" fmla="*/ 666381 w 19246732"/>
                  <a:gd name="T71" fmla="*/ 12614907 h 21315526"/>
                  <a:gd name="T72" fmla="*/ 234829 w 19246732"/>
                  <a:gd name="T73" fmla="*/ 12000346 h 21315526"/>
                  <a:gd name="T74" fmla="*/ 922663 w 19246732"/>
                  <a:gd name="T75" fmla="*/ 11137366 h 21315526"/>
                  <a:gd name="T76" fmla="*/ 652664 w 19246732"/>
                  <a:gd name="T77" fmla="*/ 9803469 h 21315526"/>
                  <a:gd name="T78" fmla="*/ 537347 w 19246732"/>
                  <a:gd name="T79" fmla="*/ 8676964 h 21315526"/>
                  <a:gd name="T80" fmla="*/ 1123333 w 19246732"/>
                  <a:gd name="T81" fmla="*/ 7789253 h 21315526"/>
                  <a:gd name="T82" fmla="*/ 1819303 w 19246732"/>
                  <a:gd name="T83" fmla="*/ 6755047 h 21315526"/>
                  <a:gd name="T84" fmla="*/ 2005487 w 19246732"/>
                  <a:gd name="T85" fmla="*/ 6590071 h 21315526"/>
                  <a:gd name="T86" fmla="*/ 2295181 w 19246732"/>
                  <a:gd name="T87" fmla="*/ 5266840 h 21315526"/>
                  <a:gd name="T88" fmla="*/ 3234733 w 19246732"/>
                  <a:gd name="T89" fmla="*/ 4282193 h 21315526"/>
                  <a:gd name="T90" fmla="*/ 3333626 w 19246732"/>
                  <a:gd name="T91" fmla="*/ 2950131 h 21315526"/>
                  <a:gd name="T92" fmla="*/ 3394252 w 19246732"/>
                  <a:gd name="T93" fmla="*/ 1997433 h 21315526"/>
                  <a:gd name="T94" fmla="*/ 4909570 w 19246732"/>
                  <a:gd name="T95" fmla="*/ 1450492 h 21315526"/>
                  <a:gd name="T96" fmla="*/ 6234265 w 19246732"/>
                  <a:gd name="T97" fmla="*/ 989420 h 21315526"/>
                  <a:gd name="T98" fmla="*/ 6778670 w 19246732"/>
                  <a:gd name="T99" fmla="*/ 623044 h 21315526"/>
                  <a:gd name="T100" fmla="*/ 7044800 w 19246732"/>
                  <a:gd name="T101" fmla="*/ 566117 h 21315526"/>
                  <a:gd name="T102" fmla="*/ 7394771 w 19246732"/>
                  <a:gd name="T103" fmla="*/ 77639 h 21315526"/>
                  <a:gd name="T104" fmla="*/ 8292254 w 19246732"/>
                  <a:gd name="T105" fmla="*/ 753021 h 21315526"/>
                  <a:gd name="T106" fmla="*/ 9054426 w 19246732"/>
                  <a:gd name="T107" fmla="*/ 1280964 h 21315526"/>
                  <a:gd name="T108" fmla="*/ 10046839 w 19246732"/>
                  <a:gd name="T109" fmla="*/ 1718320 h 21315526"/>
                  <a:gd name="T110" fmla="*/ 10909346 w 19246732"/>
                  <a:gd name="T111" fmla="*/ 1931045 h 21315526"/>
                  <a:gd name="T112" fmla="*/ 0 w 19246732"/>
                  <a:gd name="T113" fmla="*/ 0 h 21315526"/>
                  <a:gd name="T114" fmla="*/ 19246732 w 19246732"/>
                  <a:gd name="T115" fmla="*/ 21315526 h 21315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T112" t="T113" r="T114" b="T115"/>
                <a:pathLst>
                  <a:path w="19246732" h="21315526">
                    <a:moveTo>
                      <a:pt x="11184755" y="2351249"/>
                    </a:moveTo>
                    <a:lnTo>
                      <a:pt x="11294414" y="2387798"/>
                    </a:lnTo>
                    <a:lnTo>
                      <a:pt x="11404725" y="2483905"/>
                    </a:lnTo>
                    <a:lnTo>
                      <a:pt x="11527059" y="2583408"/>
                    </a:lnTo>
                    <a:lnTo>
                      <a:pt x="11725943" y="2515592"/>
                    </a:lnTo>
                    <a:lnTo>
                      <a:pt x="11801002" y="2625700"/>
                    </a:lnTo>
                    <a:lnTo>
                      <a:pt x="11866536" y="2782292"/>
                    </a:lnTo>
                    <a:lnTo>
                      <a:pt x="11804053" y="2924026"/>
                    </a:lnTo>
                    <a:lnTo>
                      <a:pt x="11898162" y="3041377"/>
                    </a:lnTo>
                    <a:lnTo>
                      <a:pt x="11937403" y="3169394"/>
                    </a:lnTo>
                    <a:lnTo>
                      <a:pt x="11865395" y="3253978"/>
                    </a:lnTo>
                    <a:lnTo>
                      <a:pt x="11942736" y="3406378"/>
                    </a:lnTo>
                    <a:lnTo>
                      <a:pt x="12122570" y="3485629"/>
                    </a:lnTo>
                    <a:lnTo>
                      <a:pt x="12291738" y="3513063"/>
                    </a:lnTo>
                    <a:lnTo>
                      <a:pt x="12490622" y="3532113"/>
                    </a:lnTo>
                    <a:lnTo>
                      <a:pt x="12708556" y="3474963"/>
                    </a:lnTo>
                    <a:lnTo>
                      <a:pt x="12910491" y="3570213"/>
                    </a:lnTo>
                    <a:lnTo>
                      <a:pt x="12967641" y="3741663"/>
                    </a:lnTo>
                    <a:lnTo>
                      <a:pt x="13076608" y="3854822"/>
                    </a:lnTo>
                    <a:lnTo>
                      <a:pt x="13189767" y="3825106"/>
                    </a:lnTo>
                    <a:lnTo>
                      <a:pt x="13411893" y="3863206"/>
                    </a:lnTo>
                    <a:lnTo>
                      <a:pt x="13629827" y="3958456"/>
                    </a:lnTo>
                    <a:lnTo>
                      <a:pt x="13762036" y="3943598"/>
                    </a:lnTo>
                    <a:lnTo>
                      <a:pt x="13832903" y="3848348"/>
                    </a:lnTo>
                    <a:lnTo>
                      <a:pt x="14035979" y="3929881"/>
                    </a:lnTo>
                    <a:lnTo>
                      <a:pt x="14121704" y="3791198"/>
                    </a:lnTo>
                    <a:lnTo>
                      <a:pt x="14323639" y="3863206"/>
                    </a:lnTo>
                    <a:lnTo>
                      <a:pt x="14593390" y="3991223"/>
                    </a:lnTo>
                    <a:lnTo>
                      <a:pt x="14711882" y="3919215"/>
                    </a:lnTo>
                    <a:lnTo>
                      <a:pt x="14882191" y="3972173"/>
                    </a:lnTo>
                    <a:lnTo>
                      <a:pt x="15102232" y="3909541"/>
                    </a:lnTo>
                    <a:lnTo>
                      <a:pt x="15269293" y="3934073"/>
                    </a:lnTo>
                    <a:lnTo>
                      <a:pt x="15244910" y="3410198"/>
                    </a:lnTo>
                    <a:lnTo>
                      <a:pt x="15391977" y="3394571"/>
                    </a:lnTo>
                    <a:lnTo>
                      <a:pt x="15506277" y="3304654"/>
                    </a:lnTo>
                    <a:lnTo>
                      <a:pt x="15577144" y="3258170"/>
                    </a:lnTo>
                    <a:lnTo>
                      <a:pt x="15699828" y="3258170"/>
                    </a:lnTo>
                    <a:lnTo>
                      <a:pt x="15789745" y="3353420"/>
                    </a:lnTo>
                    <a:lnTo>
                      <a:pt x="15916621" y="3418954"/>
                    </a:lnTo>
                    <a:lnTo>
                      <a:pt x="16107121" y="3428479"/>
                    </a:lnTo>
                    <a:lnTo>
                      <a:pt x="16200089" y="3461246"/>
                    </a:lnTo>
                    <a:lnTo>
                      <a:pt x="16247714" y="3566021"/>
                    </a:lnTo>
                    <a:lnTo>
                      <a:pt x="16451931" y="3551163"/>
                    </a:lnTo>
                    <a:lnTo>
                      <a:pt x="16539566" y="3707755"/>
                    </a:lnTo>
                    <a:lnTo>
                      <a:pt x="16720541" y="3897114"/>
                    </a:lnTo>
                    <a:lnTo>
                      <a:pt x="16747975" y="4076948"/>
                    </a:lnTo>
                    <a:lnTo>
                      <a:pt x="16937334" y="4241924"/>
                    </a:lnTo>
                    <a:lnTo>
                      <a:pt x="17088593" y="4307458"/>
                    </a:lnTo>
                    <a:lnTo>
                      <a:pt x="17220802" y="4425950"/>
                    </a:lnTo>
                    <a:lnTo>
                      <a:pt x="17372061" y="4525392"/>
                    </a:lnTo>
                    <a:lnTo>
                      <a:pt x="17634197" y="4494535"/>
                    </a:lnTo>
                    <a:lnTo>
                      <a:pt x="17871181" y="4499868"/>
                    </a:lnTo>
                    <a:lnTo>
                      <a:pt x="18022440" y="4618360"/>
                    </a:lnTo>
                    <a:lnTo>
                      <a:pt x="18249899" y="4774952"/>
                    </a:lnTo>
                    <a:lnTo>
                      <a:pt x="18424400" y="4888111"/>
                    </a:lnTo>
                    <a:lnTo>
                      <a:pt x="18595850" y="4983361"/>
                    </a:lnTo>
                    <a:lnTo>
                      <a:pt x="18709009" y="4949453"/>
                    </a:lnTo>
                    <a:lnTo>
                      <a:pt x="18827501" y="5035178"/>
                    </a:lnTo>
                    <a:lnTo>
                      <a:pt x="18989303" y="5100204"/>
                    </a:lnTo>
                    <a:lnTo>
                      <a:pt x="18925185" y="5214380"/>
                    </a:lnTo>
                    <a:lnTo>
                      <a:pt x="18747115" y="5239408"/>
                    </a:lnTo>
                    <a:lnTo>
                      <a:pt x="18651865" y="5195975"/>
                    </a:lnTo>
                    <a:lnTo>
                      <a:pt x="18573755" y="5311416"/>
                    </a:lnTo>
                    <a:lnTo>
                      <a:pt x="18392780" y="5253125"/>
                    </a:lnTo>
                    <a:lnTo>
                      <a:pt x="18211407" y="5116972"/>
                    </a:lnTo>
                    <a:lnTo>
                      <a:pt x="18056478" y="5133616"/>
                    </a:lnTo>
                    <a:lnTo>
                      <a:pt x="17886418" y="5064907"/>
                    </a:lnTo>
                    <a:lnTo>
                      <a:pt x="17848069" y="5169558"/>
                    </a:lnTo>
                    <a:lnTo>
                      <a:pt x="17893536" y="5327167"/>
                    </a:lnTo>
                    <a:lnTo>
                      <a:pt x="18120995" y="5388509"/>
                    </a:lnTo>
                    <a:lnTo>
                      <a:pt x="18392904" y="5593619"/>
                    </a:lnTo>
                    <a:lnTo>
                      <a:pt x="18453105" y="5843303"/>
                    </a:lnTo>
                    <a:lnTo>
                      <a:pt x="18538707" y="6104918"/>
                    </a:lnTo>
                    <a:lnTo>
                      <a:pt x="18722857" y="6320818"/>
                    </a:lnTo>
                    <a:lnTo>
                      <a:pt x="18871957" y="6305464"/>
                    </a:lnTo>
                    <a:lnTo>
                      <a:pt x="18937491" y="6432464"/>
                    </a:lnTo>
                    <a:lnTo>
                      <a:pt x="19086716" y="6536098"/>
                    </a:lnTo>
                    <a:lnTo>
                      <a:pt x="19131290" y="6610140"/>
                    </a:lnTo>
                    <a:lnTo>
                      <a:pt x="19096241" y="6825916"/>
                    </a:lnTo>
                    <a:lnTo>
                      <a:pt x="19018007" y="6961300"/>
                    </a:lnTo>
                    <a:lnTo>
                      <a:pt x="18962891" y="7147484"/>
                    </a:lnTo>
                    <a:lnTo>
                      <a:pt x="19053949" y="7340018"/>
                    </a:lnTo>
                    <a:lnTo>
                      <a:pt x="19043283" y="7552619"/>
                    </a:lnTo>
                    <a:lnTo>
                      <a:pt x="19135358" y="7809670"/>
                    </a:lnTo>
                    <a:lnTo>
                      <a:pt x="19246732" y="7994043"/>
                    </a:lnTo>
                    <a:lnTo>
                      <a:pt x="19119483" y="7969313"/>
                    </a:lnTo>
                    <a:lnTo>
                      <a:pt x="18966066" y="7990521"/>
                    </a:lnTo>
                    <a:lnTo>
                      <a:pt x="18785215" y="7957754"/>
                    </a:lnTo>
                    <a:lnTo>
                      <a:pt x="18576807" y="7832117"/>
                    </a:lnTo>
                    <a:lnTo>
                      <a:pt x="18044349" y="9882052"/>
                    </a:lnTo>
                    <a:lnTo>
                      <a:pt x="17953861" y="9896439"/>
                    </a:lnTo>
                    <a:lnTo>
                      <a:pt x="17667963" y="10245117"/>
                    </a:lnTo>
                    <a:lnTo>
                      <a:pt x="16388214" y="11791840"/>
                    </a:lnTo>
                    <a:lnTo>
                      <a:pt x="14547482" y="13169939"/>
                    </a:lnTo>
                    <a:lnTo>
                      <a:pt x="14200962" y="13354138"/>
                    </a:lnTo>
                    <a:lnTo>
                      <a:pt x="10531356" y="14586136"/>
                    </a:lnTo>
                    <a:lnTo>
                      <a:pt x="10351472" y="14771876"/>
                    </a:lnTo>
                    <a:lnTo>
                      <a:pt x="10228217" y="14815979"/>
                    </a:lnTo>
                    <a:lnTo>
                      <a:pt x="10127535" y="14988668"/>
                    </a:lnTo>
                    <a:lnTo>
                      <a:pt x="9870931" y="15198888"/>
                    </a:lnTo>
                    <a:lnTo>
                      <a:pt x="9789298" y="15404916"/>
                    </a:lnTo>
                    <a:lnTo>
                      <a:pt x="9658329" y="15418062"/>
                    </a:lnTo>
                    <a:lnTo>
                      <a:pt x="9651729" y="15578204"/>
                    </a:lnTo>
                    <a:lnTo>
                      <a:pt x="9519547" y="15638377"/>
                    </a:lnTo>
                    <a:lnTo>
                      <a:pt x="9306376" y="15772968"/>
                    </a:lnTo>
                    <a:lnTo>
                      <a:pt x="9258279" y="15904606"/>
                    </a:lnTo>
                    <a:lnTo>
                      <a:pt x="9366478" y="15975473"/>
                    </a:lnTo>
                    <a:lnTo>
                      <a:pt x="9430201" y="16085011"/>
                    </a:lnTo>
                    <a:lnTo>
                      <a:pt x="9414673" y="16201692"/>
                    </a:lnTo>
                    <a:lnTo>
                      <a:pt x="9316471" y="16259512"/>
                    </a:lnTo>
                    <a:lnTo>
                      <a:pt x="9230077" y="16421908"/>
                    </a:lnTo>
                    <a:lnTo>
                      <a:pt x="9134256" y="16395243"/>
                    </a:lnTo>
                    <a:cubicBezTo>
                      <a:pt x="9134446" y="16339871"/>
                      <a:pt x="9134637" y="16284498"/>
                      <a:pt x="9134827" y="16229126"/>
                    </a:cubicBezTo>
                    <a:lnTo>
                      <a:pt x="9076437" y="16074345"/>
                    </a:lnTo>
                    <a:lnTo>
                      <a:pt x="9004998" y="16013574"/>
                    </a:lnTo>
                    <a:lnTo>
                      <a:pt x="8860412" y="16070153"/>
                    </a:lnTo>
                    <a:lnTo>
                      <a:pt x="8782302" y="16285706"/>
                    </a:lnTo>
                    <a:lnTo>
                      <a:pt x="8734677" y="16557838"/>
                    </a:lnTo>
                    <a:lnTo>
                      <a:pt x="8750106" y="16829400"/>
                    </a:lnTo>
                    <a:lnTo>
                      <a:pt x="8673906" y="17065813"/>
                    </a:lnTo>
                    <a:lnTo>
                      <a:pt x="8594084" y="17258694"/>
                    </a:lnTo>
                    <a:lnTo>
                      <a:pt x="8345194" y="17571977"/>
                    </a:lnTo>
                    <a:lnTo>
                      <a:pt x="8199938" y="17705427"/>
                    </a:lnTo>
                    <a:lnTo>
                      <a:pt x="8125449" y="18044234"/>
                    </a:lnTo>
                    <a:lnTo>
                      <a:pt x="8171834" y="18230641"/>
                    </a:lnTo>
                    <a:lnTo>
                      <a:pt x="8057534" y="18390284"/>
                    </a:lnTo>
                    <a:lnTo>
                      <a:pt x="7933709" y="18648129"/>
                    </a:lnTo>
                    <a:lnTo>
                      <a:pt x="7902083" y="18870256"/>
                    </a:lnTo>
                    <a:lnTo>
                      <a:pt x="7775877" y="18981033"/>
                    </a:lnTo>
                    <a:lnTo>
                      <a:pt x="7717586" y="19229923"/>
                    </a:lnTo>
                    <a:lnTo>
                      <a:pt x="7840171" y="19352607"/>
                    </a:lnTo>
                    <a:lnTo>
                      <a:pt x="7942564" y="19418712"/>
                    </a:lnTo>
                    <a:lnTo>
                      <a:pt x="7951419" y="19541967"/>
                    </a:lnTo>
                    <a:lnTo>
                      <a:pt x="7801500" y="19607501"/>
                    </a:lnTo>
                    <a:lnTo>
                      <a:pt x="7835979" y="19744472"/>
                    </a:lnTo>
                    <a:lnTo>
                      <a:pt x="7724630" y="19903445"/>
                    </a:lnTo>
                    <a:lnTo>
                      <a:pt x="7520984" y="19961836"/>
                    </a:lnTo>
                    <a:lnTo>
                      <a:pt x="7296476" y="20102329"/>
                    </a:lnTo>
                    <a:lnTo>
                      <a:pt x="7165036" y="20104710"/>
                    </a:lnTo>
                    <a:lnTo>
                      <a:pt x="7033870" y="20261972"/>
                    </a:lnTo>
                    <a:lnTo>
                      <a:pt x="6914806" y="20486479"/>
                    </a:lnTo>
                    <a:lnTo>
                      <a:pt x="6972527" y="20670505"/>
                    </a:lnTo>
                    <a:lnTo>
                      <a:pt x="7054631" y="20827668"/>
                    </a:lnTo>
                    <a:lnTo>
                      <a:pt x="6752782" y="20905777"/>
                    </a:lnTo>
                    <a:lnTo>
                      <a:pt x="6675912" y="21176100"/>
                    </a:lnTo>
                    <a:lnTo>
                      <a:pt x="6517831" y="21315526"/>
                    </a:lnTo>
                    <a:lnTo>
                      <a:pt x="6313293" y="21273160"/>
                    </a:lnTo>
                    <a:lnTo>
                      <a:pt x="6083453" y="21192198"/>
                    </a:lnTo>
                    <a:lnTo>
                      <a:pt x="5904760" y="21243915"/>
                    </a:lnTo>
                    <a:lnTo>
                      <a:pt x="5755882" y="21186195"/>
                    </a:lnTo>
                    <a:lnTo>
                      <a:pt x="5654630" y="21051034"/>
                    </a:lnTo>
                    <a:lnTo>
                      <a:pt x="5518228" y="20885488"/>
                    </a:lnTo>
                    <a:lnTo>
                      <a:pt x="5355733" y="20833670"/>
                    </a:lnTo>
                    <a:lnTo>
                      <a:pt x="5221713" y="20722893"/>
                    </a:lnTo>
                    <a:cubicBezTo>
                      <a:pt x="5221076" y="20666950"/>
                      <a:pt x="5220440" y="20611007"/>
                      <a:pt x="5219803" y="20555064"/>
                    </a:cubicBezTo>
                    <a:lnTo>
                      <a:pt x="5113316" y="20365606"/>
                    </a:lnTo>
                    <a:lnTo>
                      <a:pt x="5078168" y="20235778"/>
                    </a:lnTo>
                    <a:lnTo>
                      <a:pt x="4975204" y="20094615"/>
                    </a:lnTo>
                    <a:cubicBezTo>
                      <a:pt x="4975584" y="20044005"/>
                      <a:pt x="4975965" y="19993395"/>
                      <a:pt x="4976345" y="19942785"/>
                    </a:cubicBezTo>
                    <a:lnTo>
                      <a:pt x="5054926" y="19879632"/>
                    </a:lnTo>
                    <a:lnTo>
                      <a:pt x="5047234" y="19720141"/>
                    </a:lnTo>
                    <a:lnTo>
                      <a:pt x="4848899" y="19707513"/>
                    </a:lnTo>
                    <a:lnTo>
                      <a:pt x="4693448" y="19550920"/>
                    </a:lnTo>
                    <a:lnTo>
                      <a:pt x="4552284" y="19454530"/>
                    </a:lnTo>
                    <a:lnTo>
                      <a:pt x="4364735" y="19484246"/>
                    </a:lnTo>
                    <a:lnTo>
                      <a:pt x="4189665" y="19586639"/>
                    </a:lnTo>
                    <a:lnTo>
                      <a:pt x="3998495" y="19614544"/>
                    </a:lnTo>
                    <a:lnTo>
                      <a:pt x="3761511" y="19406235"/>
                    </a:lnTo>
                    <a:lnTo>
                      <a:pt x="3662587" y="19315525"/>
                    </a:lnTo>
                    <a:lnTo>
                      <a:pt x="3479183" y="19334127"/>
                    </a:lnTo>
                    <a:lnTo>
                      <a:pt x="3317829" y="19191253"/>
                    </a:lnTo>
                    <a:lnTo>
                      <a:pt x="3193904" y="19097144"/>
                    </a:lnTo>
                    <a:lnTo>
                      <a:pt x="2890245" y="18969126"/>
                    </a:lnTo>
                    <a:lnTo>
                      <a:pt x="2777558" y="19000852"/>
                    </a:lnTo>
                    <a:lnTo>
                      <a:pt x="2699076" y="19132863"/>
                    </a:lnTo>
                    <a:lnTo>
                      <a:pt x="2521053" y="19301361"/>
                    </a:lnTo>
                    <a:lnTo>
                      <a:pt x="2386462" y="19405565"/>
                    </a:lnTo>
                    <a:lnTo>
                      <a:pt x="2228630" y="19511580"/>
                    </a:lnTo>
                    <a:lnTo>
                      <a:pt x="2095973" y="19575183"/>
                    </a:lnTo>
                    <a:lnTo>
                      <a:pt x="1933826" y="19532442"/>
                    </a:lnTo>
                    <a:lnTo>
                      <a:pt x="1808829" y="19389848"/>
                    </a:lnTo>
                    <a:lnTo>
                      <a:pt x="1833243" y="19261450"/>
                    </a:lnTo>
                    <a:lnTo>
                      <a:pt x="1945162" y="19061995"/>
                    </a:lnTo>
                    <a:lnTo>
                      <a:pt x="2225381" y="18720236"/>
                    </a:lnTo>
                    <a:lnTo>
                      <a:pt x="2111279" y="18626127"/>
                    </a:lnTo>
                    <a:lnTo>
                      <a:pt x="1855344" y="18773095"/>
                    </a:lnTo>
                    <a:lnTo>
                      <a:pt x="1769368" y="18669192"/>
                    </a:lnTo>
                    <a:lnTo>
                      <a:pt x="1777805" y="18443243"/>
                    </a:lnTo>
                    <a:lnTo>
                      <a:pt x="1739705" y="18306271"/>
                    </a:lnTo>
                    <a:cubicBezTo>
                      <a:pt x="1739134" y="18241977"/>
                      <a:pt x="1738564" y="18177684"/>
                      <a:pt x="1737993" y="18113390"/>
                    </a:cubicBezTo>
                    <a:lnTo>
                      <a:pt x="1893345" y="17955557"/>
                    </a:lnTo>
                    <a:lnTo>
                      <a:pt x="2059561" y="17938318"/>
                    </a:lnTo>
                    <a:lnTo>
                      <a:pt x="2318547" y="18045375"/>
                    </a:lnTo>
                    <a:lnTo>
                      <a:pt x="2481712" y="17894786"/>
                    </a:lnTo>
                    <a:lnTo>
                      <a:pt x="2572869" y="17764388"/>
                    </a:lnTo>
                    <a:lnTo>
                      <a:pt x="2810598" y="17657133"/>
                    </a:lnTo>
                    <a:lnTo>
                      <a:pt x="2749083" y="17338615"/>
                    </a:lnTo>
                    <a:lnTo>
                      <a:pt x="2641356" y="17200403"/>
                    </a:lnTo>
                    <a:lnTo>
                      <a:pt x="2687170" y="17018188"/>
                    </a:lnTo>
                    <a:lnTo>
                      <a:pt x="2658595" y="16891312"/>
                    </a:lnTo>
                    <a:lnTo>
                      <a:pt x="2687741" y="16654328"/>
                    </a:lnTo>
                    <a:lnTo>
                      <a:pt x="2613921" y="16557838"/>
                    </a:lnTo>
                    <a:lnTo>
                      <a:pt x="2585917" y="16417344"/>
                    </a:lnTo>
                    <a:lnTo>
                      <a:pt x="2519812" y="16316662"/>
                    </a:lnTo>
                    <a:lnTo>
                      <a:pt x="2442471" y="16186264"/>
                    </a:lnTo>
                    <a:lnTo>
                      <a:pt x="2568578" y="16079107"/>
                    </a:lnTo>
                    <a:lnTo>
                      <a:pt x="2244801" y="15980560"/>
                    </a:lnTo>
                    <a:lnTo>
                      <a:pt x="2275114" y="15862885"/>
                    </a:lnTo>
                    <a:lnTo>
                      <a:pt x="2356648" y="15844406"/>
                    </a:lnTo>
                    <a:lnTo>
                      <a:pt x="2446565" y="15761062"/>
                    </a:lnTo>
                    <a:lnTo>
                      <a:pt x="2532959" y="15796111"/>
                    </a:lnTo>
                    <a:lnTo>
                      <a:pt x="2724129" y="15771728"/>
                    </a:lnTo>
                    <a:lnTo>
                      <a:pt x="2825952" y="15749726"/>
                    </a:lnTo>
                    <a:lnTo>
                      <a:pt x="2935489" y="15718770"/>
                    </a:lnTo>
                    <a:lnTo>
                      <a:pt x="3037983" y="15636567"/>
                    </a:lnTo>
                    <a:lnTo>
                      <a:pt x="3134073" y="15409037"/>
                    </a:lnTo>
                    <a:lnTo>
                      <a:pt x="3210672" y="15333479"/>
                    </a:lnTo>
                    <a:lnTo>
                      <a:pt x="3260108" y="15454922"/>
                    </a:lnTo>
                    <a:lnTo>
                      <a:pt x="3299349" y="15482927"/>
                    </a:lnTo>
                    <a:lnTo>
                      <a:pt x="3362502" y="15480546"/>
                    </a:lnTo>
                    <a:lnTo>
                      <a:pt x="3532712" y="15365005"/>
                    </a:lnTo>
                    <a:lnTo>
                      <a:pt x="3568530" y="15236988"/>
                    </a:lnTo>
                    <a:lnTo>
                      <a:pt x="3584629" y="15098206"/>
                    </a:lnTo>
                    <a:lnTo>
                      <a:pt x="3629872" y="14983906"/>
                    </a:lnTo>
                    <a:lnTo>
                      <a:pt x="3723384" y="14863754"/>
                    </a:lnTo>
                    <a:lnTo>
                      <a:pt x="3719219" y="14694436"/>
                    </a:lnTo>
                    <a:lnTo>
                      <a:pt x="3749605" y="14370486"/>
                    </a:lnTo>
                    <a:lnTo>
                      <a:pt x="3913340" y="14094162"/>
                    </a:lnTo>
                    <a:lnTo>
                      <a:pt x="3993732" y="13869084"/>
                    </a:lnTo>
                    <a:lnTo>
                      <a:pt x="4078316" y="13583234"/>
                    </a:lnTo>
                    <a:lnTo>
                      <a:pt x="4194426" y="13399209"/>
                    </a:lnTo>
                    <a:lnTo>
                      <a:pt x="4285385" y="13186037"/>
                    </a:lnTo>
                    <a:lnTo>
                      <a:pt x="4182521" y="12946101"/>
                    </a:lnTo>
                    <a:lnTo>
                      <a:pt x="4083079" y="13018581"/>
                    </a:lnTo>
                    <a:lnTo>
                      <a:pt x="3972301" y="12784078"/>
                    </a:lnTo>
                    <a:lnTo>
                      <a:pt x="3877051" y="12624434"/>
                    </a:lnTo>
                    <a:lnTo>
                      <a:pt x="3897242" y="12418407"/>
                    </a:lnTo>
                    <a:lnTo>
                      <a:pt x="3851428" y="12255241"/>
                    </a:lnTo>
                    <a:lnTo>
                      <a:pt x="3902399" y="12094161"/>
                    </a:lnTo>
                    <a:lnTo>
                      <a:pt x="3838951" y="11882998"/>
                    </a:lnTo>
                    <a:lnTo>
                      <a:pt x="3864574" y="11744885"/>
                    </a:lnTo>
                    <a:lnTo>
                      <a:pt x="3957443" y="11654967"/>
                    </a:lnTo>
                    <a:lnTo>
                      <a:pt x="4021166" y="11550193"/>
                    </a:lnTo>
                    <a:lnTo>
                      <a:pt x="4104509" y="11512663"/>
                    </a:lnTo>
                    <a:lnTo>
                      <a:pt x="4160990" y="11420464"/>
                    </a:lnTo>
                    <a:lnTo>
                      <a:pt x="3974112" y="11498947"/>
                    </a:lnTo>
                    <a:lnTo>
                      <a:pt x="3908578" y="11618009"/>
                    </a:lnTo>
                    <a:lnTo>
                      <a:pt x="3753796" y="11615727"/>
                    </a:lnTo>
                    <a:lnTo>
                      <a:pt x="3691016" y="12072827"/>
                    </a:lnTo>
                    <a:lnTo>
                      <a:pt x="3787082" y="12182340"/>
                    </a:lnTo>
                    <a:lnTo>
                      <a:pt x="3812088" y="12454795"/>
                    </a:lnTo>
                    <a:lnTo>
                      <a:pt x="3807325" y="12670348"/>
                    </a:lnTo>
                    <a:lnTo>
                      <a:pt x="3743649" y="12959125"/>
                    </a:lnTo>
                    <a:lnTo>
                      <a:pt x="3717879" y="13197547"/>
                    </a:lnTo>
                    <a:lnTo>
                      <a:pt x="3575674" y="13311673"/>
                    </a:lnTo>
                    <a:lnTo>
                      <a:pt x="3443465" y="13387873"/>
                    </a:lnTo>
                    <a:lnTo>
                      <a:pt x="3294587" y="13351584"/>
                    </a:lnTo>
                    <a:lnTo>
                      <a:pt x="3156004" y="13359770"/>
                    </a:lnTo>
                    <a:lnTo>
                      <a:pt x="3171332" y="13222326"/>
                    </a:lnTo>
                    <a:lnTo>
                      <a:pt x="3242770" y="13175272"/>
                    </a:lnTo>
                    <a:lnTo>
                      <a:pt x="3287444" y="13073449"/>
                    </a:lnTo>
                    <a:lnTo>
                      <a:pt x="3234485" y="12984102"/>
                    </a:lnTo>
                    <a:lnTo>
                      <a:pt x="3267823" y="12825699"/>
                    </a:lnTo>
                    <a:lnTo>
                      <a:pt x="3336879" y="12621482"/>
                    </a:lnTo>
                    <a:lnTo>
                      <a:pt x="3413550" y="12454522"/>
                    </a:lnTo>
                    <a:lnTo>
                      <a:pt x="3280300" y="12502420"/>
                    </a:lnTo>
                    <a:lnTo>
                      <a:pt x="3199908" y="12652438"/>
                    </a:lnTo>
                    <a:lnTo>
                      <a:pt x="3129611" y="12871613"/>
                    </a:lnTo>
                    <a:lnTo>
                      <a:pt x="2968256" y="13127647"/>
                    </a:lnTo>
                    <a:lnTo>
                      <a:pt x="2778897" y="13316435"/>
                    </a:lnTo>
                    <a:lnTo>
                      <a:pt x="2663928" y="13449785"/>
                    </a:lnTo>
                    <a:lnTo>
                      <a:pt x="2498480" y="13412925"/>
                    </a:lnTo>
                    <a:lnTo>
                      <a:pt x="2439073" y="13561578"/>
                    </a:lnTo>
                    <a:lnTo>
                      <a:pt x="2556548" y="13665212"/>
                    </a:lnTo>
                    <a:lnTo>
                      <a:pt x="2516960" y="13822302"/>
                    </a:lnTo>
                    <a:lnTo>
                      <a:pt x="2331247" y="13765671"/>
                    </a:lnTo>
                    <a:lnTo>
                      <a:pt x="2171480" y="13653529"/>
                    </a:lnTo>
                    <a:lnTo>
                      <a:pt x="2035056" y="13521715"/>
                    </a:lnTo>
                    <a:lnTo>
                      <a:pt x="1913412" y="13544686"/>
                    </a:lnTo>
                    <a:lnTo>
                      <a:pt x="1784378" y="13452611"/>
                    </a:lnTo>
                    <a:lnTo>
                      <a:pt x="1725194" y="13314052"/>
                    </a:lnTo>
                    <a:lnTo>
                      <a:pt x="1578127" y="13155302"/>
                    </a:lnTo>
                    <a:lnTo>
                      <a:pt x="1425105" y="13082253"/>
                    </a:lnTo>
                    <a:lnTo>
                      <a:pt x="1314850" y="12862309"/>
                    </a:lnTo>
                    <a:lnTo>
                      <a:pt x="1182517" y="12774550"/>
                    </a:lnTo>
                    <a:lnTo>
                      <a:pt x="1069358" y="12725908"/>
                    </a:lnTo>
                    <a:lnTo>
                      <a:pt x="921274" y="12681458"/>
                    </a:lnTo>
                    <a:lnTo>
                      <a:pt x="666381" y="12614907"/>
                    </a:lnTo>
                    <a:lnTo>
                      <a:pt x="495055" y="12491082"/>
                    </a:lnTo>
                    <a:lnTo>
                      <a:pt x="333130" y="12483839"/>
                    </a:lnTo>
                    <a:lnTo>
                      <a:pt x="299346" y="12374748"/>
                    </a:lnTo>
                    <a:lnTo>
                      <a:pt x="202062" y="12178022"/>
                    </a:lnTo>
                    <a:lnTo>
                      <a:pt x="93095" y="12068038"/>
                    </a:lnTo>
                    <a:lnTo>
                      <a:pt x="0" y="11939153"/>
                    </a:lnTo>
                    <a:lnTo>
                      <a:pt x="100462" y="11908271"/>
                    </a:lnTo>
                    <a:lnTo>
                      <a:pt x="234829" y="12000346"/>
                    </a:lnTo>
                    <a:lnTo>
                      <a:pt x="341638" y="11995136"/>
                    </a:lnTo>
                    <a:lnTo>
                      <a:pt x="479180" y="11916779"/>
                    </a:lnTo>
                    <a:lnTo>
                      <a:pt x="633614" y="11870295"/>
                    </a:lnTo>
                    <a:lnTo>
                      <a:pt x="772173" y="11740120"/>
                    </a:lnTo>
                    <a:lnTo>
                      <a:pt x="871863" y="11625944"/>
                    </a:lnTo>
                    <a:lnTo>
                      <a:pt x="850407" y="11378418"/>
                    </a:lnTo>
                    <a:lnTo>
                      <a:pt x="856757" y="11202776"/>
                    </a:lnTo>
                    <a:lnTo>
                      <a:pt x="922663" y="11137366"/>
                    </a:lnTo>
                    <a:lnTo>
                      <a:pt x="849390" y="10917274"/>
                    </a:lnTo>
                    <a:lnTo>
                      <a:pt x="746773" y="10503631"/>
                    </a:lnTo>
                    <a:lnTo>
                      <a:pt x="666257" y="10349321"/>
                    </a:lnTo>
                    <a:lnTo>
                      <a:pt x="630439" y="10258263"/>
                    </a:lnTo>
                    <a:lnTo>
                      <a:pt x="568847" y="10148726"/>
                    </a:lnTo>
                    <a:lnTo>
                      <a:pt x="540398" y="10024578"/>
                    </a:lnTo>
                    <a:lnTo>
                      <a:pt x="576464" y="9900753"/>
                    </a:lnTo>
                    <a:lnTo>
                      <a:pt x="652664" y="9803469"/>
                    </a:lnTo>
                    <a:lnTo>
                      <a:pt x="672481" y="9702687"/>
                    </a:lnTo>
                    <a:lnTo>
                      <a:pt x="737248" y="9580326"/>
                    </a:lnTo>
                    <a:lnTo>
                      <a:pt x="773190" y="9387792"/>
                    </a:lnTo>
                    <a:lnTo>
                      <a:pt x="814465" y="9253425"/>
                    </a:lnTo>
                    <a:lnTo>
                      <a:pt x="864496" y="9143441"/>
                    </a:lnTo>
                    <a:lnTo>
                      <a:pt x="745756" y="9035615"/>
                    </a:lnTo>
                    <a:lnTo>
                      <a:pt x="647331" y="8889565"/>
                    </a:lnTo>
                    <a:lnTo>
                      <a:pt x="537347" y="8676964"/>
                    </a:lnTo>
                    <a:lnTo>
                      <a:pt x="419872" y="8525705"/>
                    </a:lnTo>
                    <a:lnTo>
                      <a:pt x="354338" y="8348029"/>
                    </a:lnTo>
                    <a:lnTo>
                      <a:pt x="320951" y="8197911"/>
                    </a:lnTo>
                    <a:lnTo>
                      <a:pt x="474988" y="8037003"/>
                    </a:lnTo>
                    <a:lnTo>
                      <a:pt x="594373" y="7835961"/>
                    </a:lnTo>
                    <a:lnTo>
                      <a:pt x="839865" y="7827353"/>
                    </a:lnTo>
                    <a:lnTo>
                      <a:pt x="1006999" y="7786078"/>
                    </a:lnTo>
                    <a:lnTo>
                      <a:pt x="1123333" y="7789253"/>
                    </a:lnTo>
                    <a:lnTo>
                      <a:pt x="1209058" y="7816142"/>
                    </a:lnTo>
                    <a:lnTo>
                      <a:pt x="1335934" y="7771568"/>
                    </a:lnTo>
                    <a:lnTo>
                      <a:pt x="1407818" y="7721909"/>
                    </a:lnTo>
                    <a:lnTo>
                      <a:pt x="1487193" y="7626659"/>
                    </a:lnTo>
                    <a:lnTo>
                      <a:pt x="1607843" y="7414058"/>
                    </a:lnTo>
                    <a:lnTo>
                      <a:pt x="1639469" y="7210982"/>
                    </a:lnTo>
                    <a:lnTo>
                      <a:pt x="1681761" y="7051215"/>
                    </a:lnTo>
                    <a:lnTo>
                      <a:pt x="1819303" y="6755047"/>
                    </a:lnTo>
                    <a:lnTo>
                      <a:pt x="1897289" y="6685073"/>
                    </a:lnTo>
                    <a:lnTo>
                      <a:pt x="2112296" y="6842930"/>
                    </a:lnTo>
                    <a:lnTo>
                      <a:pt x="2231805" y="6860839"/>
                    </a:lnTo>
                    <a:lnTo>
                      <a:pt x="2481140" y="6834672"/>
                    </a:lnTo>
                    <a:lnTo>
                      <a:pt x="2419130" y="6780447"/>
                    </a:lnTo>
                    <a:lnTo>
                      <a:pt x="2250855" y="6793147"/>
                    </a:lnTo>
                    <a:lnTo>
                      <a:pt x="2118646" y="6772187"/>
                    </a:lnTo>
                    <a:lnTo>
                      <a:pt x="2005487" y="6590071"/>
                    </a:lnTo>
                    <a:lnTo>
                      <a:pt x="1752628" y="6136294"/>
                    </a:lnTo>
                    <a:lnTo>
                      <a:pt x="1705003" y="5985035"/>
                    </a:lnTo>
                    <a:lnTo>
                      <a:pt x="1859437" y="5842284"/>
                    </a:lnTo>
                    <a:lnTo>
                      <a:pt x="1945162" y="5752367"/>
                    </a:lnTo>
                    <a:lnTo>
                      <a:pt x="2066829" y="5642383"/>
                    </a:lnTo>
                    <a:lnTo>
                      <a:pt x="2116488" y="5500649"/>
                    </a:lnTo>
                    <a:lnTo>
                      <a:pt x="2195863" y="5354599"/>
                    </a:lnTo>
                    <a:lnTo>
                      <a:pt x="2295181" y="5266840"/>
                    </a:lnTo>
                    <a:lnTo>
                      <a:pt x="2376714" y="5313448"/>
                    </a:lnTo>
                    <a:lnTo>
                      <a:pt x="2613698" y="5153681"/>
                    </a:lnTo>
                    <a:lnTo>
                      <a:pt x="2682407" y="5002422"/>
                    </a:lnTo>
                    <a:lnTo>
                      <a:pt x="2897166" y="4861829"/>
                    </a:lnTo>
                    <a:lnTo>
                      <a:pt x="2981750" y="4706254"/>
                    </a:lnTo>
                    <a:lnTo>
                      <a:pt x="3080175" y="4571887"/>
                    </a:lnTo>
                    <a:lnTo>
                      <a:pt x="3129834" y="4430153"/>
                    </a:lnTo>
                    <a:lnTo>
                      <a:pt x="3234733" y="4282193"/>
                    </a:lnTo>
                    <a:lnTo>
                      <a:pt x="3200701" y="4026159"/>
                    </a:lnTo>
                    <a:lnTo>
                      <a:pt x="3222926" y="3835783"/>
                    </a:lnTo>
                    <a:cubicBezTo>
                      <a:pt x="3224323" y="3748661"/>
                      <a:pt x="3225721" y="3661538"/>
                      <a:pt x="3227118" y="3574416"/>
                    </a:cubicBezTo>
                    <a:lnTo>
                      <a:pt x="3339207" y="3621224"/>
                    </a:lnTo>
                    <a:lnTo>
                      <a:pt x="3376343" y="3538598"/>
                    </a:lnTo>
                    <a:lnTo>
                      <a:pt x="3268393" y="3352414"/>
                    </a:lnTo>
                    <a:lnTo>
                      <a:pt x="3222205" y="3087202"/>
                    </a:lnTo>
                    <a:lnTo>
                      <a:pt x="3333626" y="2950131"/>
                    </a:lnTo>
                    <a:lnTo>
                      <a:pt x="3268393" y="2782179"/>
                    </a:lnTo>
                    <a:lnTo>
                      <a:pt x="3177459" y="2601328"/>
                    </a:lnTo>
                    <a:lnTo>
                      <a:pt x="3081068" y="2626852"/>
                    </a:lnTo>
                    <a:lnTo>
                      <a:pt x="3017692" y="2476610"/>
                    </a:lnTo>
                    <a:lnTo>
                      <a:pt x="3027217" y="2329543"/>
                    </a:lnTo>
                    <a:cubicBezTo>
                      <a:pt x="3028076" y="2292063"/>
                      <a:pt x="3024200" y="2226306"/>
                      <a:pt x="3025059" y="2188826"/>
                    </a:cubicBezTo>
                    <a:lnTo>
                      <a:pt x="3150968" y="2005819"/>
                    </a:lnTo>
                    <a:lnTo>
                      <a:pt x="3394252" y="1997433"/>
                    </a:lnTo>
                    <a:lnTo>
                      <a:pt x="3557194" y="1927583"/>
                    </a:lnTo>
                    <a:lnTo>
                      <a:pt x="3703120" y="1847191"/>
                    </a:lnTo>
                    <a:lnTo>
                      <a:pt x="3851204" y="1838807"/>
                    </a:lnTo>
                    <a:lnTo>
                      <a:pt x="3990780" y="1745715"/>
                    </a:lnTo>
                    <a:lnTo>
                      <a:pt x="4252023" y="1510765"/>
                    </a:lnTo>
                    <a:lnTo>
                      <a:pt x="4377882" y="1466439"/>
                    </a:lnTo>
                    <a:lnTo>
                      <a:pt x="4608516" y="1479139"/>
                    </a:lnTo>
                    <a:lnTo>
                      <a:pt x="4909570" y="1450492"/>
                    </a:lnTo>
                    <a:lnTo>
                      <a:pt x="5023052" y="1344772"/>
                    </a:lnTo>
                    <a:lnTo>
                      <a:pt x="5174435" y="1235805"/>
                    </a:lnTo>
                    <a:lnTo>
                      <a:pt x="5325570" y="1182971"/>
                    </a:lnTo>
                    <a:lnTo>
                      <a:pt x="5476829" y="1192496"/>
                    </a:lnTo>
                    <a:lnTo>
                      <a:pt x="5750896" y="1141696"/>
                    </a:lnTo>
                    <a:lnTo>
                      <a:pt x="5922222" y="1125821"/>
                    </a:lnTo>
                    <a:lnTo>
                      <a:pt x="6066783" y="1137381"/>
                    </a:lnTo>
                    <a:lnTo>
                      <a:pt x="6234265" y="989420"/>
                    </a:lnTo>
                    <a:lnTo>
                      <a:pt x="6398538" y="748927"/>
                    </a:lnTo>
                    <a:lnTo>
                      <a:pt x="6500856" y="615130"/>
                    </a:lnTo>
                    <a:lnTo>
                      <a:pt x="6588600" y="617052"/>
                    </a:lnTo>
                    <a:lnTo>
                      <a:pt x="6682925" y="684733"/>
                    </a:lnTo>
                    <a:lnTo>
                      <a:pt x="6721744" y="993278"/>
                    </a:lnTo>
                    <a:lnTo>
                      <a:pt x="6803359" y="881594"/>
                    </a:lnTo>
                    <a:cubicBezTo>
                      <a:pt x="6802640" y="828677"/>
                      <a:pt x="6801920" y="775761"/>
                      <a:pt x="6801201" y="722844"/>
                    </a:cubicBezTo>
                    <a:lnTo>
                      <a:pt x="6778670" y="623044"/>
                    </a:lnTo>
                    <a:lnTo>
                      <a:pt x="6637159" y="510555"/>
                    </a:lnTo>
                    <a:lnTo>
                      <a:pt x="6753395" y="394667"/>
                    </a:lnTo>
                    <a:lnTo>
                      <a:pt x="6884711" y="307355"/>
                    </a:lnTo>
                    <a:lnTo>
                      <a:pt x="6949250" y="255364"/>
                    </a:lnTo>
                    <a:lnTo>
                      <a:pt x="7017771" y="228812"/>
                    </a:lnTo>
                    <a:lnTo>
                      <a:pt x="7024915" y="333586"/>
                    </a:lnTo>
                    <a:cubicBezTo>
                      <a:pt x="7025160" y="372608"/>
                      <a:pt x="7025406" y="411629"/>
                      <a:pt x="7025651" y="450651"/>
                    </a:cubicBezTo>
                    <a:lnTo>
                      <a:pt x="7044800" y="566117"/>
                    </a:lnTo>
                    <a:lnTo>
                      <a:pt x="7100544" y="447316"/>
                    </a:lnTo>
                    <a:lnTo>
                      <a:pt x="7081494" y="390736"/>
                    </a:lnTo>
                    <a:cubicBezTo>
                      <a:pt x="7082287" y="369048"/>
                      <a:pt x="7094418" y="324318"/>
                      <a:pt x="7095211" y="302630"/>
                    </a:cubicBezTo>
                    <a:lnTo>
                      <a:pt x="7133312" y="260908"/>
                    </a:lnTo>
                    <a:lnTo>
                      <a:pt x="7261996" y="164020"/>
                    </a:lnTo>
                    <a:lnTo>
                      <a:pt x="7220277" y="69169"/>
                    </a:lnTo>
                    <a:lnTo>
                      <a:pt x="7305968" y="0"/>
                    </a:lnTo>
                    <a:lnTo>
                      <a:pt x="7394771" y="77639"/>
                    </a:lnTo>
                    <a:lnTo>
                      <a:pt x="7549453" y="239688"/>
                    </a:lnTo>
                    <a:lnTo>
                      <a:pt x="7635179" y="329729"/>
                    </a:lnTo>
                    <a:lnTo>
                      <a:pt x="7715819" y="455712"/>
                    </a:lnTo>
                    <a:lnTo>
                      <a:pt x="7825927" y="541437"/>
                    </a:lnTo>
                    <a:lnTo>
                      <a:pt x="7992291" y="547787"/>
                    </a:lnTo>
                    <a:lnTo>
                      <a:pt x="8029498" y="646212"/>
                    </a:lnTo>
                    <a:lnTo>
                      <a:pt x="8104805" y="739304"/>
                    </a:lnTo>
                    <a:lnTo>
                      <a:pt x="8292254" y="753021"/>
                    </a:lnTo>
                    <a:lnTo>
                      <a:pt x="8399311" y="770930"/>
                    </a:lnTo>
                    <a:lnTo>
                      <a:pt x="8457601" y="813222"/>
                    </a:lnTo>
                    <a:lnTo>
                      <a:pt x="8520085" y="917997"/>
                    </a:lnTo>
                    <a:lnTo>
                      <a:pt x="8617617" y="1028105"/>
                    </a:lnTo>
                    <a:lnTo>
                      <a:pt x="8712097" y="1120304"/>
                    </a:lnTo>
                    <a:lnTo>
                      <a:pt x="8804297" y="1212503"/>
                    </a:lnTo>
                    <a:lnTo>
                      <a:pt x="8919737" y="1280319"/>
                    </a:lnTo>
                    <a:lnTo>
                      <a:pt x="9054426" y="1280964"/>
                    </a:lnTo>
                    <a:lnTo>
                      <a:pt x="9194054" y="1326803"/>
                    </a:lnTo>
                    <a:lnTo>
                      <a:pt x="9255395" y="1439193"/>
                    </a:lnTo>
                    <a:lnTo>
                      <a:pt x="9385818" y="1467892"/>
                    </a:lnTo>
                    <a:lnTo>
                      <a:pt x="9506592" y="1561108"/>
                    </a:lnTo>
                    <a:lnTo>
                      <a:pt x="9668642" y="1703090"/>
                    </a:lnTo>
                    <a:lnTo>
                      <a:pt x="9805167" y="1784747"/>
                    </a:lnTo>
                    <a:lnTo>
                      <a:pt x="9936607" y="1737246"/>
                    </a:lnTo>
                    <a:lnTo>
                      <a:pt x="10046839" y="1718320"/>
                    </a:lnTo>
                    <a:lnTo>
                      <a:pt x="10129389" y="1841252"/>
                    </a:lnTo>
                    <a:lnTo>
                      <a:pt x="10237586" y="1829693"/>
                    </a:lnTo>
                    <a:lnTo>
                      <a:pt x="10306295" y="1868934"/>
                    </a:lnTo>
                    <a:lnTo>
                      <a:pt x="10377210" y="2005831"/>
                    </a:lnTo>
                    <a:lnTo>
                      <a:pt x="10486624" y="2038226"/>
                    </a:lnTo>
                    <a:lnTo>
                      <a:pt x="10640289" y="2042418"/>
                    </a:lnTo>
                    <a:lnTo>
                      <a:pt x="10737821" y="1971551"/>
                    </a:lnTo>
                    <a:lnTo>
                      <a:pt x="10909346" y="1931045"/>
                    </a:lnTo>
                    <a:lnTo>
                      <a:pt x="11066236" y="1933451"/>
                    </a:lnTo>
                    <a:lnTo>
                      <a:pt x="11124651" y="2097534"/>
                    </a:lnTo>
                    <a:lnTo>
                      <a:pt x="11116391" y="2260600"/>
                    </a:lnTo>
                    <a:lnTo>
                      <a:pt x="11184755" y="2351249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4" name="任意多边形 39">
                <a:extLst>
                  <a:ext uri="{FF2B5EF4-FFF2-40B4-BE49-F238E27FC236}">
                    <a16:creationId xmlns:a16="http://schemas.microsoft.com/office/drawing/2014/main" id="{048ECF97-03BE-375F-1854-FCDC9BE0E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" y="2293"/>
                <a:ext cx="22" cy="20"/>
              </a:xfrm>
              <a:custGeom>
                <a:avLst/>
                <a:gdLst>
                  <a:gd name="T0" fmla="*/ 0 w 919330"/>
                  <a:gd name="T1" fmla="*/ 0 h 835947"/>
                  <a:gd name="T2" fmla="*/ 0 w 919330"/>
                  <a:gd name="T3" fmla="*/ 0 h 835947"/>
                  <a:gd name="T4" fmla="*/ 0 w 919330"/>
                  <a:gd name="T5" fmla="*/ 1 h 835947"/>
                  <a:gd name="T6" fmla="*/ 1 w 919330"/>
                  <a:gd name="T7" fmla="*/ 1 h 835947"/>
                  <a:gd name="T8" fmla="*/ 1 w 919330"/>
                  <a:gd name="T9" fmla="*/ 0 h 835947"/>
                  <a:gd name="T10" fmla="*/ 1 w 919330"/>
                  <a:gd name="T11" fmla="*/ 0 h 835947"/>
                  <a:gd name="T12" fmla="*/ 0 w 919330"/>
                  <a:gd name="T13" fmla="*/ 0 h 835947"/>
                  <a:gd name="T14" fmla="*/ 0 w 919330"/>
                  <a:gd name="T15" fmla="*/ 0 h 8359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19330"/>
                  <a:gd name="T25" fmla="*/ 0 h 835947"/>
                  <a:gd name="T26" fmla="*/ 919330 w 919330"/>
                  <a:gd name="T27" fmla="*/ 835947 h 8359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19330" h="835947">
                    <a:moveTo>
                      <a:pt x="0" y="143391"/>
                    </a:moveTo>
                    <a:lnTo>
                      <a:pt x="129866" y="476814"/>
                    </a:lnTo>
                    <a:lnTo>
                      <a:pt x="266910" y="808278"/>
                    </a:lnTo>
                    <a:lnTo>
                      <a:pt x="919330" y="835947"/>
                    </a:lnTo>
                    <a:lnTo>
                      <a:pt x="903888" y="520323"/>
                    </a:lnTo>
                    <a:lnTo>
                      <a:pt x="667201" y="133003"/>
                    </a:lnTo>
                    <a:lnTo>
                      <a:pt x="301444" y="0"/>
                    </a:lnTo>
                    <a:lnTo>
                      <a:pt x="0" y="14339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5" name="任意多边形 32">
                <a:extLst>
                  <a:ext uri="{FF2B5EF4-FFF2-40B4-BE49-F238E27FC236}">
                    <a16:creationId xmlns:a16="http://schemas.microsoft.com/office/drawing/2014/main" id="{61C26A14-5932-7B0E-D540-C1E270B0A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" y="2889"/>
                <a:ext cx="156" cy="154"/>
              </a:xfrm>
              <a:custGeom>
                <a:avLst/>
                <a:gdLst>
                  <a:gd name="T0" fmla="*/ 6 w 1235686"/>
                  <a:gd name="T1" fmla="*/ 5 h 1220738"/>
                  <a:gd name="T2" fmla="*/ 4 w 1235686"/>
                  <a:gd name="T3" fmla="*/ 7 h 1220738"/>
                  <a:gd name="T4" fmla="*/ 3 w 1235686"/>
                  <a:gd name="T5" fmla="*/ 9 h 1220738"/>
                  <a:gd name="T6" fmla="*/ 2 w 1235686"/>
                  <a:gd name="T7" fmla="*/ 13 h 1220738"/>
                  <a:gd name="T8" fmla="*/ 0 w 1235686"/>
                  <a:gd name="T9" fmla="*/ 16 h 1220738"/>
                  <a:gd name="T10" fmla="*/ 0 w 1235686"/>
                  <a:gd name="T11" fmla="*/ 21 h 1220738"/>
                  <a:gd name="T12" fmla="*/ 0 w 1235686"/>
                  <a:gd name="T13" fmla="*/ 29 h 1220738"/>
                  <a:gd name="T14" fmla="*/ 2 w 1235686"/>
                  <a:gd name="T15" fmla="*/ 30 h 1220738"/>
                  <a:gd name="T16" fmla="*/ 6 w 1235686"/>
                  <a:gd name="T17" fmla="*/ 31 h 1220738"/>
                  <a:gd name="T18" fmla="*/ 8 w 1235686"/>
                  <a:gd name="T19" fmla="*/ 30 h 1220738"/>
                  <a:gd name="T20" fmla="*/ 9 w 1235686"/>
                  <a:gd name="T21" fmla="*/ 29 h 1220738"/>
                  <a:gd name="T22" fmla="*/ 13 w 1235686"/>
                  <a:gd name="T23" fmla="*/ 29 h 1220738"/>
                  <a:gd name="T24" fmla="*/ 15 w 1235686"/>
                  <a:gd name="T25" fmla="*/ 25 h 1220738"/>
                  <a:gd name="T26" fmla="*/ 14 w 1235686"/>
                  <a:gd name="T27" fmla="*/ 21 h 1220738"/>
                  <a:gd name="T28" fmla="*/ 13 w 1235686"/>
                  <a:gd name="T29" fmla="*/ 19 h 1220738"/>
                  <a:gd name="T30" fmla="*/ 11 w 1235686"/>
                  <a:gd name="T31" fmla="*/ 17 h 1220738"/>
                  <a:gd name="T32" fmla="*/ 11 w 1235686"/>
                  <a:gd name="T33" fmla="*/ 15 h 1220738"/>
                  <a:gd name="T34" fmla="*/ 14 w 1235686"/>
                  <a:gd name="T35" fmla="*/ 13 h 1220738"/>
                  <a:gd name="T36" fmla="*/ 18 w 1235686"/>
                  <a:gd name="T37" fmla="*/ 13 h 1220738"/>
                  <a:gd name="T38" fmla="*/ 20 w 1235686"/>
                  <a:gd name="T39" fmla="*/ 14 h 1220738"/>
                  <a:gd name="T40" fmla="*/ 21 w 1235686"/>
                  <a:gd name="T41" fmla="*/ 15 h 1220738"/>
                  <a:gd name="T42" fmla="*/ 23 w 1235686"/>
                  <a:gd name="T43" fmla="*/ 12 h 1220738"/>
                  <a:gd name="T44" fmla="*/ 25 w 1235686"/>
                  <a:gd name="T45" fmla="*/ 8 h 1220738"/>
                  <a:gd name="T46" fmla="*/ 29 w 1235686"/>
                  <a:gd name="T47" fmla="*/ 8 h 1220738"/>
                  <a:gd name="T48" fmla="*/ 31 w 1235686"/>
                  <a:gd name="T49" fmla="*/ 5 h 1220738"/>
                  <a:gd name="T50" fmla="*/ 30 w 1235686"/>
                  <a:gd name="T51" fmla="*/ 4 h 1220738"/>
                  <a:gd name="T52" fmla="*/ 26 w 1235686"/>
                  <a:gd name="T53" fmla="*/ 3 h 1220738"/>
                  <a:gd name="T54" fmla="*/ 24 w 1235686"/>
                  <a:gd name="T55" fmla="*/ 1 h 1220738"/>
                  <a:gd name="T56" fmla="*/ 21 w 1235686"/>
                  <a:gd name="T57" fmla="*/ 0 h 1220738"/>
                  <a:gd name="T58" fmla="*/ 19 w 1235686"/>
                  <a:gd name="T59" fmla="*/ 0 h 1220738"/>
                  <a:gd name="T60" fmla="*/ 16 w 1235686"/>
                  <a:gd name="T61" fmla="*/ 1 h 1220738"/>
                  <a:gd name="T62" fmla="*/ 13 w 1235686"/>
                  <a:gd name="T63" fmla="*/ 2 h 1220738"/>
                  <a:gd name="T64" fmla="*/ 9 w 1235686"/>
                  <a:gd name="T65" fmla="*/ 3 h 1220738"/>
                  <a:gd name="T66" fmla="*/ 6 w 1235686"/>
                  <a:gd name="T67" fmla="*/ 5 h 12207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35686"/>
                  <a:gd name="T103" fmla="*/ 0 h 1220738"/>
                  <a:gd name="T104" fmla="*/ 1235686 w 1235686"/>
                  <a:gd name="T105" fmla="*/ 1220738 h 12207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35686" h="1220738">
                    <a:moveTo>
                      <a:pt x="252577" y="178940"/>
                    </a:moveTo>
                    <a:lnTo>
                      <a:pt x="169382" y="273050"/>
                    </a:lnTo>
                    <a:lnTo>
                      <a:pt x="127090" y="366142"/>
                    </a:lnTo>
                    <a:lnTo>
                      <a:pt x="69940" y="499492"/>
                    </a:lnTo>
                    <a:lnTo>
                      <a:pt x="8598" y="624210"/>
                    </a:lnTo>
                    <a:lnTo>
                      <a:pt x="17106" y="846336"/>
                    </a:lnTo>
                    <a:cubicBezTo>
                      <a:pt x="17965" y="944380"/>
                      <a:pt x="0" y="1040142"/>
                      <a:pt x="859" y="1138186"/>
                    </a:cubicBezTo>
                    <a:lnTo>
                      <a:pt x="95340" y="1191146"/>
                    </a:lnTo>
                    <a:lnTo>
                      <a:pt x="245458" y="1220738"/>
                    </a:lnTo>
                    <a:lnTo>
                      <a:pt x="319500" y="1188988"/>
                    </a:lnTo>
                    <a:lnTo>
                      <a:pt x="368142" y="1138188"/>
                    </a:lnTo>
                    <a:lnTo>
                      <a:pt x="524734" y="1150888"/>
                    </a:lnTo>
                    <a:lnTo>
                      <a:pt x="581388" y="997222"/>
                    </a:lnTo>
                    <a:lnTo>
                      <a:pt x="539468" y="846336"/>
                    </a:lnTo>
                    <a:lnTo>
                      <a:pt x="526768" y="755402"/>
                    </a:lnTo>
                    <a:lnTo>
                      <a:pt x="437868" y="666502"/>
                    </a:lnTo>
                    <a:lnTo>
                      <a:pt x="427326" y="611510"/>
                    </a:lnTo>
                    <a:lnTo>
                      <a:pt x="541626" y="528960"/>
                    </a:lnTo>
                    <a:lnTo>
                      <a:pt x="706726" y="526926"/>
                    </a:lnTo>
                    <a:lnTo>
                      <a:pt x="810360" y="554484"/>
                    </a:lnTo>
                    <a:lnTo>
                      <a:pt x="827252" y="611634"/>
                    </a:lnTo>
                    <a:lnTo>
                      <a:pt x="922502" y="471934"/>
                    </a:lnTo>
                    <a:lnTo>
                      <a:pt x="1007731" y="336176"/>
                    </a:lnTo>
                    <a:lnTo>
                      <a:pt x="1165836" y="336426"/>
                    </a:lnTo>
                    <a:lnTo>
                      <a:pt x="1235686" y="203076"/>
                    </a:lnTo>
                    <a:lnTo>
                      <a:pt x="1174344" y="160784"/>
                    </a:lnTo>
                    <a:lnTo>
                      <a:pt x="1021944" y="99442"/>
                    </a:lnTo>
                    <a:lnTo>
                      <a:pt x="937360" y="21208"/>
                    </a:lnTo>
                    <a:lnTo>
                      <a:pt x="829410" y="0"/>
                    </a:lnTo>
                    <a:lnTo>
                      <a:pt x="744826" y="8508"/>
                    </a:lnTo>
                    <a:lnTo>
                      <a:pt x="624176" y="23242"/>
                    </a:lnTo>
                    <a:lnTo>
                      <a:pt x="509876" y="97284"/>
                    </a:lnTo>
                    <a:lnTo>
                      <a:pt x="355566" y="120650"/>
                    </a:lnTo>
                    <a:lnTo>
                      <a:pt x="252577" y="17894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6" name="任意多边形 36">
                <a:extLst>
                  <a:ext uri="{FF2B5EF4-FFF2-40B4-BE49-F238E27FC236}">
                    <a16:creationId xmlns:a16="http://schemas.microsoft.com/office/drawing/2014/main" id="{2435F7E8-3BA4-F236-152D-6F3EF8E81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" y="2808"/>
                <a:ext cx="31" cy="72"/>
              </a:xfrm>
              <a:custGeom>
                <a:avLst/>
                <a:gdLst>
                  <a:gd name="T0" fmla="*/ 1 w 523016"/>
                  <a:gd name="T1" fmla="*/ 0 h 1213127"/>
                  <a:gd name="T2" fmla="*/ 1 w 523016"/>
                  <a:gd name="T3" fmla="*/ 2 h 1213127"/>
                  <a:gd name="T4" fmla="*/ 0 w 523016"/>
                  <a:gd name="T5" fmla="*/ 4 h 1213127"/>
                  <a:gd name="T6" fmla="*/ 0 w 523016"/>
                  <a:gd name="T7" fmla="*/ 6 h 1213127"/>
                  <a:gd name="T8" fmla="*/ 1 w 523016"/>
                  <a:gd name="T9" fmla="*/ 7 h 1213127"/>
                  <a:gd name="T10" fmla="*/ 3 w 523016"/>
                  <a:gd name="T11" fmla="*/ 7 h 1213127"/>
                  <a:gd name="T12" fmla="*/ 2 w 523016"/>
                  <a:gd name="T13" fmla="*/ 5 h 1213127"/>
                  <a:gd name="T14" fmla="*/ 3 w 523016"/>
                  <a:gd name="T15" fmla="*/ 3 h 1213127"/>
                  <a:gd name="T16" fmla="*/ 2 w 523016"/>
                  <a:gd name="T17" fmla="*/ 1 h 1213127"/>
                  <a:gd name="T18" fmla="*/ 1 w 523016"/>
                  <a:gd name="T19" fmla="*/ 0 h 121312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23016"/>
                  <a:gd name="T31" fmla="*/ 0 h 1213127"/>
                  <a:gd name="T32" fmla="*/ 523016 w 523016"/>
                  <a:gd name="T33" fmla="*/ 1213127 h 121312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23016" h="1213127">
                    <a:moveTo>
                      <a:pt x="222402" y="0"/>
                    </a:moveTo>
                    <a:lnTo>
                      <a:pt x="112379" y="300966"/>
                    </a:lnTo>
                    <a:lnTo>
                      <a:pt x="87493" y="671822"/>
                    </a:lnTo>
                    <a:lnTo>
                      <a:pt x="0" y="985684"/>
                    </a:lnTo>
                    <a:lnTo>
                      <a:pt x="170983" y="1213127"/>
                    </a:lnTo>
                    <a:lnTo>
                      <a:pt x="523016" y="1200911"/>
                    </a:lnTo>
                    <a:lnTo>
                      <a:pt x="331525" y="851637"/>
                    </a:lnTo>
                    <a:lnTo>
                      <a:pt x="492825" y="570807"/>
                    </a:lnTo>
                    <a:lnTo>
                      <a:pt x="435072" y="229527"/>
                    </a:lnTo>
                    <a:lnTo>
                      <a:pt x="222402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7" name="任意多边形 37">
                <a:extLst>
                  <a:ext uri="{FF2B5EF4-FFF2-40B4-BE49-F238E27FC236}">
                    <a16:creationId xmlns:a16="http://schemas.microsoft.com/office/drawing/2014/main" id="{5C932D2C-AE4C-4702-F073-8B1B29C77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" y="2822"/>
                <a:ext cx="26" cy="43"/>
              </a:xfrm>
              <a:custGeom>
                <a:avLst/>
                <a:gdLst>
                  <a:gd name="T0" fmla="*/ 0 w 426850"/>
                  <a:gd name="T1" fmla="*/ 2 h 705685"/>
                  <a:gd name="T2" fmla="*/ 0 w 426850"/>
                  <a:gd name="T3" fmla="*/ 4 h 705685"/>
                  <a:gd name="T4" fmla="*/ 1 w 426850"/>
                  <a:gd name="T5" fmla="*/ 4 h 705685"/>
                  <a:gd name="T6" fmla="*/ 2 w 426850"/>
                  <a:gd name="T7" fmla="*/ 3 h 705685"/>
                  <a:gd name="T8" fmla="*/ 2 w 426850"/>
                  <a:gd name="T9" fmla="*/ 1 h 705685"/>
                  <a:gd name="T10" fmla="*/ 2 w 426850"/>
                  <a:gd name="T11" fmla="*/ 0 h 705685"/>
                  <a:gd name="T12" fmla="*/ 0 w 426850"/>
                  <a:gd name="T13" fmla="*/ 1 h 705685"/>
                  <a:gd name="T14" fmla="*/ 0 w 426850"/>
                  <a:gd name="T15" fmla="*/ 2 h 70568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6850"/>
                  <a:gd name="T25" fmla="*/ 0 h 705685"/>
                  <a:gd name="T26" fmla="*/ 426850 w 426850"/>
                  <a:gd name="T27" fmla="*/ 705685 h 70568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6850" h="705685">
                    <a:moveTo>
                      <a:pt x="0" y="351583"/>
                    </a:moveTo>
                    <a:lnTo>
                      <a:pt x="56845" y="628798"/>
                    </a:lnTo>
                    <a:lnTo>
                      <a:pt x="192952" y="705685"/>
                    </a:lnTo>
                    <a:lnTo>
                      <a:pt x="297660" y="577951"/>
                    </a:lnTo>
                    <a:lnTo>
                      <a:pt x="426850" y="236127"/>
                    </a:lnTo>
                    <a:lnTo>
                      <a:pt x="274381" y="0"/>
                    </a:lnTo>
                    <a:lnTo>
                      <a:pt x="33568" y="144486"/>
                    </a:lnTo>
                    <a:lnTo>
                      <a:pt x="0" y="35158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8" name="任意多边形 40">
                <a:extLst>
                  <a:ext uri="{FF2B5EF4-FFF2-40B4-BE49-F238E27FC236}">
                    <a16:creationId xmlns:a16="http://schemas.microsoft.com/office/drawing/2014/main" id="{2F086DF8-BC52-146D-3DF9-715A505D2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" y="2779"/>
                <a:ext cx="22" cy="36"/>
              </a:xfrm>
              <a:custGeom>
                <a:avLst/>
                <a:gdLst>
                  <a:gd name="T0" fmla="*/ 0 w 905270"/>
                  <a:gd name="T1" fmla="*/ 0 h 1485900"/>
                  <a:gd name="T2" fmla="*/ 0 w 905270"/>
                  <a:gd name="T3" fmla="*/ 0 h 1485900"/>
                  <a:gd name="T4" fmla="*/ 0 w 905270"/>
                  <a:gd name="T5" fmla="*/ 1 h 1485900"/>
                  <a:gd name="T6" fmla="*/ 1 w 905270"/>
                  <a:gd name="T7" fmla="*/ 1 h 1485900"/>
                  <a:gd name="T8" fmla="*/ 1 w 905270"/>
                  <a:gd name="T9" fmla="*/ 1 h 1485900"/>
                  <a:gd name="T10" fmla="*/ 0 w 905270"/>
                  <a:gd name="T11" fmla="*/ 0 h 14859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5270"/>
                  <a:gd name="T19" fmla="*/ 0 h 1485900"/>
                  <a:gd name="T20" fmla="*/ 905270 w 905270"/>
                  <a:gd name="T21" fmla="*/ 1485900 h 14859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5270" h="1485900">
                    <a:moveTo>
                      <a:pt x="362347" y="0"/>
                    </a:moveTo>
                    <a:lnTo>
                      <a:pt x="0" y="513667"/>
                    </a:lnTo>
                    <a:lnTo>
                      <a:pt x="458460" y="1089212"/>
                    </a:lnTo>
                    <a:lnTo>
                      <a:pt x="905272" y="1485900"/>
                    </a:lnTo>
                    <a:lnTo>
                      <a:pt x="614340" y="707422"/>
                    </a:lnTo>
                    <a:lnTo>
                      <a:pt x="362347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9" name="任意多边形 41">
                <a:extLst>
                  <a:ext uri="{FF2B5EF4-FFF2-40B4-BE49-F238E27FC236}">
                    <a16:creationId xmlns:a16="http://schemas.microsoft.com/office/drawing/2014/main" id="{C83EB3F7-C53B-83BD-7BB6-7526164EC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" y="2861"/>
                <a:ext cx="26" cy="16"/>
              </a:xfrm>
              <a:custGeom>
                <a:avLst/>
                <a:gdLst>
                  <a:gd name="T0" fmla="*/ 0 w 1083588"/>
                  <a:gd name="T1" fmla="*/ 0 h 632762"/>
                  <a:gd name="T2" fmla="*/ 0 w 1083588"/>
                  <a:gd name="T3" fmla="*/ 1 h 632762"/>
                  <a:gd name="T4" fmla="*/ 0 w 1083588"/>
                  <a:gd name="T5" fmla="*/ 1 h 632762"/>
                  <a:gd name="T6" fmla="*/ 1 w 1083588"/>
                  <a:gd name="T7" fmla="*/ 1 h 632762"/>
                  <a:gd name="T8" fmla="*/ 1 w 1083588"/>
                  <a:gd name="T9" fmla="*/ 0 h 632762"/>
                  <a:gd name="T10" fmla="*/ 1 w 1083588"/>
                  <a:gd name="T11" fmla="*/ 0 h 632762"/>
                  <a:gd name="T12" fmla="*/ 0 w 1083588"/>
                  <a:gd name="T13" fmla="*/ 0 h 632762"/>
                  <a:gd name="T14" fmla="*/ 0 w 1083588"/>
                  <a:gd name="T15" fmla="*/ 0 h 6327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3588"/>
                  <a:gd name="T25" fmla="*/ 0 h 632762"/>
                  <a:gd name="T26" fmla="*/ 1083588 w 1083588"/>
                  <a:gd name="T27" fmla="*/ 632762 h 6327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3588" h="632762">
                    <a:moveTo>
                      <a:pt x="0" y="392656"/>
                    </a:moveTo>
                    <a:lnTo>
                      <a:pt x="71565" y="632762"/>
                    </a:lnTo>
                    <a:lnTo>
                      <a:pt x="542744" y="560302"/>
                    </a:lnTo>
                    <a:lnTo>
                      <a:pt x="1083588" y="529931"/>
                    </a:lnTo>
                    <a:lnTo>
                      <a:pt x="1068445" y="259051"/>
                    </a:lnTo>
                    <a:lnTo>
                      <a:pt x="786375" y="0"/>
                    </a:lnTo>
                    <a:lnTo>
                      <a:pt x="435735" y="188130"/>
                    </a:lnTo>
                    <a:lnTo>
                      <a:pt x="0" y="392656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50" name="任意多边形 42">
                <a:extLst>
                  <a:ext uri="{FF2B5EF4-FFF2-40B4-BE49-F238E27FC236}">
                    <a16:creationId xmlns:a16="http://schemas.microsoft.com/office/drawing/2014/main" id="{8AA570A2-D18D-C828-7E17-FD3364377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" y="2963"/>
                <a:ext cx="34" cy="23"/>
              </a:xfrm>
              <a:custGeom>
                <a:avLst/>
                <a:gdLst>
                  <a:gd name="T0" fmla="*/ 0 w 1391499"/>
                  <a:gd name="T1" fmla="*/ 0 h 929332"/>
                  <a:gd name="T2" fmla="*/ 0 w 1391499"/>
                  <a:gd name="T3" fmla="*/ 0 h 929332"/>
                  <a:gd name="T4" fmla="*/ 0 w 1391499"/>
                  <a:gd name="T5" fmla="*/ 1 h 929332"/>
                  <a:gd name="T6" fmla="*/ 0 w 1391499"/>
                  <a:gd name="T7" fmla="*/ 1 h 929332"/>
                  <a:gd name="T8" fmla="*/ 1 w 1391499"/>
                  <a:gd name="T9" fmla="*/ 1 h 929332"/>
                  <a:gd name="T10" fmla="*/ 1 w 1391499"/>
                  <a:gd name="T11" fmla="*/ 1 h 929332"/>
                  <a:gd name="T12" fmla="*/ 1 w 1391499"/>
                  <a:gd name="T13" fmla="*/ 0 h 929332"/>
                  <a:gd name="T14" fmla="*/ 1 w 1391499"/>
                  <a:gd name="T15" fmla="*/ 0 h 929332"/>
                  <a:gd name="T16" fmla="*/ 1 w 1391499"/>
                  <a:gd name="T17" fmla="*/ 0 h 929332"/>
                  <a:gd name="T18" fmla="*/ 0 w 1391499"/>
                  <a:gd name="T19" fmla="*/ 0 h 929332"/>
                  <a:gd name="T20" fmla="*/ 0 w 1391499"/>
                  <a:gd name="T21" fmla="*/ 0 h 9293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91499"/>
                  <a:gd name="T34" fmla="*/ 0 h 929332"/>
                  <a:gd name="T35" fmla="*/ 1391499 w 1391499"/>
                  <a:gd name="T36" fmla="*/ 929332 h 9293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91499" h="929332">
                    <a:moveTo>
                      <a:pt x="148748" y="143391"/>
                    </a:moveTo>
                    <a:lnTo>
                      <a:pt x="0" y="332648"/>
                    </a:lnTo>
                    <a:lnTo>
                      <a:pt x="87169" y="686057"/>
                    </a:lnTo>
                    <a:lnTo>
                      <a:pt x="432028" y="692425"/>
                    </a:lnTo>
                    <a:lnTo>
                      <a:pt x="706348" y="929332"/>
                    </a:lnTo>
                    <a:lnTo>
                      <a:pt x="1082745" y="663850"/>
                    </a:lnTo>
                    <a:lnTo>
                      <a:pt x="1391499" y="301335"/>
                    </a:lnTo>
                    <a:lnTo>
                      <a:pt x="1030533" y="99888"/>
                    </a:lnTo>
                    <a:lnTo>
                      <a:pt x="606177" y="41692"/>
                    </a:lnTo>
                    <a:lnTo>
                      <a:pt x="450192" y="0"/>
                    </a:lnTo>
                    <a:lnTo>
                      <a:pt x="148748" y="14339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51" name="任意多边形 43">
                <a:extLst>
                  <a:ext uri="{FF2B5EF4-FFF2-40B4-BE49-F238E27FC236}">
                    <a16:creationId xmlns:a16="http://schemas.microsoft.com/office/drawing/2014/main" id="{2EBEE553-842C-E372-5EBC-05FA8B7C4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" y="2986"/>
                <a:ext cx="15" cy="12"/>
              </a:xfrm>
              <a:custGeom>
                <a:avLst/>
                <a:gdLst>
                  <a:gd name="T0" fmla="*/ 0 w 634982"/>
                  <a:gd name="T1" fmla="*/ 0 h 505519"/>
                  <a:gd name="T2" fmla="*/ 0 w 634982"/>
                  <a:gd name="T3" fmla="*/ 0 h 505519"/>
                  <a:gd name="T4" fmla="*/ 0 w 634982"/>
                  <a:gd name="T5" fmla="*/ 0 h 505519"/>
                  <a:gd name="T6" fmla="*/ 0 w 634982"/>
                  <a:gd name="T7" fmla="*/ 0 h 505519"/>
                  <a:gd name="T8" fmla="*/ 1 w 634982"/>
                  <a:gd name="T9" fmla="*/ 0 h 505519"/>
                  <a:gd name="T10" fmla="*/ 0 w 634982"/>
                  <a:gd name="T11" fmla="*/ 0 h 505519"/>
                  <a:gd name="T12" fmla="*/ 0 w 634982"/>
                  <a:gd name="T13" fmla="*/ 0 h 5055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4982"/>
                  <a:gd name="T22" fmla="*/ 0 h 505519"/>
                  <a:gd name="T23" fmla="*/ 634982 w 634982"/>
                  <a:gd name="T24" fmla="*/ 505519 h 5055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4982" h="505519">
                    <a:moveTo>
                      <a:pt x="0" y="143391"/>
                    </a:moveTo>
                    <a:lnTo>
                      <a:pt x="129866" y="476814"/>
                    </a:lnTo>
                    <a:lnTo>
                      <a:pt x="337428" y="505519"/>
                    </a:lnTo>
                    <a:lnTo>
                      <a:pt x="457204" y="395117"/>
                    </a:lnTo>
                    <a:lnTo>
                      <a:pt x="634982" y="235226"/>
                    </a:lnTo>
                    <a:lnTo>
                      <a:pt x="301444" y="0"/>
                    </a:lnTo>
                    <a:lnTo>
                      <a:pt x="0" y="14339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6632" name="Group 15">
              <a:extLst>
                <a:ext uri="{FF2B5EF4-FFF2-40B4-BE49-F238E27FC236}">
                  <a16:creationId xmlns:a16="http://schemas.microsoft.com/office/drawing/2014/main" id="{9B820957-A904-B1E0-3B37-9FEEEFCA0C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0816" y="1436230"/>
              <a:ext cx="518803" cy="502770"/>
              <a:chOff x="453" y="957"/>
              <a:chExt cx="453" cy="439"/>
            </a:xfrm>
          </p:grpSpPr>
          <p:sp>
            <p:nvSpPr>
              <p:cNvPr id="136633" name="任意多边形 35">
                <a:extLst>
                  <a:ext uri="{FF2B5EF4-FFF2-40B4-BE49-F238E27FC236}">
                    <a16:creationId xmlns:a16="http://schemas.microsoft.com/office/drawing/2014/main" id="{50B11320-32F4-74E4-8272-793C39644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" y="1307"/>
                <a:ext cx="69" cy="89"/>
              </a:xfrm>
              <a:custGeom>
                <a:avLst/>
                <a:gdLst>
                  <a:gd name="T0" fmla="*/ 2 w 1143000"/>
                  <a:gd name="T1" fmla="*/ 0 h 1485900"/>
                  <a:gd name="T2" fmla="*/ 0 w 1143000"/>
                  <a:gd name="T3" fmla="*/ 6 h 1485900"/>
                  <a:gd name="T4" fmla="*/ 5 w 1143000"/>
                  <a:gd name="T5" fmla="*/ 8 h 1485900"/>
                  <a:gd name="T6" fmla="*/ 7 w 1143000"/>
                  <a:gd name="T7" fmla="*/ 4 h 1485900"/>
                  <a:gd name="T8" fmla="*/ 2 w 1143000"/>
                  <a:gd name="T9" fmla="*/ 0 h 14859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3000"/>
                  <a:gd name="T16" fmla="*/ 0 h 1485900"/>
                  <a:gd name="T17" fmla="*/ 1143000 w 1143000"/>
                  <a:gd name="T18" fmla="*/ 1485900 h 14859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3000" h="1485900">
                    <a:moveTo>
                      <a:pt x="342900" y="0"/>
                    </a:moveTo>
                    <a:lnTo>
                      <a:pt x="0" y="1114425"/>
                    </a:lnTo>
                    <a:lnTo>
                      <a:pt x="885825" y="1485900"/>
                    </a:lnTo>
                    <a:lnTo>
                      <a:pt x="1143000" y="771525"/>
                    </a:lnTo>
                    <a:lnTo>
                      <a:pt x="34290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4" name="任意多边形 44">
                <a:extLst>
                  <a:ext uri="{FF2B5EF4-FFF2-40B4-BE49-F238E27FC236}">
                    <a16:creationId xmlns:a16="http://schemas.microsoft.com/office/drawing/2014/main" id="{7DDB2D13-72DB-AB06-09D3-214CBE639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" y="1172"/>
                <a:ext cx="70" cy="55"/>
              </a:xfrm>
              <a:custGeom>
                <a:avLst/>
                <a:gdLst>
                  <a:gd name="T0" fmla="*/ 1 w 1012934"/>
                  <a:gd name="T1" fmla="*/ 1 h 716191"/>
                  <a:gd name="T2" fmla="*/ 0 w 1012934"/>
                  <a:gd name="T3" fmla="*/ 2 h 716191"/>
                  <a:gd name="T4" fmla="*/ 0 w 1012934"/>
                  <a:gd name="T5" fmla="*/ 3 h 716191"/>
                  <a:gd name="T6" fmla="*/ 0 w 1012934"/>
                  <a:gd name="T7" fmla="*/ 4 h 716191"/>
                  <a:gd name="T8" fmla="*/ 1 w 1012934"/>
                  <a:gd name="T9" fmla="*/ 5 h 716191"/>
                  <a:gd name="T10" fmla="*/ 2 w 1012934"/>
                  <a:gd name="T11" fmla="*/ 5 h 716191"/>
                  <a:gd name="T12" fmla="*/ 3 w 1012934"/>
                  <a:gd name="T13" fmla="*/ 6 h 716191"/>
                  <a:gd name="T14" fmla="*/ 4 w 1012934"/>
                  <a:gd name="T15" fmla="*/ 7 h 716191"/>
                  <a:gd name="T16" fmla="*/ 5 w 1012934"/>
                  <a:gd name="T17" fmla="*/ 6 h 716191"/>
                  <a:gd name="T18" fmla="*/ 6 w 1012934"/>
                  <a:gd name="T19" fmla="*/ 6 h 716191"/>
                  <a:gd name="T20" fmla="*/ 7 w 1012934"/>
                  <a:gd name="T21" fmla="*/ 5 h 716191"/>
                  <a:gd name="T22" fmla="*/ 7 w 1012934"/>
                  <a:gd name="T23" fmla="*/ 4 h 716191"/>
                  <a:gd name="T24" fmla="*/ 8 w 1012934"/>
                  <a:gd name="T25" fmla="*/ 2 h 716191"/>
                  <a:gd name="T26" fmla="*/ 7 w 1012934"/>
                  <a:gd name="T27" fmla="*/ 1 h 716191"/>
                  <a:gd name="T28" fmla="*/ 6 w 1012934"/>
                  <a:gd name="T29" fmla="*/ 0 h 716191"/>
                  <a:gd name="T30" fmla="*/ 6 w 1012934"/>
                  <a:gd name="T31" fmla="*/ 0 h 716191"/>
                  <a:gd name="T32" fmla="*/ 3 w 1012934"/>
                  <a:gd name="T33" fmla="*/ 0 h 716191"/>
                  <a:gd name="T34" fmla="*/ 1 w 1012934"/>
                  <a:gd name="T35" fmla="*/ 1 h 71619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12934"/>
                  <a:gd name="T55" fmla="*/ 0 h 716191"/>
                  <a:gd name="T56" fmla="*/ 1012934 w 1012934"/>
                  <a:gd name="T57" fmla="*/ 716191 h 71619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12934" h="716191">
                    <a:moveTo>
                      <a:pt x="166986" y="112202"/>
                    </a:moveTo>
                    <a:lnTo>
                      <a:pt x="55495" y="224266"/>
                    </a:lnTo>
                    <a:lnTo>
                      <a:pt x="0" y="354760"/>
                    </a:lnTo>
                    <a:lnTo>
                      <a:pt x="23165" y="456491"/>
                    </a:lnTo>
                    <a:lnTo>
                      <a:pt x="138980" y="551272"/>
                    </a:lnTo>
                    <a:lnTo>
                      <a:pt x="277959" y="593395"/>
                    </a:lnTo>
                    <a:lnTo>
                      <a:pt x="336361" y="675276"/>
                    </a:lnTo>
                    <a:lnTo>
                      <a:pt x="557545" y="716191"/>
                    </a:lnTo>
                    <a:lnTo>
                      <a:pt x="617307" y="631941"/>
                    </a:lnTo>
                    <a:lnTo>
                      <a:pt x="844506" y="641115"/>
                    </a:lnTo>
                    <a:lnTo>
                      <a:pt x="889967" y="563364"/>
                    </a:lnTo>
                    <a:lnTo>
                      <a:pt x="973339" y="387321"/>
                    </a:lnTo>
                    <a:lnTo>
                      <a:pt x="1012934" y="172357"/>
                    </a:lnTo>
                    <a:lnTo>
                      <a:pt x="906845" y="102218"/>
                    </a:lnTo>
                    <a:lnTo>
                      <a:pt x="831566" y="9125"/>
                    </a:lnTo>
                    <a:lnTo>
                      <a:pt x="736652" y="1"/>
                    </a:lnTo>
                    <a:lnTo>
                      <a:pt x="338953" y="14515"/>
                    </a:lnTo>
                    <a:lnTo>
                      <a:pt x="166986" y="11220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5" name="任意多边形 45">
                <a:extLst>
                  <a:ext uri="{FF2B5EF4-FFF2-40B4-BE49-F238E27FC236}">
                    <a16:creationId xmlns:a16="http://schemas.microsoft.com/office/drawing/2014/main" id="{3696602E-F852-D9BA-563C-90B59E4F1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" y="1053"/>
                <a:ext cx="152" cy="222"/>
              </a:xfrm>
              <a:custGeom>
                <a:avLst/>
                <a:gdLst>
                  <a:gd name="T0" fmla="*/ 5 w 2552103"/>
                  <a:gd name="T1" fmla="*/ 0 h 3725388"/>
                  <a:gd name="T2" fmla="*/ 4 w 2552103"/>
                  <a:gd name="T3" fmla="*/ 0 h 3725388"/>
                  <a:gd name="T4" fmla="*/ 3 w 2552103"/>
                  <a:gd name="T5" fmla="*/ 1 h 3725388"/>
                  <a:gd name="T6" fmla="*/ 3 w 2552103"/>
                  <a:gd name="T7" fmla="*/ 1 h 3725388"/>
                  <a:gd name="T8" fmla="*/ 2 w 2552103"/>
                  <a:gd name="T9" fmla="*/ 1 h 3725388"/>
                  <a:gd name="T10" fmla="*/ 2 w 2552103"/>
                  <a:gd name="T11" fmla="*/ 2 h 3725388"/>
                  <a:gd name="T12" fmla="*/ 0 w 2552103"/>
                  <a:gd name="T13" fmla="*/ 3 h 3725388"/>
                  <a:gd name="T14" fmla="*/ 0 w 2552103"/>
                  <a:gd name="T15" fmla="*/ 4 h 3725388"/>
                  <a:gd name="T16" fmla="*/ 1 w 2552103"/>
                  <a:gd name="T17" fmla="*/ 3 h 3725388"/>
                  <a:gd name="T18" fmla="*/ 3 w 2552103"/>
                  <a:gd name="T19" fmla="*/ 3 h 3725388"/>
                  <a:gd name="T20" fmla="*/ 3 w 2552103"/>
                  <a:gd name="T21" fmla="*/ 3 h 3725388"/>
                  <a:gd name="T22" fmla="*/ 3 w 2552103"/>
                  <a:gd name="T23" fmla="*/ 5 h 3725388"/>
                  <a:gd name="T24" fmla="*/ 4 w 2552103"/>
                  <a:gd name="T25" fmla="*/ 6 h 3725388"/>
                  <a:gd name="T26" fmla="*/ 3 w 2552103"/>
                  <a:gd name="T27" fmla="*/ 6 h 3725388"/>
                  <a:gd name="T28" fmla="*/ 4 w 2552103"/>
                  <a:gd name="T29" fmla="*/ 7 h 3725388"/>
                  <a:gd name="T30" fmla="*/ 5 w 2552103"/>
                  <a:gd name="T31" fmla="*/ 9 h 3725388"/>
                  <a:gd name="T32" fmla="*/ 6 w 2552103"/>
                  <a:gd name="T33" fmla="*/ 9 h 3725388"/>
                  <a:gd name="T34" fmla="*/ 7 w 2552103"/>
                  <a:gd name="T35" fmla="*/ 10 h 3725388"/>
                  <a:gd name="T36" fmla="*/ 6 w 2552103"/>
                  <a:gd name="T37" fmla="*/ 11 h 3725388"/>
                  <a:gd name="T38" fmla="*/ 7 w 2552103"/>
                  <a:gd name="T39" fmla="*/ 12 h 3725388"/>
                  <a:gd name="T40" fmla="*/ 9 w 2552103"/>
                  <a:gd name="T41" fmla="*/ 12 h 3725388"/>
                  <a:gd name="T42" fmla="*/ 9 w 2552103"/>
                  <a:gd name="T43" fmla="*/ 13 h 3725388"/>
                  <a:gd name="T44" fmla="*/ 8 w 2552103"/>
                  <a:gd name="T45" fmla="*/ 14 h 3725388"/>
                  <a:gd name="T46" fmla="*/ 8 w 2552103"/>
                  <a:gd name="T47" fmla="*/ 15 h 3725388"/>
                  <a:gd name="T48" fmla="*/ 6 w 2552103"/>
                  <a:gd name="T49" fmla="*/ 14 h 3725388"/>
                  <a:gd name="T50" fmla="*/ 5 w 2552103"/>
                  <a:gd name="T51" fmla="*/ 15 h 3725388"/>
                  <a:gd name="T52" fmla="*/ 4 w 2552103"/>
                  <a:gd name="T53" fmla="*/ 15 h 3725388"/>
                  <a:gd name="T54" fmla="*/ 3 w 2552103"/>
                  <a:gd name="T55" fmla="*/ 16 h 3725388"/>
                  <a:gd name="T56" fmla="*/ 2 w 2552103"/>
                  <a:gd name="T57" fmla="*/ 17 h 3725388"/>
                  <a:gd name="T58" fmla="*/ 2 w 2552103"/>
                  <a:gd name="T59" fmla="*/ 19 h 3725388"/>
                  <a:gd name="T60" fmla="*/ 3 w 2552103"/>
                  <a:gd name="T61" fmla="*/ 20 h 3725388"/>
                  <a:gd name="T62" fmla="*/ 3 w 2552103"/>
                  <a:gd name="T63" fmla="*/ 21 h 3725388"/>
                  <a:gd name="T64" fmla="*/ 4 w 2552103"/>
                  <a:gd name="T65" fmla="*/ 21 h 3725388"/>
                  <a:gd name="T66" fmla="*/ 5 w 2552103"/>
                  <a:gd name="T67" fmla="*/ 21 h 3725388"/>
                  <a:gd name="T68" fmla="*/ 8 w 2552103"/>
                  <a:gd name="T69" fmla="*/ 21 h 3725388"/>
                  <a:gd name="T70" fmla="*/ 9 w 2552103"/>
                  <a:gd name="T71" fmla="*/ 20 h 3725388"/>
                  <a:gd name="T72" fmla="*/ 11 w 2552103"/>
                  <a:gd name="T73" fmla="*/ 20 h 3725388"/>
                  <a:gd name="T74" fmla="*/ 12 w 2552103"/>
                  <a:gd name="T75" fmla="*/ 20 h 3725388"/>
                  <a:gd name="T76" fmla="*/ 13 w 2552103"/>
                  <a:gd name="T77" fmla="*/ 19 h 3725388"/>
                  <a:gd name="T78" fmla="*/ 13 w 2552103"/>
                  <a:gd name="T79" fmla="*/ 18 h 3725388"/>
                  <a:gd name="T80" fmla="*/ 13 w 2552103"/>
                  <a:gd name="T81" fmla="*/ 17 h 3725388"/>
                  <a:gd name="T82" fmla="*/ 13 w 2552103"/>
                  <a:gd name="T83" fmla="*/ 16 h 3725388"/>
                  <a:gd name="T84" fmla="*/ 14 w 2552103"/>
                  <a:gd name="T85" fmla="*/ 16 h 3725388"/>
                  <a:gd name="T86" fmla="*/ 13 w 2552103"/>
                  <a:gd name="T87" fmla="*/ 15 h 3725388"/>
                  <a:gd name="T88" fmla="*/ 12 w 2552103"/>
                  <a:gd name="T89" fmla="*/ 13 h 3725388"/>
                  <a:gd name="T90" fmla="*/ 11 w 2552103"/>
                  <a:gd name="T91" fmla="*/ 14 h 3725388"/>
                  <a:gd name="T92" fmla="*/ 11 w 2552103"/>
                  <a:gd name="T93" fmla="*/ 13 h 3725388"/>
                  <a:gd name="T94" fmla="*/ 11 w 2552103"/>
                  <a:gd name="T95" fmla="*/ 12 h 3725388"/>
                  <a:gd name="T96" fmla="*/ 11 w 2552103"/>
                  <a:gd name="T97" fmla="*/ 11 h 3725388"/>
                  <a:gd name="T98" fmla="*/ 10 w 2552103"/>
                  <a:gd name="T99" fmla="*/ 9 h 3725388"/>
                  <a:gd name="T100" fmla="*/ 8 w 2552103"/>
                  <a:gd name="T101" fmla="*/ 8 h 3725388"/>
                  <a:gd name="T102" fmla="*/ 7 w 2552103"/>
                  <a:gd name="T103" fmla="*/ 6 h 3725388"/>
                  <a:gd name="T104" fmla="*/ 7 w 2552103"/>
                  <a:gd name="T105" fmla="*/ 5 h 3725388"/>
                  <a:gd name="T106" fmla="*/ 7 w 2552103"/>
                  <a:gd name="T107" fmla="*/ 4 h 3725388"/>
                  <a:gd name="T108" fmla="*/ 7 w 2552103"/>
                  <a:gd name="T109" fmla="*/ 3 h 3725388"/>
                  <a:gd name="T110" fmla="*/ 6 w 2552103"/>
                  <a:gd name="T111" fmla="*/ 3 h 3725388"/>
                  <a:gd name="T112" fmla="*/ 5 w 2552103"/>
                  <a:gd name="T113" fmla="*/ 1 h 3725388"/>
                  <a:gd name="T114" fmla="*/ 5 w 2552103"/>
                  <a:gd name="T115" fmla="*/ 0 h 372538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552103"/>
                  <a:gd name="T175" fmla="*/ 0 h 3725388"/>
                  <a:gd name="T176" fmla="*/ 2552103 w 2552103"/>
                  <a:gd name="T177" fmla="*/ 3725388 h 372538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552103" h="3725388">
                    <a:moveTo>
                      <a:pt x="872708" y="0"/>
                    </a:moveTo>
                    <a:lnTo>
                      <a:pt x="666521" y="10399"/>
                    </a:lnTo>
                    <a:lnTo>
                      <a:pt x="539425" y="137495"/>
                    </a:lnTo>
                    <a:lnTo>
                      <a:pt x="470390" y="117427"/>
                    </a:lnTo>
                    <a:lnTo>
                      <a:pt x="309848" y="186463"/>
                    </a:lnTo>
                    <a:lnTo>
                      <a:pt x="274259" y="313558"/>
                    </a:lnTo>
                    <a:lnTo>
                      <a:pt x="0" y="449486"/>
                    </a:lnTo>
                    <a:lnTo>
                      <a:pt x="66631" y="645617"/>
                    </a:lnTo>
                    <a:lnTo>
                      <a:pt x="256595" y="538327"/>
                    </a:lnTo>
                    <a:lnTo>
                      <a:pt x="459416" y="442535"/>
                    </a:lnTo>
                    <a:lnTo>
                      <a:pt x="575276" y="616456"/>
                    </a:lnTo>
                    <a:cubicBezTo>
                      <a:pt x="573760" y="713049"/>
                      <a:pt x="572245" y="809643"/>
                      <a:pt x="570729" y="906236"/>
                    </a:cubicBezTo>
                    <a:lnTo>
                      <a:pt x="691135" y="1064374"/>
                    </a:lnTo>
                    <a:lnTo>
                      <a:pt x="539425" y="1137956"/>
                    </a:lnTo>
                    <a:lnTo>
                      <a:pt x="717892" y="1278169"/>
                    </a:lnTo>
                    <a:lnTo>
                      <a:pt x="827063" y="1518982"/>
                    </a:lnTo>
                    <a:lnTo>
                      <a:pt x="1023194" y="1601395"/>
                    </a:lnTo>
                    <a:lnTo>
                      <a:pt x="1179190" y="1721802"/>
                    </a:lnTo>
                    <a:lnTo>
                      <a:pt x="1127818" y="1864419"/>
                    </a:lnTo>
                    <a:lnTo>
                      <a:pt x="1321806" y="2111921"/>
                    </a:lnTo>
                    <a:lnTo>
                      <a:pt x="1513391" y="2169720"/>
                    </a:lnTo>
                    <a:lnTo>
                      <a:pt x="1622823" y="2341498"/>
                    </a:lnTo>
                    <a:lnTo>
                      <a:pt x="1462281" y="2412676"/>
                    </a:lnTo>
                    <a:lnTo>
                      <a:pt x="1339732" y="2589000"/>
                    </a:lnTo>
                    <a:lnTo>
                      <a:pt x="1139054" y="2555554"/>
                    </a:lnTo>
                    <a:lnTo>
                      <a:pt x="949612" y="2589000"/>
                    </a:lnTo>
                    <a:lnTo>
                      <a:pt x="789070" y="2711549"/>
                    </a:lnTo>
                    <a:lnTo>
                      <a:pt x="597486" y="2840788"/>
                    </a:lnTo>
                    <a:lnTo>
                      <a:pt x="316537" y="3085886"/>
                    </a:lnTo>
                    <a:lnTo>
                      <a:pt x="309587" y="3375666"/>
                    </a:lnTo>
                    <a:lnTo>
                      <a:pt x="457012" y="3451129"/>
                    </a:lnTo>
                    <a:lnTo>
                      <a:pt x="459154" y="3638428"/>
                    </a:lnTo>
                    <a:lnTo>
                      <a:pt x="722178" y="3725388"/>
                    </a:lnTo>
                    <a:lnTo>
                      <a:pt x="953634" y="3631202"/>
                    </a:lnTo>
                    <a:lnTo>
                      <a:pt x="1390842" y="3696228"/>
                    </a:lnTo>
                    <a:lnTo>
                      <a:pt x="1665017" y="3587683"/>
                    </a:lnTo>
                    <a:lnTo>
                      <a:pt x="1967999" y="3455675"/>
                    </a:lnTo>
                    <a:lnTo>
                      <a:pt x="2057102" y="3542636"/>
                    </a:lnTo>
                    <a:lnTo>
                      <a:pt x="2247561" y="3350910"/>
                    </a:lnTo>
                    <a:lnTo>
                      <a:pt x="2291225" y="3148231"/>
                    </a:lnTo>
                    <a:lnTo>
                      <a:pt x="2378183" y="3025682"/>
                    </a:lnTo>
                    <a:lnTo>
                      <a:pt x="2384872" y="2898587"/>
                    </a:lnTo>
                    <a:lnTo>
                      <a:pt x="2552103" y="2849619"/>
                    </a:lnTo>
                    <a:lnTo>
                      <a:pt x="2326809" y="2658035"/>
                    </a:lnTo>
                    <a:lnTo>
                      <a:pt x="2170814" y="2383776"/>
                    </a:lnTo>
                    <a:lnTo>
                      <a:pt x="2021508" y="2395012"/>
                    </a:lnTo>
                    <a:lnTo>
                      <a:pt x="1925715" y="2285841"/>
                    </a:lnTo>
                    <a:lnTo>
                      <a:pt x="1999297" y="2145367"/>
                    </a:lnTo>
                    <a:lnTo>
                      <a:pt x="2019365" y="1862276"/>
                    </a:lnTo>
                    <a:lnTo>
                      <a:pt x="1745106" y="1530217"/>
                    </a:lnTo>
                    <a:lnTo>
                      <a:pt x="1479940" y="1410072"/>
                    </a:lnTo>
                    <a:lnTo>
                      <a:pt x="1290498" y="1131266"/>
                    </a:lnTo>
                    <a:lnTo>
                      <a:pt x="1250363" y="917211"/>
                    </a:lnTo>
                    <a:lnTo>
                      <a:pt x="1236984" y="745694"/>
                    </a:lnTo>
                    <a:lnTo>
                      <a:pt x="1228152" y="498192"/>
                    </a:lnTo>
                    <a:lnTo>
                      <a:pt x="1054232" y="442535"/>
                    </a:lnTo>
                    <a:lnTo>
                      <a:pt x="918304" y="217505"/>
                    </a:lnTo>
                    <a:lnTo>
                      <a:pt x="872708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6" name="任意多边形 46">
                <a:extLst>
                  <a:ext uri="{FF2B5EF4-FFF2-40B4-BE49-F238E27FC236}">
                    <a16:creationId xmlns:a16="http://schemas.microsoft.com/office/drawing/2014/main" id="{C243E937-E871-40B0-2FBF-ADC092B16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" y="1125"/>
                <a:ext cx="51" cy="49"/>
              </a:xfrm>
              <a:custGeom>
                <a:avLst/>
                <a:gdLst>
                  <a:gd name="T0" fmla="*/ 1 w 859125"/>
                  <a:gd name="T1" fmla="*/ 1 h 824659"/>
                  <a:gd name="T2" fmla="*/ 0 w 859125"/>
                  <a:gd name="T3" fmla="*/ 1 h 824659"/>
                  <a:gd name="T4" fmla="*/ 0 w 859125"/>
                  <a:gd name="T5" fmla="*/ 2 h 824659"/>
                  <a:gd name="T6" fmla="*/ 0 w 859125"/>
                  <a:gd name="T7" fmla="*/ 2 h 824659"/>
                  <a:gd name="T8" fmla="*/ 1 w 859125"/>
                  <a:gd name="T9" fmla="*/ 4 h 824659"/>
                  <a:gd name="T10" fmla="*/ 2 w 859125"/>
                  <a:gd name="T11" fmla="*/ 4 h 824659"/>
                  <a:gd name="T12" fmla="*/ 3 w 859125"/>
                  <a:gd name="T13" fmla="*/ 5 h 824659"/>
                  <a:gd name="T14" fmla="*/ 4 w 859125"/>
                  <a:gd name="T15" fmla="*/ 4 h 824659"/>
                  <a:gd name="T16" fmla="*/ 5 w 859125"/>
                  <a:gd name="T17" fmla="*/ 4 h 824659"/>
                  <a:gd name="T18" fmla="*/ 5 w 859125"/>
                  <a:gd name="T19" fmla="*/ 3 h 824659"/>
                  <a:gd name="T20" fmla="*/ 5 w 859125"/>
                  <a:gd name="T21" fmla="*/ 1 h 824659"/>
                  <a:gd name="T22" fmla="*/ 3 w 859125"/>
                  <a:gd name="T23" fmla="*/ 0 h 824659"/>
                  <a:gd name="T24" fmla="*/ 3 w 859125"/>
                  <a:gd name="T25" fmla="*/ 0 h 824659"/>
                  <a:gd name="T26" fmla="*/ 1 w 859125"/>
                  <a:gd name="T27" fmla="*/ 1 h 82465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59125"/>
                  <a:gd name="T43" fmla="*/ 0 h 824659"/>
                  <a:gd name="T44" fmla="*/ 859125 w 859125"/>
                  <a:gd name="T45" fmla="*/ 824659 h 82465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59125" h="824659">
                    <a:moveTo>
                      <a:pt x="253537" y="136188"/>
                    </a:moveTo>
                    <a:lnTo>
                      <a:pt x="13640" y="131642"/>
                    </a:lnTo>
                    <a:lnTo>
                      <a:pt x="0" y="322428"/>
                    </a:lnTo>
                    <a:lnTo>
                      <a:pt x="37993" y="441229"/>
                    </a:lnTo>
                    <a:lnTo>
                      <a:pt x="205224" y="728866"/>
                    </a:lnTo>
                    <a:lnTo>
                      <a:pt x="314395" y="710941"/>
                    </a:lnTo>
                    <a:lnTo>
                      <a:pt x="575276" y="824659"/>
                    </a:lnTo>
                    <a:lnTo>
                      <a:pt x="764896" y="765081"/>
                    </a:lnTo>
                    <a:lnTo>
                      <a:pt x="847133" y="666521"/>
                    </a:lnTo>
                    <a:lnTo>
                      <a:pt x="859125" y="497004"/>
                    </a:lnTo>
                    <a:lnTo>
                      <a:pt x="822517" y="227434"/>
                    </a:lnTo>
                    <a:lnTo>
                      <a:pt x="613007" y="0"/>
                    </a:lnTo>
                    <a:lnTo>
                      <a:pt x="490458" y="80271"/>
                    </a:lnTo>
                    <a:lnTo>
                      <a:pt x="253537" y="136188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7" name="任意多边形 47">
                <a:extLst>
                  <a:ext uri="{FF2B5EF4-FFF2-40B4-BE49-F238E27FC236}">
                    <a16:creationId xmlns:a16="http://schemas.microsoft.com/office/drawing/2014/main" id="{0583EC1D-47DF-4476-F0A8-51A7D8C00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" y="1107"/>
                <a:ext cx="57" cy="44"/>
              </a:xfrm>
              <a:custGeom>
                <a:avLst/>
                <a:gdLst>
                  <a:gd name="T0" fmla="*/ 1 w 957321"/>
                  <a:gd name="T1" fmla="*/ 0 h 743398"/>
                  <a:gd name="T2" fmla="*/ 1 w 957321"/>
                  <a:gd name="T3" fmla="*/ 0 h 743398"/>
                  <a:gd name="T4" fmla="*/ 1 w 957321"/>
                  <a:gd name="T5" fmla="*/ 1 h 743398"/>
                  <a:gd name="T6" fmla="*/ 0 w 957321"/>
                  <a:gd name="T7" fmla="*/ 2 h 743398"/>
                  <a:gd name="T8" fmla="*/ 0 w 957321"/>
                  <a:gd name="T9" fmla="*/ 2 h 743398"/>
                  <a:gd name="T10" fmla="*/ 1 w 957321"/>
                  <a:gd name="T11" fmla="*/ 3 h 743398"/>
                  <a:gd name="T12" fmla="*/ 2 w 957321"/>
                  <a:gd name="T13" fmla="*/ 4 h 743398"/>
                  <a:gd name="T14" fmla="*/ 4 w 957321"/>
                  <a:gd name="T15" fmla="*/ 4 h 743398"/>
                  <a:gd name="T16" fmla="*/ 5 w 957321"/>
                  <a:gd name="T17" fmla="*/ 4 h 743398"/>
                  <a:gd name="T18" fmla="*/ 5 w 957321"/>
                  <a:gd name="T19" fmla="*/ 3 h 743398"/>
                  <a:gd name="T20" fmla="*/ 5 w 957321"/>
                  <a:gd name="T21" fmla="*/ 2 h 743398"/>
                  <a:gd name="T22" fmla="*/ 4 w 957321"/>
                  <a:gd name="T23" fmla="*/ 1 h 743398"/>
                  <a:gd name="T24" fmla="*/ 3 w 957321"/>
                  <a:gd name="T25" fmla="*/ 1 h 743398"/>
                  <a:gd name="T26" fmla="*/ 1 w 957321"/>
                  <a:gd name="T27" fmla="*/ 0 h 7433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57321"/>
                  <a:gd name="T43" fmla="*/ 0 h 743398"/>
                  <a:gd name="T44" fmla="*/ 957321 w 957321"/>
                  <a:gd name="T45" fmla="*/ 743398 h 7433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57321" h="743398">
                    <a:moveTo>
                      <a:pt x="246320" y="0"/>
                    </a:moveTo>
                    <a:lnTo>
                      <a:pt x="102224" y="65639"/>
                    </a:lnTo>
                    <a:lnTo>
                      <a:pt x="128981" y="156884"/>
                    </a:lnTo>
                    <a:lnTo>
                      <a:pt x="1885" y="317426"/>
                    </a:lnTo>
                    <a:cubicBezTo>
                      <a:pt x="1257" y="355989"/>
                      <a:pt x="628" y="394553"/>
                      <a:pt x="0" y="433116"/>
                    </a:cubicBezTo>
                    <a:lnTo>
                      <a:pt x="146645" y="620585"/>
                    </a:lnTo>
                    <a:lnTo>
                      <a:pt x="304783" y="629417"/>
                    </a:lnTo>
                    <a:lnTo>
                      <a:pt x="622279" y="675092"/>
                    </a:lnTo>
                    <a:lnTo>
                      <a:pt x="810762" y="743398"/>
                    </a:lnTo>
                    <a:lnTo>
                      <a:pt x="957321" y="525278"/>
                    </a:lnTo>
                    <a:lnTo>
                      <a:pt x="897722" y="366655"/>
                    </a:lnTo>
                    <a:lnTo>
                      <a:pt x="757248" y="192735"/>
                    </a:lnTo>
                    <a:lnTo>
                      <a:pt x="506289" y="153851"/>
                    </a:lnTo>
                    <a:lnTo>
                      <a:pt x="24632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8" name="任意多边形 48">
                <a:extLst>
                  <a:ext uri="{FF2B5EF4-FFF2-40B4-BE49-F238E27FC236}">
                    <a16:creationId xmlns:a16="http://schemas.microsoft.com/office/drawing/2014/main" id="{DE94BFDA-93AD-0EAC-4FF3-AACD06942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" y="1207"/>
                <a:ext cx="58" cy="52"/>
              </a:xfrm>
              <a:custGeom>
                <a:avLst/>
                <a:gdLst>
                  <a:gd name="T0" fmla="*/ 1 w 2055195"/>
                  <a:gd name="T1" fmla="*/ 1 h 1673903"/>
                  <a:gd name="T2" fmla="*/ 0 w 2055195"/>
                  <a:gd name="T3" fmla="*/ 1 h 1673903"/>
                  <a:gd name="T4" fmla="*/ 0 w 2055195"/>
                  <a:gd name="T5" fmla="*/ 2 h 1673903"/>
                  <a:gd name="T6" fmla="*/ 1 w 2055195"/>
                  <a:gd name="T7" fmla="*/ 3 h 1673903"/>
                  <a:gd name="T8" fmla="*/ 1 w 2055195"/>
                  <a:gd name="T9" fmla="*/ 2 h 1673903"/>
                  <a:gd name="T10" fmla="*/ 2 w 2055195"/>
                  <a:gd name="T11" fmla="*/ 2 h 1673903"/>
                  <a:gd name="T12" fmla="*/ 2 w 2055195"/>
                  <a:gd name="T13" fmla="*/ 1 h 1673903"/>
                  <a:gd name="T14" fmla="*/ 2 w 2055195"/>
                  <a:gd name="T15" fmla="*/ 1 h 1673903"/>
                  <a:gd name="T16" fmla="*/ 2 w 2055195"/>
                  <a:gd name="T17" fmla="*/ 1 h 1673903"/>
                  <a:gd name="T18" fmla="*/ 3 w 2055195"/>
                  <a:gd name="T19" fmla="*/ 0 h 1673903"/>
                  <a:gd name="T20" fmla="*/ 2 w 2055195"/>
                  <a:gd name="T21" fmla="*/ 0 h 1673903"/>
                  <a:gd name="T22" fmla="*/ 2 w 2055195"/>
                  <a:gd name="T23" fmla="*/ 0 h 1673903"/>
                  <a:gd name="T24" fmla="*/ 1 w 2055195"/>
                  <a:gd name="T25" fmla="*/ 0 h 1673903"/>
                  <a:gd name="T26" fmla="*/ 1 w 2055195"/>
                  <a:gd name="T27" fmla="*/ 1 h 1673903"/>
                  <a:gd name="T28" fmla="*/ 1 w 2055195"/>
                  <a:gd name="T29" fmla="*/ 1 h 16739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55195"/>
                  <a:gd name="T46" fmla="*/ 0 h 1673903"/>
                  <a:gd name="T47" fmla="*/ 2055195 w 2055195"/>
                  <a:gd name="T48" fmla="*/ 1673903 h 16739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55195" h="1673903">
                    <a:moveTo>
                      <a:pt x="495330" y="824393"/>
                    </a:moveTo>
                    <a:lnTo>
                      <a:pt x="185005" y="959499"/>
                    </a:lnTo>
                    <a:lnTo>
                      <a:pt x="0" y="1359658"/>
                    </a:lnTo>
                    <a:lnTo>
                      <a:pt x="507969" y="1673903"/>
                    </a:lnTo>
                    <a:lnTo>
                      <a:pt x="1009511" y="1493136"/>
                    </a:lnTo>
                    <a:lnTo>
                      <a:pt x="1236172" y="1156227"/>
                    </a:lnTo>
                    <a:lnTo>
                      <a:pt x="1327668" y="873890"/>
                    </a:lnTo>
                    <a:lnTo>
                      <a:pt x="1643396" y="929657"/>
                    </a:lnTo>
                    <a:lnTo>
                      <a:pt x="1799594" y="606859"/>
                    </a:lnTo>
                    <a:lnTo>
                      <a:pt x="2055195" y="142031"/>
                    </a:lnTo>
                    <a:lnTo>
                      <a:pt x="1880249" y="116207"/>
                    </a:lnTo>
                    <a:lnTo>
                      <a:pt x="1454254" y="0"/>
                    </a:lnTo>
                    <a:lnTo>
                      <a:pt x="1143231" y="258795"/>
                    </a:lnTo>
                    <a:lnTo>
                      <a:pt x="659324" y="435678"/>
                    </a:lnTo>
                    <a:lnTo>
                      <a:pt x="495330" y="82439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39" name="任意多边形 49">
                <a:extLst>
                  <a:ext uri="{FF2B5EF4-FFF2-40B4-BE49-F238E27FC236}">
                    <a16:creationId xmlns:a16="http://schemas.microsoft.com/office/drawing/2014/main" id="{4E611E8D-41E1-E227-742B-411061F59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" y="1012"/>
                <a:ext cx="22" cy="19"/>
              </a:xfrm>
              <a:custGeom>
                <a:avLst/>
                <a:gdLst>
                  <a:gd name="T0" fmla="*/ 0 w 789465"/>
                  <a:gd name="T1" fmla="*/ 0 h 631621"/>
                  <a:gd name="T2" fmla="*/ 0 w 789465"/>
                  <a:gd name="T3" fmla="*/ 0 h 631621"/>
                  <a:gd name="T4" fmla="*/ 0 w 789465"/>
                  <a:gd name="T5" fmla="*/ 1 h 631621"/>
                  <a:gd name="T6" fmla="*/ 1 w 789465"/>
                  <a:gd name="T7" fmla="*/ 1 h 631621"/>
                  <a:gd name="T8" fmla="*/ 1 w 789465"/>
                  <a:gd name="T9" fmla="*/ 1 h 631621"/>
                  <a:gd name="T10" fmla="*/ 1 w 789465"/>
                  <a:gd name="T11" fmla="*/ 0 h 631621"/>
                  <a:gd name="T12" fmla="*/ 1 w 789465"/>
                  <a:gd name="T13" fmla="*/ 0 h 631621"/>
                  <a:gd name="T14" fmla="*/ 0 w 789465"/>
                  <a:gd name="T15" fmla="*/ 0 h 6316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89465"/>
                  <a:gd name="T25" fmla="*/ 0 h 631621"/>
                  <a:gd name="T26" fmla="*/ 789465 w 789465"/>
                  <a:gd name="T27" fmla="*/ 631621 h 63162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89465" h="631621">
                    <a:moveTo>
                      <a:pt x="260954" y="0"/>
                    </a:moveTo>
                    <a:lnTo>
                      <a:pt x="1" y="158205"/>
                    </a:lnTo>
                    <a:lnTo>
                      <a:pt x="137045" y="489669"/>
                    </a:lnTo>
                    <a:lnTo>
                      <a:pt x="518662" y="631621"/>
                    </a:lnTo>
                    <a:lnTo>
                      <a:pt x="789465" y="517338"/>
                    </a:lnTo>
                    <a:lnTo>
                      <a:pt x="774023" y="201714"/>
                    </a:lnTo>
                    <a:lnTo>
                      <a:pt x="524347" y="123621"/>
                    </a:lnTo>
                    <a:lnTo>
                      <a:pt x="260954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0" name="任意多边形 50">
                <a:extLst>
                  <a:ext uri="{FF2B5EF4-FFF2-40B4-BE49-F238E27FC236}">
                    <a16:creationId xmlns:a16="http://schemas.microsoft.com/office/drawing/2014/main" id="{5D6F4DB3-A90D-6DF6-2082-703104D3E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" y="957"/>
                <a:ext cx="13" cy="24"/>
              </a:xfrm>
              <a:custGeom>
                <a:avLst/>
                <a:gdLst>
                  <a:gd name="T0" fmla="*/ 0 w 478581"/>
                  <a:gd name="T1" fmla="*/ 0 h 777410"/>
                  <a:gd name="T2" fmla="*/ 0 w 478581"/>
                  <a:gd name="T3" fmla="*/ 1 h 777410"/>
                  <a:gd name="T4" fmla="*/ 0 w 478581"/>
                  <a:gd name="T5" fmla="*/ 1 h 777410"/>
                  <a:gd name="T6" fmla="*/ 1 w 478581"/>
                  <a:gd name="T7" fmla="*/ 1 h 777410"/>
                  <a:gd name="T8" fmla="*/ 1 w 478581"/>
                  <a:gd name="T9" fmla="*/ 1 h 777410"/>
                  <a:gd name="T10" fmla="*/ 0 w 478581"/>
                  <a:gd name="T11" fmla="*/ 0 h 777410"/>
                  <a:gd name="T12" fmla="*/ 0 w 478581"/>
                  <a:gd name="T13" fmla="*/ 0 h 777410"/>
                  <a:gd name="T14" fmla="*/ 0 w 478581"/>
                  <a:gd name="T15" fmla="*/ 0 h 77741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78581"/>
                  <a:gd name="T25" fmla="*/ 0 h 777410"/>
                  <a:gd name="T26" fmla="*/ 478581 w 478581"/>
                  <a:gd name="T27" fmla="*/ 777410 h 77741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78581" h="777410">
                    <a:moveTo>
                      <a:pt x="0" y="155899"/>
                    </a:moveTo>
                    <a:lnTo>
                      <a:pt x="48101" y="510095"/>
                    </a:lnTo>
                    <a:lnTo>
                      <a:pt x="257260" y="777410"/>
                    </a:lnTo>
                    <a:lnTo>
                      <a:pt x="478581" y="637222"/>
                    </a:lnTo>
                    <a:lnTo>
                      <a:pt x="420538" y="369110"/>
                    </a:lnTo>
                    <a:lnTo>
                      <a:pt x="367335" y="179701"/>
                    </a:lnTo>
                    <a:lnTo>
                      <a:pt x="8914" y="0"/>
                    </a:lnTo>
                    <a:lnTo>
                      <a:pt x="0" y="155899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1" name="任意多边形 51">
                <a:extLst>
                  <a:ext uri="{FF2B5EF4-FFF2-40B4-BE49-F238E27FC236}">
                    <a16:creationId xmlns:a16="http://schemas.microsoft.com/office/drawing/2014/main" id="{DEA2E157-F679-63BA-5337-06B6D924E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" y="1310"/>
                <a:ext cx="29" cy="23"/>
              </a:xfrm>
              <a:custGeom>
                <a:avLst/>
                <a:gdLst>
                  <a:gd name="T0" fmla="*/ 0 w 1026837"/>
                  <a:gd name="T1" fmla="*/ 0 h 737040"/>
                  <a:gd name="T2" fmla="*/ 0 w 1026837"/>
                  <a:gd name="T3" fmla="*/ 1 h 737040"/>
                  <a:gd name="T4" fmla="*/ 0 w 1026837"/>
                  <a:gd name="T5" fmla="*/ 1 h 737040"/>
                  <a:gd name="T6" fmla="*/ 1 w 1026837"/>
                  <a:gd name="T7" fmla="*/ 1 h 737040"/>
                  <a:gd name="T8" fmla="*/ 1 w 1026837"/>
                  <a:gd name="T9" fmla="*/ 0 h 737040"/>
                  <a:gd name="T10" fmla="*/ 1 w 1026837"/>
                  <a:gd name="T11" fmla="*/ 0 h 737040"/>
                  <a:gd name="T12" fmla="*/ 0 w 1026837"/>
                  <a:gd name="T13" fmla="*/ 0 h 737040"/>
                  <a:gd name="T14" fmla="*/ 0 w 1026837"/>
                  <a:gd name="T15" fmla="*/ 0 h 7370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26837"/>
                  <a:gd name="T25" fmla="*/ 0 h 737040"/>
                  <a:gd name="T26" fmla="*/ 1026837 w 1026837"/>
                  <a:gd name="T27" fmla="*/ 737040 h 7370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26837" h="737040">
                    <a:moveTo>
                      <a:pt x="66705" y="178242"/>
                    </a:moveTo>
                    <a:lnTo>
                      <a:pt x="1" y="479893"/>
                    </a:lnTo>
                    <a:lnTo>
                      <a:pt x="167768" y="735194"/>
                    </a:lnTo>
                    <a:lnTo>
                      <a:pt x="687285" y="737040"/>
                    </a:lnTo>
                    <a:lnTo>
                      <a:pt x="1026837" y="288161"/>
                    </a:lnTo>
                    <a:lnTo>
                      <a:pt x="515809" y="0"/>
                    </a:lnTo>
                    <a:lnTo>
                      <a:pt x="171579" y="3079"/>
                    </a:lnTo>
                    <a:lnTo>
                      <a:pt x="66705" y="17824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642" name="任意多边形 52">
                <a:extLst>
                  <a:ext uri="{FF2B5EF4-FFF2-40B4-BE49-F238E27FC236}">
                    <a16:creationId xmlns:a16="http://schemas.microsoft.com/office/drawing/2014/main" id="{9828F135-D5E7-2226-8765-8203597D1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" y="1331"/>
                <a:ext cx="27" cy="13"/>
              </a:xfrm>
              <a:custGeom>
                <a:avLst/>
                <a:gdLst>
                  <a:gd name="T0" fmla="*/ 0 w 931732"/>
                  <a:gd name="T1" fmla="*/ 0 h 422261"/>
                  <a:gd name="T2" fmla="*/ 0 w 931732"/>
                  <a:gd name="T3" fmla="*/ 0 h 422261"/>
                  <a:gd name="T4" fmla="*/ 1 w 931732"/>
                  <a:gd name="T5" fmla="*/ 1 h 422261"/>
                  <a:gd name="T6" fmla="*/ 1 w 931732"/>
                  <a:gd name="T7" fmla="*/ 1 h 422261"/>
                  <a:gd name="T8" fmla="*/ 1 w 931732"/>
                  <a:gd name="T9" fmla="*/ 0 h 422261"/>
                  <a:gd name="T10" fmla="*/ 1 w 931732"/>
                  <a:gd name="T11" fmla="*/ 0 h 422261"/>
                  <a:gd name="T12" fmla="*/ 0 w 931732"/>
                  <a:gd name="T13" fmla="*/ 0 h 422261"/>
                  <a:gd name="T14" fmla="*/ 0 w 931732"/>
                  <a:gd name="T15" fmla="*/ 0 h 4222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31732"/>
                  <a:gd name="T25" fmla="*/ 0 h 422261"/>
                  <a:gd name="T26" fmla="*/ 931732 w 931732"/>
                  <a:gd name="T27" fmla="*/ 422261 h 4222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31732" h="422261">
                    <a:moveTo>
                      <a:pt x="0" y="82965"/>
                    </a:moveTo>
                    <a:lnTo>
                      <a:pt x="116118" y="324697"/>
                    </a:lnTo>
                    <a:lnTo>
                      <a:pt x="512857" y="368767"/>
                    </a:lnTo>
                    <a:lnTo>
                      <a:pt x="847776" y="422261"/>
                    </a:lnTo>
                    <a:lnTo>
                      <a:pt x="931732" y="154149"/>
                    </a:lnTo>
                    <a:lnTo>
                      <a:pt x="718900" y="94267"/>
                    </a:lnTo>
                    <a:lnTo>
                      <a:pt x="362791" y="-1"/>
                    </a:lnTo>
                    <a:lnTo>
                      <a:pt x="0" y="8296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6652" name="任意多边形 61">
            <a:extLst>
              <a:ext uri="{FF2B5EF4-FFF2-40B4-BE49-F238E27FC236}">
                <a16:creationId xmlns:a16="http://schemas.microsoft.com/office/drawing/2014/main" id="{EEDA0974-5A5B-6E39-D6B4-1CFB93D8AC9B}"/>
              </a:ext>
            </a:extLst>
          </p:cNvPr>
          <p:cNvSpPr/>
          <p:nvPr/>
        </p:nvSpPr>
        <p:spPr>
          <a:xfrm>
            <a:off x="5412904" y="1131590"/>
            <a:ext cx="916210" cy="923081"/>
          </a:xfrm>
          <a:custGeom>
            <a:avLst/>
            <a:gdLst>
              <a:gd name="connsiteX0" fmla="*/ 6350000 w 6350000"/>
              <a:gd name="connsiteY0" fmla="*/ 0 h 6400800"/>
              <a:gd name="connsiteX1" fmla="*/ 6350000 w 6350000"/>
              <a:gd name="connsiteY1" fmla="*/ 4470400 h 6400800"/>
              <a:gd name="connsiteX2" fmla="*/ 3048000 w 6350000"/>
              <a:gd name="connsiteY2" fmla="*/ 6400800 h 6400800"/>
              <a:gd name="connsiteX3" fmla="*/ 0 w 6350000"/>
              <a:gd name="connsiteY3" fmla="*/ 640080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0" h="6400800">
                <a:moveTo>
                  <a:pt x="6350000" y="0"/>
                </a:moveTo>
                <a:lnTo>
                  <a:pt x="6350000" y="4470400"/>
                </a:lnTo>
                <a:lnTo>
                  <a:pt x="3048000" y="6400800"/>
                </a:lnTo>
                <a:lnTo>
                  <a:pt x="0" y="6400800"/>
                </a:lnTo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9" tIns="9139" rIns="18279" bIns="913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00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2D6B0-1EAA-08B2-5CAC-B19203D3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F631DF1A-0658-A5B1-50B5-03786AC19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Italy in Europe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4C3FA8C-CABE-7BD3-D3FA-BAEF0264FC84}"/>
              </a:ext>
            </a:extLst>
          </p:cNvPr>
          <p:cNvGrpSpPr>
            <a:grpSpLocks/>
          </p:cNvGrpSpPr>
          <p:nvPr/>
        </p:nvGrpSpPr>
        <p:grpSpPr bwMode="auto">
          <a:xfrm>
            <a:off x="971600" y="1347614"/>
            <a:ext cx="2671390" cy="3240401"/>
            <a:chOff x="653" y="976"/>
            <a:chExt cx="2169" cy="2631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ADA62B57-0C74-B993-B978-6E6650D15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" y="976"/>
              <a:ext cx="2169" cy="2322"/>
            </a:xfrm>
            <a:custGeom>
              <a:avLst/>
              <a:gdLst>
                <a:gd name="T0" fmla="*/ 200 w 12122"/>
                <a:gd name="T1" fmla="*/ 3333 h 13897"/>
                <a:gd name="T2" fmla="*/ 0 w 12122"/>
                <a:gd name="T3" fmla="*/ 1729 h 13897"/>
                <a:gd name="T4" fmla="*/ 651 w 12122"/>
                <a:gd name="T5" fmla="*/ 1660 h 13897"/>
                <a:gd name="T6" fmla="*/ 590 w 12122"/>
                <a:gd name="T7" fmla="*/ 913 h 13897"/>
                <a:gd name="T8" fmla="*/ 1724 w 12122"/>
                <a:gd name="T9" fmla="*/ 822 h 13897"/>
                <a:gd name="T10" fmla="*/ 2667 w 12122"/>
                <a:gd name="T11" fmla="*/ 889 h 13897"/>
                <a:gd name="T12" fmla="*/ 2748 w 12122"/>
                <a:gd name="T13" fmla="*/ 1285 h 13897"/>
                <a:gd name="T14" fmla="*/ 3031 w 12122"/>
                <a:gd name="T15" fmla="*/ 498 h 13897"/>
                <a:gd name="T16" fmla="*/ 3429 w 12122"/>
                <a:gd name="T17" fmla="*/ 777 h 13897"/>
                <a:gd name="T18" fmla="*/ 3967 w 12122"/>
                <a:gd name="T19" fmla="*/ 871 h 13897"/>
                <a:gd name="T20" fmla="*/ 4333 w 12122"/>
                <a:gd name="T21" fmla="*/ 274 h 13897"/>
                <a:gd name="T22" fmla="*/ 5791 w 12122"/>
                <a:gd name="T23" fmla="*/ 0 h 13897"/>
                <a:gd name="T24" fmla="*/ 6441 w 12122"/>
                <a:gd name="T25" fmla="*/ 694 h 13897"/>
                <a:gd name="T26" fmla="*/ 7483 w 12122"/>
                <a:gd name="T27" fmla="*/ 936 h 13897"/>
                <a:gd name="T28" fmla="*/ 7611 w 12122"/>
                <a:gd name="T29" fmla="*/ 1890 h 13897"/>
                <a:gd name="T30" fmla="*/ 7444 w 12122"/>
                <a:gd name="T31" fmla="*/ 2419 h 13897"/>
                <a:gd name="T32" fmla="*/ 6996 w 12122"/>
                <a:gd name="T33" fmla="*/ 2062 h 13897"/>
                <a:gd name="T34" fmla="*/ 6319 w 12122"/>
                <a:gd name="T35" fmla="*/ 2415 h 13897"/>
                <a:gd name="T36" fmla="*/ 6046 w 12122"/>
                <a:gd name="T37" fmla="*/ 3213 h 13897"/>
                <a:gd name="T38" fmla="*/ 5598 w 12122"/>
                <a:gd name="T39" fmla="*/ 3526 h 13897"/>
                <a:gd name="T40" fmla="*/ 5841 w 12122"/>
                <a:gd name="T41" fmla="*/ 3645 h 13897"/>
                <a:gd name="T42" fmla="*/ 6624 w 12122"/>
                <a:gd name="T43" fmla="*/ 4996 h 13897"/>
                <a:gd name="T44" fmla="*/ 7381 w 12122"/>
                <a:gd name="T45" fmla="*/ 6541 h 13897"/>
                <a:gd name="T46" fmla="*/ 8523 w 12122"/>
                <a:gd name="T47" fmla="*/ 7939 h 13897"/>
                <a:gd name="T48" fmla="*/ 9683 w 12122"/>
                <a:gd name="T49" fmla="*/ 8251 h 13897"/>
                <a:gd name="T50" fmla="*/ 10328 w 12122"/>
                <a:gd name="T51" fmla="*/ 9286 h 13897"/>
                <a:gd name="T52" fmla="*/ 11612 w 12122"/>
                <a:gd name="T53" fmla="*/ 10005 h 13897"/>
                <a:gd name="T54" fmla="*/ 12008 w 12122"/>
                <a:gd name="T55" fmla="*/ 11071 h 13897"/>
                <a:gd name="T56" fmla="*/ 11528 w 12122"/>
                <a:gd name="T57" fmla="*/ 10897 h 13897"/>
                <a:gd name="T58" fmla="*/ 11032 w 12122"/>
                <a:gd name="T59" fmla="*/ 10531 h 13897"/>
                <a:gd name="T60" fmla="*/ 10343 w 12122"/>
                <a:gd name="T61" fmla="*/ 10188 h 13897"/>
                <a:gd name="T62" fmla="*/ 9845 w 12122"/>
                <a:gd name="T63" fmla="*/ 11124 h 13897"/>
                <a:gd name="T64" fmla="*/ 10297 w 12122"/>
                <a:gd name="T65" fmla="*/ 11586 h 13897"/>
                <a:gd name="T66" fmla="*/ 10283 w 12122"/>
                <a:gd name="T67" fmla="*/ 12456 h 13897"/>
                <a:gd name="T68" fmla="*/ 9832 w 12122"/>
                <a:gd name="T69" fmla="*/ 13188 h 13897"/>
                <a:gd name="T70" fmla="*/ 8793 w 12122"/>
                <a:gd name="T71" fmla="*/ 13897 h 13897"/>
                <a:gd name="T72" fmla="*/ 9021 w 12122"/>
                <a:gd name="T73" fmla="*/ 13206 h 13897"/>
                <a:gd name="T74" fmla="*/ 9488 w 12122"/>
                <a:gd name="T75" fmla="*/ 12706 h 13897"/>
                <a:gd name="T76" fmla="*/ 9076 w 12122"/>
                <a:gd name="T77" fmla="*/ 11496 h 13897"/>
                <a:gd name="T78" fmla="*/ 8718 w 12122"/>
                <a:gd name="T79" fmla="*/ 10801 h 13897"/>
                <a:gd name="T80" fmla="*/ 8176 w 12122"/>
                <a:gd name="T81" fmla="*/ 10158 h 13897"/>
                <a:gd name="T82" fmla="*/ 7621 w 12122"/>
                <a:gd name="T83" fmla="*/ 9621 h 13897"/>
                <a:gd name="T84" fmla="*/ 7041 w 12122"/>
                <a:gd name="T85" fmla="*/ 8917 h 13897"/>
                <a:gd name="T86" fmla="*/ 6466 w 12122"/>
                <a:gd name="T87" fmla="*/ 8706 h 13897"/>
                <a:gd name="T88" fmla="*/ 5716 w 12122"/>
                <a:gd name="T89" fmla="*/ 8329 h 13897"/>
                <a:gd name="T90" fmla="*/ 4531 w 12122"/>
                <a:gd name="T91" fmla="*/ 6844 h 13897"/>
                <a:gd name="T92" fmla="*/ 4261 w 12122"/>
                <a:gd name="T93" fmla="*/ 6736 h 13897"/>
                <a:gd name="T94" fmla="*/ 3900 w 12122"/>
                <a:gd name="T95" fmla="*/ 5929 h 13897"/>
                <a:gd name="T96" fmla="*/ 3586 w 12122"/>
                <a:gd name="T97" fmla="*/ 4893 h 13897"/>
                <a:gd name="T98" fmla="*/ 2810 w 12122"/>
                <a:gd name="T99" fmla="*/ 3762 h 13897"/>
                <a:gd name="T100" fmla="*/ 1869 w 12122"/>
                <a:gd name="T101" fmla="*/ 3522 h 13897"/>
                <a:gd name="T102" fmla="*/ 1068 w 12122"/>
                <a:gd name="T103" fmla="*/ 4184 h 13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2" h="13897">
                  <a:moveTo>
                    <a:pt x="659" y="4171"/>
                  </a:moveTo>
                  <a:lnTo>
                    <a:pt x="755" y="3667"/>
                  </a:lnTo>
                  <a:lnTo>
                    <a:pt x="353" y="3513"/>
                  </a:lnTo>
                  <a:lnTo>
                    <a:pt x="200" y="3333"/>
                  </a:lnTo>
                  <a:lnTo>
                    <a:pt x="155" y="2943"/>
                  </a:lnTo>
                  <a:lnTo>
                    <a:pt x="371" y="2728"/>
                  </a:lnTo>
                  <a:lnTo>
                    <a:pt x="381" y="2515"/>
                  </a:lnTo>
                  <a:lnTo>
                    <a:pt x="0" y="1729"/>
                  </a:lnTo>
                  <a:lnTo>
                    <a:pt x="42" y="1635"/>
                  </a:lnTo>
                  <a:lnTo>
                    <a:pt x="336" y="1816"/>
                  </a:lnTo>
                  <a:lnTo>
                    <a:pt x="585" y="1800"/>
                  </a:lnTo>
                  <a:lnTo>
                    <a:pt x="651" y="1660"/>
                  </a:lnTo>
                  <a:lnTo>
                    <a:pt x="681" y="1561"/>
                  </a:lnTo>
                  <a:lnTo>
                    <a:pt x="635" y="1369"/>
                  </a:lnTo>
                  <a:lnTo>
                    <a:pt x="510" y="1132"/>
                  </a:lnTo>
                  <a:lnTo>
                    <a:pt x="590" y="913"/>
                  </a:lnTo>
                  <a:lnTo>
                    <a:pt x="873" y="961"/>
                  </a:lnTo>
                  <a:lnTo>
                    <a:pt x="1034" y="889"/>
                  </a:lnTo>
                  <a:lnTo>
                    <a:pt x="1500" y="879"/>
                  </a:lnTo>
                  <a:lnTo>
                    <a:pt x="1724" y="822"/>
                  </a:lnTo>
                  <a:lnTo>
                    <a:pt x="2223" y="343"/>
                  </a:lnTo>
                  <a:lnTo>
                    <a:pt x="2354" y="388"/>
                  </a:lnTo>
                  <a:lnTo>
                    <a:pt x="2330" y="603"/>
                  </a:lnTo>
                  <a:lnTo>
                    <a:pt x="2667" y="889"/>
                  </a:lnTo>
                  <a:lnTo>
                    <a:pt x="2561" y="1140"/>
                  </a:lnTo>
                  <a:lnTo>
                    <a:pt x="2598" y="1330"/>
                  </a:lnTo>
                  <a:lnTo>
                    <a:pt x="2679" y="1339"/>
                  </a:lnTo>
                  <a:lnTo>
                    <a:pt x="2748" y="1285"/>
                  </a:lnTo>
                  <a:lnTo>
                    <a:pt x="2738" y="1050"/>
                  </a:lnTo>
                  <a:lnTo>
                    <a:pt x="2949" y="912"/>
                  </a:lnTo>
                  <a:lnTo>
                    <a:pt x="3008" y="732"/>
                  </a:lnTo>
                  <a:lnTo>
                    <a:pt x="3031" y="498"/>
                  </a:lnTo>
                  <a:lnTo>
                    <a:pt x="3093" y="439"/>
                  </a:lnTo>
                  <a:lnTo>
                    <a:pt x="3201" y="439"/>
                  </a:lnTo>
                  <a:lnTo>
                    <a:pt x="3289" y="741"/>
                  </a:lnTo>
                  <a:lnTo>
                    <a:pt x="3429" y="777"/>
                  </a:lnTo>
                  <a:lnTo>
                    <a:pt x="3573" y="700"/>
                  </a:lnTo>
                  <a:lnTo>
                    <a:pt x="3733" y="811"/>
                  </a:lnTo>
                  <a:lnTo>
                    <a:pt x="3931" y="928"/>
                  </a:lnTo>
                  <a:lnTo>
                    <a:pt x="3967" y="871"/>
                  </a:lnTo>
                  <a:lnTo>
                    <a:pt x="3931" y="660"/>
                  </a:lnTo>
                  <a:lnTo>
                    <a:pt x="4012" y="463"/>
                  </a:lnTo>
                  <a:lnTo>
                    <a:pt x="4272" y="534"/>
                  </a:lnTo>
                  <a:lnTo>
                    <a:pt x="4333" y="274"/>
                  </a:lnTo>
                  <a:lnTo>
                    <a:pt x="4461" y="184"/>
                  </a:lnTo>
                  <a:lnTo>
                    <a:pt x="4641" y="256"/>
                  </a:lnTo>
                  <a:lnTo>
                    <a:pt x="4786" y="133"/>
                  </a:lnTo>
                  <a:lnTo>
                    <a:pt x="5791" y="0"/>
                  </a:lnTo>
                  <a:lnTo>
                    <a:pt x="5959" y="45"/>
                  </a:lnTo>
                  <a:lnTo>
                    <a:pt x="5842" y="180"/>
                  </a:lnTo>
                  <a:lnTo>
                    <a:pt x="6196" y="690"/>
                  </a:lnTo>
                  <a:lnTo>
                    <a:pt x="6441" y="694"/>
                  </a:lnTo>
                  <a:lnTo>
                    <a:pt x="6592" y="814"/>
                  </a:lnTo>
                  <a:lnTo>
                    <a:pt x="6888" y="829"/>
                  </a:lnTo>
                  <a:lnTo>
                    <a:pt x="7221" y="952"/>
                  </a:lnTo>
                  <a:lnTo>
                    <a:pt x="7483" y="936"/>
                  </a:lnTo>
                  <a:lnTo>
                    <a:pt x="7639" y="963"/>
                  </a:lnTo>
                  <a:lnTo>
                    <a:pt x="7366" y="1243"/>
                  </a:lnTo>
                  <a:lnTo>
                    <a:pt x="7461" y="1597"/>
                  </a:lnTo>
                  <a:lnTo>
                    <a:pt x="7611" y="1890"/>
                  </a:lnTo>
                  <a:lnTo>
                    <a:pt x="7954" y="2253"/>
                  </a:lnTo>
                  <a:lnTo>
                    <a:pt x="7833" y="2581"/>
                  </a:lnTo>
                  <a:lnTo>
                    <a:pt x="7629" y="2508"/>
                  </a:lnTo>
                  <a:lnTo>
                    <a:pt x="7444" y="2419"/>
                  </a:lnTo>
                  <a:lnTo>
                    <a:pt x="7486" y="2280"/>
                  </a:lnTo>
                  <a:lnTo>
                    <a:pt x="7357" y="2106"/>
                  </a:lnTo>
                  <a:lnTo>
                    <a:pt x="7200" y="2145"/>
                  </a:lnTo>
                  <a:lnTo>
                    <a:pt x="6996" y="2062"/>
                  </a:lnTo>
                  <a:lnTo>
                    <a:pt x="6831" y="2130"/>
                  </a:lnTo>
                  <a:lnTo>
                    <a:pt x="6826" y="2296"/>
                  </a:lnTo>
                  <a:lnTo>
                    <a:pt x="6543" y="2310"/>
                  </a:lnTo>
                  <a:lnTo>
                    <a:pt x="6319" y="2415"/>
                  </a:lnTo>
                  <a:lnTo>
                    <a:pt x="5991" y="2400"/>
                  </a:lnTo>
                  <a:lnTo>
                    <a:pt x="5851" y="2713"/>
                  </a:lnTo>
                  <a:lnTo>
                    <a:pt x="5956" y="2899"/>
                  </a:lnTo>
                  <a:lnTo>
                    <a:pt x="6046" y="3213"/>
                  </a:lnTo>
                  <a:lnTo>
                    <a:pt x="5869" y="3375"/>
                  </a:lnTo>
                  <a:lnTo>
                    <a:pt x="5881" y="3538"/>
                  </a:lnTo>
                  <a:lnTo>
                    <a:pt x="5761" y="3585"/>
                  </a:lnTo>
                  <a:lnTo>
                    <a:pt x="5598" y="3526"/>
                  </a:lnTo>
                  <a:lnTo>
                    <a:pt x="5521" y="3628"/>
                  </a:lnTo>
                  <a:lnTo>
                    <a:pt x="5628" y="3682"/>
                  </a:lnTo>
                  <a:lnTo>
                    <a:pt x="5767" y="3694"/>
                  </a:lnTo>
                  <a:lnTo>
                    <a:pt x="5841" y="3645"/>
                  </a:lnTo>
                  <a:lnTo>
                    <a:pt x="5851" y="3897"/>
                  </a:lnTo>
                  <a:lnTo>
                    <a:pt x="5944" y="4225"/>
                  </a:lnTo>
                  <a:lnTo>
                    <a:pt x="6096" y="4575"/>
                  </a:lnTo>
                  <a:lnTo>
                    <a:pt x="6624" y="4996"/>
                  </a:lnTo>
                  <a:lnTo>
                    <a:pt x="7113" y="5478"/>
                  </a:lnTo>
                  <a:lnTo>
                    <a:pt x="7327" y="6016"/>
                  </a:lnTo>
                  <a:lnTo>
                    <a:pt x="7335" y="6319"/>
                  </a:lnTo>
                  <a:lnTo>
                    <a:pt x="7381" y="6541"/>
                  </a:lnTo>
                  <a:lnTo>
                    <a:pt x="7548" y="7012"/>
                  </a:lnTo>
                  <a:lnTo>
                    <a:pt x="8244" y="7723"/>
                  </a:lnTo>
                  <a:lnTo>
                    <a:pt x="8401" y="7830"/>
                  </a:lnTo>
                  <a:lnTo>
                    <a:pt x="8523" y="7939"/>
                  </a:lnTo>
                  <a:lnTo>
                    <a:pt x="8703" y="8019"/>
                  </a:lnTo>
                  <a:lnTo>
                    <a:pt x="9009" y="8076"/>
                  </a:lnTo>
                  <a:lnTo>
                    <a:pt x="9632" y="8040"/>
                  </a:lnTo>
                  <a:lnTo>
                    <a:pt x="9683" y="8251"/>
                  </a:lnTo>
                  <a:lnTo>
                    <a:pt x="9437" y="8494"/>
                  </a:lnTo>
                  <a:lnTo>
                    <a:pt x="9406" y="8617"/>
                  </a:lnTo>
                  <a:lnTo>
                    <a:pt x="9593" y="8796"/>
                  </a:lnTo>
                  <a:lnTo>
                    <a:pt x="10328" y="9286"/>
                  </a:lnTo>
                  <a:lnTo>
                    <a:pt x="10513" y="9331"/>
                  </a:lnTo>
                  <a:lnTo>
                    <a:pt x="11000" y="9723"/>
                  </a:lnTo>
                  <a:lnTo>
                    <a:pt x="11471" y="9993"/>
                  </a:lnTo>
                  <a:lnTo>
                    <a:pt x="11612" y="10005"/>
                  </a:lnTo>
                  <a:lnTo>
                    <a:pt x="11708" y="10176"/>
                  </a:lnTo>
                  <a:lnTo>
                    <a:pt x="12005" y="10491"/>
                  </a:lnTo>
                  <a:lnTo>
                    <a:pt x="12122" y="10879"/>
                  </a:lnTo>
                  <a:lnTo>
                    <a:pt x="12008" y="11071"/>
                  </a:lnTo>
                  <a:lnTo>
                    <a:pt x="11993" y="11326"/>
                  </a:lnTo>
                  <a:lnTo>
                    <a:pt x="11582" y="11131"/>
                  </a:lnTo>
                  <a:lnTo>
                    <a:pt x="11588" y="11016"/>
                  </a:lnTo>
                  <a:lnTo>
                    <a:pt x="11528" y="10897"/>
                  </a:lnTo>
                  <a:lnTo>
                    <a:pt x="11573" y="10741"/>
                  </a:lnTo>
                  <a:lnTo>
                    <a:pt x="11452" y="10593"/>
                  </a:lnTo>
                  <a:lnTo>
                    <a:pt x="11275" y="10486"/>
                  </a:lnTo>
                  <a:lnTo>
                    <a:pt x="11032" y="10531"/>
                  </a:lnTo>
                  <a:lnTo>
                    <a:pt x="10822" y="10429"/>
                  </a:lnTo>
                  <a:lnTo>
                    <a:pt x="10772" y="10222"/>
                  </a:lnTo>
                  <a:lnTo>
                    <a:pt x="10612" y="10171"/>
                  </a:lnTo>
                  <a:lnTo>
                    <a:pt x="10343" y="10188"/>
                  </a:lnTo>
                  <a:lnTo>
                    <a:pt x="10067" y="10656"/>
                  </a:lnTo>
                  <a:lnTo>
                    <a:pt x="9964" y="10786"/>
                  </a:lnTo>
                  <a:lnTo>
                    <a:pt x="9952" y="11014"/>
                  </a:lnTo>
                  <a:lnTo>
                    <a:pt x="9845" y="11124"/>
                  </a:lnTo>
                  <a:lnTo>
                    <a:pt x="9828" y="11299"/>
                  </a:lnTo>
                  <a:lnTo>
                    <a:pt x="9904" y="11478"/>
                  </a:lnTo>
                  <a:lnTo>
                    <a:pt x="10117" y="11566"/>
                  </a:lnTo>
                  <a:lnTo>
                    <a:pt x="10297" y="11586"/>
                  </a:lnTo>
                  <a:lnTo>
                    <a:pt x="10522" y="11827"/>
                  </a:lnTo>
                  <a:lnTo>
                    <a:pt x="10568" y="12412"/>
                  </a:lnTo>
                  <a:lnTo>
                    <a:pt x="10502" y="12558"/>
                  </a:lnTo>
                  <a:lnTo>
                    <a:pt x="10283" y="12456"/>
                  </a:lnTo>
                  <a:lnTo>
                    <a:pt x="10175" y="12480"/>
                  </a:lnTo>
                  <a:lnTo>
                    <a:pt x="10052" y="12573"/>
                  </a:lnTo>
                  <a:lnTo>
                    <a:pt x="9813" y="12772"/>
                  </a:lnTo>
                  <a:lnTo>
                    <a:pt x="9832" y="13188"/>
                  </a:lnTo>
                  <a:lnTo>
                    <a:pt x="9286" y="13650"/>
                  </a:lnTo>
                  <a:lnTo>
                    <a:pt x="9256" y="13875"/>
                  </a:lnTo>
                  <a:lnTo>
                    <a:pt x="8992" y="13848"/>
                  </a:lnTo>
                  <a:lnTo>
                    <a:pt x="8793" y="13897"/>
                  </a:lnTo>
                  <a:lnTo>
                    <a:pt x="8721" y="13531"/>
                  </a:lnTo>
                  <a:lnTo>
                    <a:pt x="8827" y="13444"/>
                  </a:lnTo>
                  <a:lnTo>
                    <a:pt x="9001" y="13356"/>
                  </a:lnTo>
                  <a:lnTo>
                    <a:pt x="9021" y="13206"/>
                  </a:lnTo>
                  <a:lnTo>
                    <a:pt x="9045" y="13081"/>
                  </a:lnTo>
                  <a:lnTo>
                    <a:pt x="9016" y="12876"/>
                  </a:lnTo>
                  <a:lnTo>
                    <a:pt x="9283" y="12742"/>
                  </a:lnTo>
                  <a:lnTo>
                    <a:pt x="9488" y="12706"/>
                  </a:lnTo>
                  <a:lnTo>
                    <a:pt x="9488" y="12487"/>
                  </a:lnTo>
                  <a:lnTo>
                    <a:pt x="9353" y="12292"/>
                  </a:lnTo>
                  <a:lnTo>
                    <a:pt x="9272" y="11767"/>
                  </a:lnTo>
                  <a:lnTo>
                    <a:pt x="9076" y="11496"/>
                  </a:lnTo>
                  <a:lnTo>
                    <a:pt x="9107" y="11304"/>
                  </a:lnTo>
                  <a:lnTo>
                    <a:pt x="8979" y="10894"/>
                  </a:lnTo>
                  <a:lnTo>
                    <a:pt x="8880" y="10794"/>
                  </a:lnTo>
                  <a:lnTo>
                    <a:pt x="8718" y="10801"/>
                  </a:lnTo>
                  <a:lnTo>
                    <a:pt x="8587" y="10845"/>
                  </a:lnTo>
                  <a:lnTo>
                    <a:pt x="8199" y="10507"/>
                  </a:lnTo>
                  <a:lnTo>
                    <a:pt x="8103" y="10366"/>
                  </a:lnTo>
                  <a:lnTo>
                    <a:pt x="8176" y="10158"/>
                  </a:lnTo>
                  <a:lnTo>
                    <a:pt x="8017" y="9787"/>
                  </a:lnTo>
                  <a:lnTo>
                    <a:pt x="7590" y="9813"/>
                  </a:lnTo>
                  <a:lnTo>
                    <a:pt x="7548" y="9711"/>
                  </a:lnTo>
                  <a:lnTo>
                    <a:pt x="7621" y="9621"/>
                  </a:lnTo>
                  <a:lnTo>
                    <a:pt x="7560" y="9576"/>
                  </a:lnTo>
                  <a:lnTo>
                    <a:pt x="7402" y="9588"/>
                  </a:lnTo>
                  <a:lnTo>
                    <a:pt x="7245" y="9516"/>
                  </a:lnTo>
                  <a:lnTo>
                    <a:pt x="7041" y="8917"/>
                  </a:lnTo>
                  <a:lnTo>
                    <a:pt x="6934" y="8836"/>
                  </a:lnTo>
                  <a:lnTo>
                    <a:pt x="6816" y="8809"/>
                  </a:lnTo>
                  <a:lnTo>
                    <a:pt x="6591" y="8820"/>
                  </a:lnTo>
                  <a:lnTo>
                    <a:pt x="6466" y="8706"/>
                  </a:lnTo>
                  <a:lnTo>
                    <a:pt x="6334" y="8730"/>
                  </a:lnTo>
                  <a:lnTo>
                    <a:pt x="6214" y="8766"/>
                  </a:lnTo>
                  <a:lnTo>
                    <a:pt x="6094" y="8524"/>
                  </a:lnTo>
                  <a:lnTo>
                    <a:pt x="5716" y="8329"/>
                  </a:lnTo>
                  <a:lnTo>
                    <a:pt x="5328" y="7807"/>
                  </a:lnTo>
                  <a:lnTo>
                    <a:pt x="4986" y="7504"/>
                  </a:lnTo>
                  <a:lnTo>
                    <a:pt x="4672" y="6948"/>
                  </a:lnTo>
                  <a:lnTo>
                    <a:pt x="4531" y="6844"/>
                  </a:lnTo>
                  <a:lnTo>
                    <a:pt x="4392" y="6826"/>
                  </a:lnTo>
                  <a:lnTo>
                    <a:pt x="4350" y="6907"/>
                  </a:lnTo>
                  <a:lnTo>
                    <a:pt x="4290" y="6846"/>
                  </a:lnTo>
                  <a:lnTo>
                    <a:pt x="4261" y="6736"/>
                  </a:lnTo>
                  <a:lnTo>
                    <a:pt x="4341" y="6658"/>
                  </a:lnTo>
                  <a:lnTo>
                    <a:pt x="4363" y="6588"/>
                  </a:lnTo>
                  <a:lnTo>
                    <a:pt x="3946" y="6118"/>
                  </a:lnTo>
                  <a:lnTo>
                    <a:pt x="3900" y="5929"/>
                  </a:lnTo>
                  <a:lnTo>
                    <a:pt x="3690" y="5886"/>
                  </a:lnTo>
                  <a:lnTo>
                    <a:pt x="3769" y="5512"/>
                  </a:lnTo>
                  <a:lnTo>
                    <a:pt x="3516" y="5113"/>
                  </a:lnTo>
                  <a:lnTo>
                    <a:pt x="3586" y="4893"/>
                  </a:lnTo>
                  <a:lnTo>
                    <a:pt x="3571" y="4488"/>
                  </a:lnTo>
                  <a:lnTo>
                    <a:pt x="3450" y="4294"/>
                  </a:lnTo>
                  <a:lnTo>
                    <a:pt x="2993" y="3982"/>
                  </a:lnTo>
                  <a:lnTo>
                    <a:pt x="2810" y="3762"/>
                  </a:lnTo>
                  <a:lnTo>
                    <a:pt x="2501" y="3670"/>
                  </a:lnTo>
                  <a:lnTo>
                    <a:pt x="2457" y="3489"/>
                  </a:lnTo>
                  <a:lnTo>
                    <a:pt x="2106" y="3420"/>
                  </a:lnTo>
                  <a:lnTo>
                    <a:pt x="1869" y="3522"/>
                  </a:lnTo>
                  <a:lnTo>
                    <a:pt x="1698" y="3730"/>
                  </a:lnTo>
                  <a:lnTo>
                    <a:pt x="1508" y="3861"/>
                  </a:lnTo>
                  <a:lnTo>
                    <a:pt x="1406" y="4053"/>
                  </a:lnTo>
                  <a:lnTo>
                    <a:pt x="1068" y="4184"/>
                  </a:lnTo>
                  <a:lnTo>
                    <a:pt x="817" y="4183"/>
                  </a:lnTo>
                  <a:lnTo>
                    <a:pt x="659" y="4171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9996DDF-6131-F78A-20A6-DF37A442E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" y="2343"/>
              <a:ext cx="331" cy="555"/>
            </a:xfrm>
            <a:custGeom>
              <a:avLst/>
              <a:gdLst>
                <a:gd name="T0" fmla="*/ 45 w 370"/>
                <a:gd name="T1" fmla="*/ 617 h 665"/>
                <a:gd name="T2" fmla="*/ 10 w 370"/>
                <a:gd name="T3" fmla="*/ 573 h 665"/>
                <a:gd name="T4" fmla="*/ 6 w 370"/>
                <a:gd name="T5" fmla="*/ 551 h 665"/>
                <a:gd name="T6" fmla="*/ 37 w 370"/>
                <a:gd name="T7" fmla="*/ 432 h 665"/>
                <a:gd name="T8" fmla="*/ 58 w 370"/>
                <a:gd name="T9" fmla="*/ 393 h 665"/>
                <a:gd name="T10" fmla="*/ 69 w 370"/>
                <a:gd name="T11" fmla="*/ 353 h 665"/>
                <a:gd name="T12" fmla="*/ 49 w 370"/>
                <a:gd name="T13" fmla="*/ 362 h 665"/>
                <a:gd name="T14" fmla="*/ 43 w 370"/>
                <a:gd name="T15" fmla="*/ 383 h 665"/>
                <a:gd name="T16" fmla="*/ 33 w 370"/>
                <a:gd name="T17" fmla="*/ 369 h 665"/>
                <a:gd name="T18" fmla="*/ 33 w 370"/>
                <a:gd name="T19" fmla="*/ 336 h 665"/>
                <a:gd name="T20" fmla="*/ 45 w 370"/>
                <a:gd name="T21" fmla="*/ 315 h 665"/>
                <a:gd name="T22" fmla="*/ 60 w 370"/>
                <a:gd name="T23" fmla="*/ 308 h 665"/>
                <a:gd name="T24" fmla="*/ 60 w 370"/>
                <a:gd name="T25" fmla="*/ 249 h 665"/>
                <a:gd name="T26" fmla="*/ 46 w 370"/>
                <a:gd name="T27" fmla="*/ 236 h 665"/>
                <a:gd name="T28" fmla="*/ 48 w 370"/>
                <a:gd name="T29" fmla="*/ 152 h 665"/>
                <a:gd name="T30" fmla="*/ 24 w 370"/>
                <a:gd name="T31" fmla="*/ 155 h 665"/>
                <a:gd name="T32" fmla="*/ 0 w 370"/>
                <a:gd name="T33" fmla="*/ 147 h 665"/>
                <a:gd name="T34" fmla="*/ 22 w 370"/>
                <a:gd name="T35" fmla="*/ 108 h 665"/>
                <a:gd name="T36" fmla="*/ 24 w 370"/>
                <a:gd name="T37" fmla="*/ 74 h 665"/>
                <a:gd name="T38" fmla="*/ 49 w 370"/>
                <a:gd name="T39" fmla="*/ 63 h 665"/>
                <a:gd name="T40" fmla="*/ 60 w 370"/>
                <a:gd name="T41" fmla="*/ 77 h 665"/>
                <a:gd name="T42" fmla="*/ 121 w 370"/>
                <a:gd name="T43" fmla="*/ 102 h 665"/>
                <a:gd name="T44" fmla="*/ 145 w 370"/>
                <a:gd name="T45" fmla="*/ 74 h 665"/>
                <a:gd name="T46" fmla="*/ 183 w 370"/>
                <a:gd name="T47" fmla="*/ 74 h 665"/>
                <a:gd name="T48" fmla="*/ 204 w 370"/>
                <a:gd name="T49" fmla="*/ 51 h 665"/>
                <a:gd name="T50" fmla="*/ 228 w 370"/>
                <a:gd name="T51" fmla="*/ 47 h 665"/>
                <a:gd name="T52" fmla="*/ 226 w 370"/>
                <a:gd name="T53" fmla="*/ 24 h 665"/>
                <a:gd name="T54" fmla="*/ 268 w 370"/>
                <a:gd name="T55" fmla="*/ 18 h 665"/>
                <a:gd name="T56" fmla="*/ 277 w 370"/>
                <a:gd name="T57" fmla="*/ 3 h 665"/>
                <a:gd name="T58" fmla="*/ 297 w 370"/>
                <a:gd name="T59" fmla="*/ 0 h 665"/>
                <a:gd name="T60" fmla="*/ 303 w 370"/>
                <a:gd name="T61" fmla="*/ 15 h 665"/>
                <a:gd name="T62" fmla="*/ 325 w 370"/>
                <a:gd name="T63" fmla="*/ 23 h 665"/>
                <a:gd name="T64" fmla="*/ 328 w 370"/>
                <a:gd name="T65" fmla="*/ 63 h 665"/>
                <a:gd name="T66" fmla="*/ 339 w 370"/>
                <a:gd name="T67" fmla="*/ 81 h 665"/>
                <a:gd name="T68" fmla="*/ 340 w 370"/>
                <a:gd name="T69" fmla="*/ 104 h 665"/>
                <a:gd name="T70" fmla="*/ 360 w 370"/>
                <a:gd name="T71" fmla="*/ 90 h 665"/>
                <a:gd name="T72" fmla="*/ 367 w 370"/>
                <a:gd name="T73" fmla="*/ 101 h 665"/>
                <a:gd name="T74" fmla="*/ 342 w 370"/>
                <a:gd name="T75" fmla="*/ 120 h 665"/>
                <a:gd name="T76" fmla="*/ 367 w 370"/>
                <a:gd name="T77" fmla="*/ 138 h 665"/>
                <a:gd name="T78" fmla="*/ 370 w 370"/>
                <a:gd name="T79" fmla="*/ 245 h 665"/>
                <a:gd name="T80" fmla="*/ 360 w 370"/>
                <a:gd name="T81" fmla="*/ 275 h 665"/>
                <a:gd name="T82" fmla="*/ 334 w 370"/>
                <a:gd name="T83" fmla="*/ 287 h 665"/>
                <a:gd name="T84" fmla="*/ 322 w 370"/>
                <a:gd name="T85" fmla="*/ 327 h 665"/>
                <a:gd name="T86" fmla="*/ 339 w 370"/>
                <a:gd name="T87" fmla="*/ 354 h 665"/>
                <a:gd name="T88" fmla="*/ 316 w 370"/>
                <a:gd name="T89" fmla="*/ 404 h 665"/>
                <a:gd name="T90" fmla="*/ 316 w 370"/>
                <a:gd name="T91" fmla="*/ 462 h 665"/>
                <a:gd name="T92" fmla="*/ 270 w 370"/>
                <a:gd name="T93" fmla="*/ 638 h 665"/>
                <a:gd name="T94" fmla="*/ 252 w 370"/>
                <a:gd name="T95" fmla="*/ 633 h 665"/>
                <a:gd name="T96" fmla="*/ 247 w 370"/>
                <a:gd name="T97" fmla="*/ 608 h 665"/>
                <a:gd name="T98" fmla="*/ 154 w 370"/>
                <a:gd name="T99" fmla="*/ 596 h 665"/>
                <a:gd name="T100" fmla="*/ 144 w 370"/>
                <a:gd name="T101" fmla="*/ 630 h 665"/>
                <a:gd name="T102" fmla="*/ 114 w 370"/>
                <a:gd name="T103" fmla="*/ 665 h 665"/>
                <a:gd name="T104" fmla="*/ 91 w 370"/>
                <a:gd name="T105" fmla="*/ 650 h 665"/>
                <a:gd name="T106" fmla="*/ 78 w 370"/>
                <a:gd name="T107" fmla="*/ 665 h 665"/>
                <a:gd name="T108" fmla="*/ 42 w 370"/>
                <a:gd name="T109" fmla="*/ 657 h 665"/>
                <a:gd name="T110" fmla="*/ 39 w 370"/>
                <a:gd name="T111" fmla="*/ 639 h 665"/>
                <a:gd name="T112" fmla="*/ 45 w 370"/>
                <a:gd name="T113" fmla="*/ 617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0" h="665">
                  <a:moveTo>
                    <a:pt x="45" y="617"/>
                  </a:moveTo>
                  <a:lnTo>
                    <a:pt x="10" y="573"/>
                  </a:lnTo>
                  <a:lnTo>
                    <a:pt x="6" y="551"/>
                  </a:lnTo>
                  <a:lnTo>
                    <a:pt x="37" y="432"/>
                  </a:lnTo>
                  <a:lnTo>
                    <a:pt x="58" y="393"/>
                  </a:lnTo>
                  <a:lnTo>
                    <a:pt x="69" y="353"/>
                  </a:lnTo>
                  <a:lnTo>
                    <a:pt x="49" y="362"/>
                  </a:lnTo>
                  <a:lnTo>
                    <a:pt x="43" y="383"/>
                  </a:lnTo>
                  <a:lnTo>
                    <a:pt x="33" y="369"/>
                  </a:lnTo>
                  <a:lnTo>
                    <a:pt x="33" y="336"/>
                  </a:lnTo>
                  <a:lnTo>
                    <a:pt x="45" y="315"/>
                  </a:lnTo>
                  <a:lnTo>
                    <a:pt x="60" y="308"/>
                  </a:lnTo>
                  <a:lnTo>
                    <a:pt x="60" y="249"/>
                  </a:lnTo>
                  <a:lnTo>
                    <a:pt x="46" y="236"/>
                  </a:lnTo>
                  <a:lnTo>
                    <a:pt x="48" y="152"/>
                  </a:lnTo>
                  <a:lnTo>
                    <a:pt x="24" y="155"/>
                  </a:lnTo>
                  <a:lnTo>
                    <a:pt x="0" y="147"/>
                  </a:lnTo>
                  <a:lnTo>
                    <a:pt x="22" y="108"/>
                  </a:lnTo>
                  <a:lnTo>
                    <a:pt x="24" y="74"/>
                  </a:lnTo>
                  <a:lnTo>
                    <a:pt x="49" y="63"/>
                  </a:lnTo>
                  <a:lnTo>
                    <a:pt x="60" y="77"/>
                  </a:lnTo>
                  <a:lnTo>
                    <a:pt x="121" y="102"/>
                  </a:lnTo>
                  <a:lnTo>
                    <a:pt x="145" y="74"/>
                  </a:lnTo>
                  <a:lnTo>
                    <a:pt x="183" y="74"/>
                  </a:lnTo>
                  <a:lnTo>
                    <a:pt x="204" y="51"/>
                  </a:lnTo>
                  <a:lnTo>
                    <a:pt x="228" y="47"/>
                  </a:lnTo>
                  <a:lnTo>
                    <a:pt x="226" y="24"/>
                  </a:lnTo>
                  <a:lnTo>
                    <a:pt x="268" y="18"/>
                  </a:lnTo>
                  <a:lnTo>
                    <a:pt x="277" y="3"/>
                  </a:lnTo>
                  <a:lnTo>
                    <a:pt x="297" y="0"/>
                  </a:lnTo>
                  <a:lnTo>
                    <a:pt x="303" y="15"/>
                  </a:lnTo>
                  <a:lnTo>
                    <a:pt x="325" y="23"/>
                  </a:lnTo>
                  <a:lnTo>
                    <a:pt x="328" y="63"/>
                  </a:lnTo>
                  <a:lnTo>
                    <a:pt x="339" y="81"/>
                  </a:lnTo>
                  <a:lnTo>
                    <a:pt x="340" y="104"/>
                  </a:lnTo>
                  <a:lnTo>
                    <a:pt x="360" y="90"/>
                  </a:lnTo>
                  <a:lnTo>
                    <a:pt x="367" y="101"/>
                  </a:lnTo>
                  <a:lnTo>
                    <a:pt x="342" y="120"/>
                  </a:lnTo>
                  <a:lnTo>
                    <a:pt x="367" y="138"/>
                  </a:lnTo>
                  <a:lnTo>
                    <a:pt x="370" y="245"/>
                  </a:lnTo>
                  <a:lnTo>
                    <a:pt x="360" y="275"/>
                  </a:lnTo>
                  <a:lnTo>
                    <a:pt x="334" y="287"/>
                  </a:lnTo>
                  <a:lnTo>
                    <a:pt x="322" y="327"/>
                  </a:lnTo>
                  <a:lnTo>
                    <a:pt x="339" y="354"/>
                  </a:lnTo>
                  <a:lnTo>
                    <a:pt x="316" y="404"/>
                  </a:lnTo>
                  <a:lnTo>
                    <a:pt x="316" y="462"/>
                  </a:lnTo>
                  <a:lnTo>
                    <a:pt x="270" y="638"/>
                  </a:lnTo>
                  <a:lnTo>
                    <a:pt x="252" y="633"/>
                  </a:lnTo>
                  <a:lnTo>
                    <a:pt x="247" y="608"/>
                  </a:lnTo>
                  <a:lnTo>
                    <a:pt x="154" y="596"/>
                  </a:lnTo>
                  <a:lnTo>
                    <a:pt x="144" y="630"/>
                  </a:lnTo>
                  <a:lnTo>
                    <a:pt x="114" y="665"/>
                  </a:lnTo>
                  <a:lnTo>
                    <a:pt x="91" y="650"/>
                  </a:lnTo>
                  <a:lnTo>
                    <a:pt x="78" y="665"/>
                  </a:lnTo>
                  <a:lnTo>
                    <a:pt x="42" y="657"/>
                  </a:lnTo>
                  <a:lnTo>
                    <a:pt x="39" y="639"/>
                  </a:lnTo>
                  <a:lnTo>
                    <a:pt x="45" y="617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77A770F-7CC3-9D94-A7C7-1F69EAD0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" y="3194"/>
              <a:ext cx="663" cy="413"/>
            </a:xfrm>
            <a:custGeom>
              <a:avLst/>
              <a:gdLst>
                <a:gd name="T0" fmla="*/ 741 w 741"/>
                <a:gd name="T1" fmla="*/ 13 h 495"/>
                <a:gd name="T2" fmla="*/ 724 w 741"/>
                <a:gd name="T3" fmla="*/ 7 h 495"/>
                <a:gd name="T4" fmla="*/ 684 w 741"/>
                <a:gd name="T5" fmla="*/ 36 h 495"/>
                <a:gd name="T6" fmla="*/ 642 w 741"/>
                <a:gd name="T7" fmla="*/ 31 h 495"/>
                <a:gd name="T8" fmla="*/ 621 w 741"/>
                <a:gd name="T9" fmla="*/ 52 h 495"/>
                <a:gd name="T10" fmla="*/ 597 w 741"/>
                <a:gd name="T11" fmla="*/ 34 h 495"/>
                <a:gd name="T12" fmla="*/ 549 w 741"/>
                <a:gd name="T13" fmla="*/ 34 h 495"/>
                <a:gd name="T14" fmla="*/ 496 w 741"/>
                <a:gd name="T15" fmla="*/ 60 h 495"/>
                <a:gd name="T16" fmla="*/ 415 w 741"/>
                <a:gd name="T17" fmla="*/ 76 h 495"/>
                <a:gd name="T18" fmla="*/ 360 w 741"/>
                <a:gd name="T19" fmla="*/ 64 h 495"/>
                <a:gd name="T20" fmla="*/ 318 w 741"/>
                <a:gd name="T21" fmla="*/ 64 h 495"/>
                <a:gd name="T22" fmla="*/ 277 w 741"/>
                <a:gd name="T23" fmla="*/ 76 h 495"/>
                <a:gd name="T24" fmla="*/ 244 w 741"/>
                <a:gd name="T25" fmla="*/ 27 h 495"/>
                <a:gd name="T26" fmla="*/ 177 w 741"/>
                <a:gd name="T27" fmla="*/ 0 h 495"/>
                <a:gd name="T28" fmla="*/ 148 w 741"/>
                <a:gd name="T29" fmla="*/ 4 h 495"/>
                <a:gd name="T30" fmla="*/ 132 w 741"/>
                <a:gd name="T31" fmla="*/ 28 h 495"/>
                <a:gd name="T32" fmla="*/ 96 w 741"/>
                <a:gd name="T33" fmla="*/ 25 h 495"/>
                <a:gd name="T34" fmla="*/ 51 w 741"/>
                <a:gd name="T35" fmla="*/ 0 h 495"/>
                <a:gd name="T36" fmla="*/ 13 w 741"/>
                <a:gd name="T37" fmla="*/ 22 h 495"/>
                <a:gd name="T38" fmla="*/ 0 w 741"/>
                <a:gd name="T39" fmla="*/ 111 h 495"/>
                <a:gd name="T40" fmla="*/ 36 w 741"/>
                <a:gd name="T41" fmla="*/ 154 h 495"/>
                <a:gd name="T42" fmla="*/ 99 w 741"/>
                <a:gd name="T43" fmla="*/ 160 h 495"/>
                <a:gd name="T44" fmla="*/ 114 w 741"/>
                <a:gd name="T45" fmla="*/ 189 h 495"/>
                <a:gd name="T46" fmla="*/ 154 w 741"/>
                <a:gd name="T47" fmla="*/ 207 h 495"/>
                <a:gd name="T48" fmla="*/ 174 w 741"/>
                <a:gd name="T49" fmla="*/ 237 h 495"/>
                <a:gd name="T50" fmla="*/ 231 w 741"/>
                <a:gd name="T51" fmla="*/ 259 h 495"/>
                <a:gd name="T52" fmla="*/ 277 w 741"/>
                <a:gd name="T53" fmla="*/ 319 h 495"/>
                <a:gd name="T54" fmla="*/ 300 w 741"/>
                <a:gd name="T55" fmla="*/ 318 h 495"/>
                <a:gd name="T56" fmla="*/ 346 w 741"/>
                <a:gd name="T57" fmla="*/ 334 h 495"/>
                <a:gd name="T58" fmla="*/ 399 w 741"/>
                <a:gd name="T59" fmla="*/ 334 h 495"/>
                <a:gd name="T60" fmla="*/ 393 w 741"/>
                <a:gd name="T61" fmla="*/ 355 h 495"/>
                <a:gd name="T62" fmla="*/ 411 w 741"/>
                <a:gd name="T63" fmla="*/ 357 h 495"/>
                <a:gd name="T64" fmla="*/ 444 w 741"/>
                <a:gd name="T65" fmla="*/ 402 h 495"/>
                <a:gd name="T66" fmla="*/ 451 w 741"/>
                <a:gd name="T67" fmla="*/ 426 h 495"/>
                <a:gd name="T68" fmla="*/ 544 w 741"/>
                <a:gd name="T69" fmla="*/ 478 h 495"/>
                <a:gd name="T70" fmla="*/ 588 w 741"/>
                <a:gd name="T71" fmla="*/ 483 h 495"/>
                <a:gd name="T72" fmla="*/ 607 w 741"/>
                <a:gd name="T73" fmla="*/ 495 h 495"/>
                <a:gd name="T74" fmla="*/ 618 w 741"/>
                <a:gd name="T75" fmla="*/ 474 h 495"/>
                <a:gd name="T76" fmla="*/ 598 w 741"/>
                <a:gd name="T77" fmla="*/ 451 h 495"/>
                <a:gd name="T78" fmla="*/ 618 w 741"/>
                <a:gd name="T79" fmla="*/ 430 h 495"/>
                <a:gd name="T80" fmla="*/ 624 w 741"/>
                <a:gd name="T81" fmla="*/ 405 h 495"/>
                <a:gd name="T82" fmla="*/ 651 w 741"/>
                <a:gd name="T83" fmla="*/ 388 h 495"/>
                <a:gd name="T84" fmla="*/ 627 w 741"/>
                <a:gd name="T85" fmla="*/ 339 h 495"/>
                <a:gd name="T86" fmla="*/ 628 w 741"/>
                <a:gd name="T87" fmla="*/ 309 h 495"/>
                <a:gd name="T88" fmla="*/ 609 w 741"/>
                <a:gd name="T89" fmla="*/ 265 h 495"/>
                <a:gd name="T90" fmla="*/ 615 w 741"/>
                <a:gd name="T91" fmla="*/ 237 h 495"/>
                <a:gd name="T92" fmla="*/ 628 w 741"/>
                <a:gd name="T93" fmla="*/ 205 h 495"/>
                <a:gd name="T94" fmla="*/ 628 w 741"/>
                <a:gd name="T95" fmla="*/ 171 h 495"/>
                <a:gd name="T96" fmla="*/ 652 w 741"/>
                <a:gd name="T97" fmla="*/ 147 h 495"/>
                <a:gd name="T98" fmla="*/ 666 w 741"/>
                <a:gd name="T99" fmla="*/ 112 h 495"/>
                <a:gd name="T100" fmla="*/ 723 w 741"/>
                <a:gd name="T101" fmla="*/ 66 h 495"/>
                <a:gd name="T102" fmla="*/ 720 w 741"/>
                <a:gd name="T103" fmla="*/ 40 h 495"/>
                <a:gd name="T104" fmla="*/ 741 w 741"/>
                <a:gd name="T105" fmla="*/ 13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1" h="495">
                  <a:moveTo>
                    <a:pt x="741" y="13"/>
                  </a:moveTo>
                  <a:lnTo>
                    <a:pt x="724" y="7"/>
                  </a:lnTo>
                  <a:lnTo>
                    <a:pt x="684" y="36"/>
                  </a:lnTo>
                  <a:lnTo>
                    <a:pt x="642" y="31"/>
                  </a:lnTo>
                  <a:lnTo>
                    <a:pt x="621" y="52"/>
                  </a:lnTo>
                  <a:lnTo>
                    <a:pt x="597" y="34"/>
                  </a:lnTo>
                  <a:lnTo>
                    <a:pt x="549" y="34"/>
                  </a:lnTo>
                  <a:lnTo>
                    <a:pt x="496" y="60"/>
                  </a:lnTo>
                  <a:lnTo>
                    <a:pt x="415" y="76"/>
                  </a:lnTo>
                  <a:lnTo>
                    <a:pt x="360" y="64"/>
                  </a:lnTo>
                  <a:lnTo>
                    <a:pt x="318" y="64"/>
                  </a:lnTo>
                  <a:lnTo>
                    <a:pt x="277" y="76"/>
                  </a:lnTo>
                  <a:lnTo>
                    <a:pt x="244" y="27"/>
                  </a:lnTo>
                  <a:lnTo>
                    <a:pt x="177" y="0"/>
                  </a:lnTo>
                  <a:lnTo>
                    <a:pt x="148" y="4"/>
                  </a:lnTo>
                  <a:lnTo>
                    <a:pt x="132" y="28"/>
                  </a:lnTo>
                  <a:lnTo>
                    <a:pt x="96" y="25"/>
                  </a:lnTo>
                  <a:lnTo>
                    <a:pt x="51" y="0"/>
                  </a:lnTo>
                  <a:lnTo>
                    <a:pt x="13" y="22"/>
                  </a:lnTo>
                  <a:lnTo>
                    <a:pt x="0" y="111"/>
                  </a:lnTo>
                  <a:lnTo>
                    <a:pt x="36" y="154"/>
                  </a:lnTo>
                  <a:lnTo>
                    <a:pt x="99" y="160"/>
                  </a:lnTo>
                  <a:lnTo>
                    <a:pt x="114" y="189"/>
                  </a:lnTo>
                  <a:lnTo>
                    <a:pt x="154" y="207"/>
                  </a:lnTo>
                  <a:lnTo>
                    <a:pt x="174" y="237"/>
                  </a:lnTo>
                  <a:lnTo>
                    <a:pt x="231" y="259"/>
                  </a:lnTo>
                  <a:lnTo>
                    <a:pt x="277" y="319"/>
                  </a:lnTo>
                  <a:lnTo>
                    <a:pt x="300" y="318"/>
                  </a:lnTo>
                  <a:lnTo>
                    <a:pt x="346" y="334"/>
                  </a:lnTo>
                  <a:lnTo>
                    <a:pt x="399" y="334"/>
                  </a:lnTo>
                  <a:lnTo>
                    <a:pt x="393" y="355"/>
                  </a:lnTo>
                  <a:lnTo>
                    <a:pt x="411" y="357"/>
                  </a:lnTo>
                  <a:lnTo>
                    <a:pt x="444" y="402"/>
                  </a:lnTo>
                  <a:lnTo>
                    <a:pt x="451" y="426"/>
                  </a:lnTo>
                  <a:lnTo>
                    <a:pt x="544" y="478"/>
                  </a:lnTo>
                  <a:lnTo>
                    <a:pt x="588" y="483"/>
                  </a:lnTo>
                  <a:lnTo>
                    <a:pt x="607" y="495"/>
                  </a:lnTo>
                  <a:lnTo>
                    <a:pt x="618" y="474"/>
                  </a:lnTo>
                  <a:lnTo>
                    <a:pt x="598" y="451"/>
                  </a:lnTo>
                  <a:lnTo>
                    <a:pt x="618" y="430"/>
                  </a:lnTo>
                  <a:lnTo>
                    <a:pt x="624" y="405"/>
                  </a:lnTo>
                  <a:lnTo>
                    <a:pt x="651" y="388"/>
                  </a:lnTo>
                  <a:lnTo>
                    <a:pt x="627" y="339"/>
                  </a:lnTo>
                  <a:lnTo>
                    <a:pt x="628" y="309"/>
                  </a:lnTo>
                  <a:lnTo>
                    <a:pt x="609" y="265"/>
                  </a:lnTo>
                  <a:lnTo>
                    <a:pt x="615" y="237"/>
                  </a:lnTo>
                  <a:lnTo>
                    <a:pt x="628" y="205"/>
                  </a:lnTo>
                  <a:lnTo>
                    <a:pt x="628" y="171"/>
                  </a:lnTo>
                  <a:lnTo>
                    <a:pt x="652" y="147"/>
                  </a:lnTo>
                  <a:lnTo>
                    <a:pt x="666" y="112"/>
                  </a:lnTo>
                  <a:lnTo>
                    <a:pt x="723" y="66"/>
                  </a:lnTo>
                  <a:lnTo>
                    <a:pt x="720" y="40"/>
                  </a:lnTo>
                  <a:lnTo>
                    <a:pt x="741" y="13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7482A93E-B06D-4E50-7D59-2D1416626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3157"/>
              <a:ext cx="22" cy="20"/>
            </a:xfrm>
            <a:custGeom>
              <a:avLst/>
              <a:gdLst>
                <a:gd name="T0" fmla="*/ 12 w 24"/>
                <a:gd name="T1" fmla="*/ 24 h 24"/>
                <a:gd name="T2" fmla="*/ 24 w 24"/>
                <a:gd name="T3" fmla="*/ 15 h 24"/>
                <a:gd name="T4" fmla="*/ 19 w 24"/>
                <a:gd name="T5" fmla="*/ 0 h 24"/>
                <a:gd name="T6" fmla="*/ 0 w 24"/>
                <a:gd name="T7" fmla="*/ 3 h 24"/>
                <a:gd name="T8" fmla="*/ 12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24" y="15"/>
                  </a:lnTo>
                  <a:lnTo>
                    <a:pt x="19" y="0"/>
                  </a:lnTo>
                  <a:lnTo>
                    <a:pt x="0" y="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43F90BC-675E-D629-E729-F94AB85BA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120"/>
              <a:ext cx="18" cy="14"/>
            </a:xfrm>
            <a:custGeom>
              <a:avLst/>
              <a:gdLst>
                <a:gd name="T0" fmla="*/ 8 w 20"/>
                <a:gd name="T1" fmla="*/ 17 h 17"/>
                <a:gd name="T2" fmla="*/ 20 w 20"/>
                <a:gd name="T3" fmla="*/ 8 h 17"/>
                <a:gd name="T4" fmla="*/ 15 w 20"/>
                <a:gd name="T5" fmla="*/ 2 h 17"/>
                <a:gd name="T6" fmla="*/ 0 w 20"/>
                <a:gd name="T7" fmla="*/ 0 h 17"/>
                <a:gd name="T8" fmla="*/ 8 w 2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">
                  <a:moveTo>
                    <a:pt x="8" y="17"/>
                  </a:moveTo>
                  <a:lnTo>
                    <a:pt x="20" y="8"/>
                  </a:lnTo>
                  <a:lnTo>
                    <a:pt x="15" y="2"/>
                  </a:lnTo>
                  <a:lnTo>
                    <a:pt x="0" y="0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8C30A98-324B-53A5-EEB1-D5554516A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" y="3130"/>
              <a:ext cx="18" cy="17"/>
            </a:xfrm>
            <a:custGeom>
              <a:avLst/>
              <a:gdLst>
                <a:gd name="T0" fmla="*/ 3 w 20"/>
                <a:gd name="T1" fmla="*/ 15 h 21"/>
                <a:gd name="T2" fmla="*/ 11 w 20"/>
                <a:gd name="T3" fmla="*/ 21 h 21"/>
                <a:gd name="T4" fmla="*/ 20 w 20"/>
                <a:gd name="T5" fmla="*/ 8 h 21"/>
                <a:gd name="T6" fmla="*/ 15 w 20"/>
                <a:gd name="T7" fmla="*/ 2 h 21"/>
                <a:gd name="T8" fmla="*/ 0 w 20"/>
                <a:gd name="T9" fmla="*/ 0 h 21"/>
                <a:gd name="T10" fmla="*/ 3 w 20"/>
                <a:gd name="T1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3" y="15"/>
                  </a:moveTo>
                  <a:lnTo>
                    <a:pt x="11" y="21"/>
                  </a:lnTo>
                  <a:lnTo>
                    <a:pt x="20" y="8"/>
                  </a:lnTo>
                  <a:lnTo>
                    <a:pt x="15" y="2"/>
                  </a:lnTo>
                  <a:lnTo>
                    <a:pt x="0" y="0"/>
                  </a:lnTo>
                  <a:lnTo>
                    <a:pt x="3" y="15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D2A6DAA5-C732-BCB6-AFB2-EE3C9AE01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3119"/>
              <a:ext cx="14" cy="15"/>
            </a:xfrm>
            <a:custGeom>
              <a:avLst/>
              <a:gdLst>
                <a:gd name="T0" fmla="*/ 4 w 16"/>
                <a:gd name="T1" fmla="*/ 18 h 18"/>
                <a:gd name="T2" fmla="*/ 16 w 16"/>
                <a:gd name="T3" fmla="*/ 9 h 18"/>
                <a:gd name="T4" fmla="*/ 11 w 16"/>
                <a:gd name="T5" fmla="*/ 0 h 18"/>
                <a:gd name="T6" fmla="*/ 0 w 16"/>
                <a:gd name="T7" fmla="*/ 1 h 18"/>
                <a:gd name="T8" fmla="*/ 4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4" y="18"/>
                  </a:moveTo>
                  <a:lnTo>
                    <a:pt x="16" y="9"/>
                  </a:lnTo>
                  <a:lnTo>
                    <a:pt x="11" y="0"/>
                  </a:lnTo>
                  <a:lnTo>
                    <a:pt x="0" y="1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9BCBA772-4ECF-3459-0C24-49FED508A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3067"/>
              <a:ext cx="15" cy="13"/>
            </a:xfrm>
            <a:custGeom>
              <a:avLst/>
              <a:gdLst>
                <a:gd name="T0" fmla="*/ 6 w 16"/>
                <a:gd name="T1" fmla="*/ 15 h 15"/>
                <a:gd name="T2" fmla="*/ 16 w 16"/>
                <a:gd name="T3" fmla="*/ 9 h 15"/>
                <a:gd name="T4" fmla="*/ 11 w 16"/>
                <a:gd name="T5" fmla="*/ 0 h 15"/>
                <a:gd name="T6" fmla="*/ 0 w 16"/>
                <a:gd name="T7" fmla="*/ 1 h 15"/>
                <a:gd name="T8" fmla="*/ 6 w 16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15"/>
                  </a:moveTo>
                  <a:lnTo>
                    <a:pt x="16" y="9"/>
                  </a:lnTo>
                  <a:lnTo>
                    <a:pt x="11" y="0"/>
                  </a:lnTo>
                  <a:lnTo>
                    <a:pt x="0" y="1"/>
                  </a:lnTo>
                  <a:lnTo>
                    <a:pt x="6" y="15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4202595D-6FBE-7826-7F76-DE727C72A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2440"/>
              <a:ext cx="25" cy="17"/>
            </a:xfrm>
            <a:custGeom>
              <a:avLst/>
              <a:gdLst>
                <a:gd name="T0" fmla="*/ 8 w 27"/>
                <a:gd name="T1" fmla="*/ 21 h 21"/>
                <a:gd name="T2" fmla="*/ 19 w 27"/>
                <a:gd name="T3" fmla="*/ 21 h 21"/>
                <a:gd name="T4" fmla="*/ 27 w 27"/>
                <a:gd name="T5" fmla="*/ 15 h 21"/>
                <a:gd name="T6" fmla="*/ 18 w 27"/>
                <a:gd name="T7" fmla="*/ 0 h 21"/>
                <a:gd name="T8" fmla="*/ 0 w 27"/>
                <a:gd name="T9" fmla="*/ 4 h 21"/>
                <a:gd name="T10" fmla="*/ 8 w 2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1">
                  <a:moveTo>
                    <a:pt x="8" y="21"/>
                  </a:moveTo>
                  <a:lnTo>
                    <a:pt x="19" y="21"/>
                  </a:lnTo>
                  <a:lnTo>
                    <a:pt x="27" y="15"/>
                  </a:lnTo>
                  <a:lnTo>
                    <a:pt x="18" y="0"/>
                  </a:lnTo>
                  <a:lnTo>
                    <a:pt x="0" y="4"/>
                  </a:lnTo>
                  <a:lnTo>
                    <a:pt x="8" y="21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FBDFD5C-B565-A2EF-150F-2BEF68A3F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451"/>
              <a:ext cx="26" cy="19"/>
            </a:xfrm>
            <a:custGeom>
              <a:avLst/>
              <a:gdLst>
                <a:gd name="T0" fmla="*/ 3 w 29"/>
                <a:gd name="T1" fmla="*/ 23 h 23"/>
                <a:gd name="T2" fmla="*/ 29 w 29"/>
                <a:gd name="T3" fmla="*/ 2 h 23"/>
                <a:gd name="T4" fmla="*/ 12 w 29"/>
                <a:gd name="T5" fmla="*/ 0 h 23"/>
                <a:gd name="T6" fmla="*/ 0 w 29"/>
                <a:gd name="T7" fmla="*/ 13 h 23"/>
                <a:gd name="T8" fmla="*/ 3 w 2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3">
                  <a:moveTo>
                    <a:pt x="3" y="23"/>
                  </a:moveTo>
                  <a:lnTo>
                    <a:pt x="29" y="2"/>
                  </a:lnTo>
                  <a:lnTo>
                    <a:pt x="12" y="0"/>
                  </a:lnTo>
                  <a:lnTo>
                    <a:pt x="0" y="13"/>
                  </a:lnTo>
                  <a:lnTo>
                    <a:pt x="3" y="23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028064CA-A909-2AB2-7AD3-02D340C49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" y="1981"/>
              <a:ext cx="70" cy="41"/>
            </a:xfrm>
            <a:custGeom>
              <a:avLst/>
              <a:gdLst>
                <a:gd name="T0" fmla="*/ 69 w 79"/>
                <a:gd name="T1" fmla="*/ 49 h 49"/>
                <a:gd name="T2" fmla="*/ 39 w 79"/>
                <a:gd name="T3" fmla="*/ 37 h 49"/>
                <a:gd name="T4" fmla="*/ 6 w 79"/>
                <a:gd name="T5" fmla="*/ 28 h 49"/>
                <a:gd name="T6" fmla="*/ 0 w 79"/>
                <a:gd name="T7" fmla="*/ 21 h 49"/>
                <a:gd name="T8" fmla="*/ 12 w 79"/>
                <a:gd name="T9" fmla="*/ 6 h 49"/>
                <a:gd name="T10" fmla="*/ 31 w 79"/>
                <a:gd name="T11" fmla="*/ 9 h 49"/>
                <a:gd name="T12" fmla="*/ 57 w 79"/>
                <a:gd name="T13" fmla="*/ 7 h 49"/>
                <a:gd name="T14" fmla="*/ 70 w 79"/>
                <a:gd name="T15" fmla="*/ 0 h 49"/>
                <a:gd name="T16" fmla="*/ 79 w 79"/>
                <a:gd name="T17" fmla="*/ 4 h 49"/>
                <a:gd name="T18" fmla="*/ 64 w 79"/>
                <a:gd name="T19" fmla="*/ 33 h 49"/>
                <a:gd name="T20" fmla="*/ 76 w 79"/>
                <a:gd name="T21" fmla="*/ 43 h 49"/>
                <a:gd name="T22" fmla="*/ 69 w 79"/>
                <a:gd name="T2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49">
                  <a:moveTo>
                    <a:pt x="69" y="49"/>
                  </a:moveTo>
                  <a:lnTo>
                    <a:pt x="39" y="37"/>
                  </a:lnTo>
                  <a:lnTo>
                    <a:pt x="6" y="28"/>
                  </a:lnTo>
                  <a:lnTo>
                    <a:pt x="0" y="21"/>
                  </a:lnTo>
                  <a:lnTo>
                    <a:pt x="12" y="6"/>
                  </a:lnTo>
                  <a:lnTo>
                    <a:pt x="31" y="9"/>
                  </a:lnTo>
                  <a:lnTo>
                    <a:pt x="57" y="7"/>
                  </a:lnTo>
                  <a:lnTo>
                    <a:pt x="70" y="0"/>
                  </a:lnTo>
                  <a:lnTo>
                    <a:pt x="79" y="4"/>
                  </a:lnTo>
                  <a:lnTo>
                    <a:pt x="64" y="33"/>
                  </a:lnTo>
                  <a:lnTo>
                    <a:pt x="76" y="43"/>
                  </a:lnTo>
                  <a:lnTo>
                    <a:pt x="69" y="49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705EC2AF-C363-5370-F78F-BBEC980DF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8" y="3535"/>
              <a:ext cx="31" cy="25"/>
            </a:xfrm>
            <a:custGeom>
              <a:avLst/>
              <a:gdLst>
                <a:gd name="T0" fmla="*/ 11 w 35"/>
                <a:gd name="T1" fmla="*/ 21 h 30"/>
                <a:gd name="T2" fmla="*/ 23 w 35"/>
                <a:gd name="T3" fmla="*/ 30 h 30"/>
                <a:gd name="T4" fmla="*/ 35 w 35"/>
                <a:gd name="T5" fmla="*/ 13 h 30"/>
                <a:gd name="T6" fmla="*/ 18 w 35"/>
                <a:gd name="T7" fmla="*/ 0 h 30"/>
                <a:gd name="T8" fmla="*/ 0 w 35"/>
                <a:gd name="T9" fmla="*/ 6 h 30"/>
                <a:gd name="T10" fmla="*/ 11 w 35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0">
                  <a:moveTo>
                    <a:pt x="11" y="21"/>
                  </a:moveTo>
                  <a:lnTo>
                    <a:pt x="23" y="30"/>
                  </a:lnTo>
                  <a:lnTo>
                    <a:pt x="35" y="13"/>
                  </a:lnTo>
                  <a:lnTo>
                    <a:pt x="18" y="0"/>
                  </a:lnTo>
                  <a:lnTo>
                    <a:pt x="0" y="6"/>
                  </a:lnTo>
                  <a:lnTo>
                    <a:pt x="11" y="21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462AD16-0D80-107F-9FE0-E5AA3F9EB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" y="2846"/>
              <a:ext cx="29" cy="41"/>
            </a:xfrm>
            <a:custGeom>
              <a:avLst/>
              <a:gdLst>
                <a:gd name="T0" fmla="*/ 4 w 33"/>
                <a:gd name="T1" fmla="*/ 49 h 49"/>
                <a:gd name="T2" fmla="*/ 33 w 33"/>
                <a:gd name="T3" fmla="*/ 39 h 49"/>
                <a:gd name="T4" fmla="*/ 33 w 33"/>
                <a:gd name="T5" fmla="*/ 13 h 49"/>
                <a:gd name="T6" fmla="*/ 16 w 33"/>
                <a:gd name="T7" fmla="*/ 0 h 49"/>
                <a:gd name="T8" fmla="*/ 0 w 33"/>
                <a:gd name="T9" fmla="*/ 16 h 49"/>
                <a:gd name="T10" fmla="*/ 4 w 33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49">
                  <a:moveTo>
                    <a:pt x="4" y="49"/>
                  </a:moveTo>
                  <a:lnTo>
                    <a:pt x="33" y="39"/>
                  </a:lnTo>
                  <a:lnTo>
                    <a:pt x="33" y="13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4" y="49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71F5547A-8C4E-AA58-4F59-94375F7A9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" y="2811"/>
              <a:ext cx="21" cy="30"/>
            </a:xfrm>
            <a:custGeom>
              <a:avLst/>
              <a:gdLst>
                <a:gd name="T0" fmla="*/ 11 w 23"/>
                <a:gd name="T1" fmla="*/ 36 h 36"/>
                <a:gd name="T2" fmla="*/ 23 w 23"/>
                <a:gd name="T3" fmla="*/ 18 h 36"/>
                <a:gd name="T4" fmla="*/ 11 w 23"/>
                <a:gd name="T5" fmla="*/ 0 h 36"/>
                <a:gd name="T6" fmla="*/ 0 w 23"/>
                <a:gd name="T7" fmla="*/ 13 h 36"/>
                <a:gd name="T8" fmla="*/ 11 w 23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6">
                  <a:moveTo>
                    <a:pt x="11" y="36"/>
                  </a:moveTo>
                  <a:lnTo>
                    <a:pt x="23" y="18"/>
                  </a:lnTo>
                  <a:lnTo>
                    <a:pt x="11" y="0"/>
                  </a:lnTo>
                  <a:lnTo>
                    <a:pt x="0" y="13"/>
                  </a:lnTo>
                  <a:lnTo>
                    <a:pt x="11" y="36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9" name="Group 3">
            <a:extLst>
              <a:ext uri="{FF2B5EF4-FFF2-40B4-BE49-F238E27FC236}">
                <a16:creationId xmlns:a16="http://schemas.microsoft.com/office/drawing/2014/main" id="{5A60BB22-5FCE-EFCB-9A5D-9571920C0BF5}"/>
              </a:ext>
            </a:extLst>
          </p:cNvPr>
          <p:cNvGrpSpPr>
            <a:grpSpLocks/>
          </p:cNvGrpSpPr>
          <p:nvPr/>
        </p:nvGrpSpPr>
        <p:grpSpPr bwMode="auto">
          <a:xfrm>
            <a:off x="5436096" y="1347614"/>
            <a:ext cx="2671390" cy="3240401"/>
            <a:chOff x="653" y="976"/>
            <a:chExt cx="2169" cy="2631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30AC020F-1537-8B64-0A30-5C5CA9F65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" y="976"/>
              <a:ext cx="2169" cy="2322"/>
            </a:xfrm>
            <a:custGeom>
              <a:avLst/>
              <a:gdLst>
                <a:gd name="T0" fmla="*/ 200 w 12122"/>
                <a:gd name="T1" fmla="*/ 3333 h 13897"/>
                <a:gd name="T2" fmla="*/ 0 w 12122"/>
                <a:gd name="T3" fmla="*/ 1729 h 13897"/>
                <a:gd name="T4" fmla="*/ 651 w 12122"/>
                <a:gd name="T5" fmla="*/ 1660 h 13897"/>
                <a:gd name="T6" fmla="*/ 590 w 12122"/>
                <a:gd name="T7" fmla="*/ 913 h 13897"/>
                <a:gd name="T8" fmla="*/ 1724 w 12122"/>
                <a:gd name="T9" fmla="*/ 822 h 13897"/>
                <a:gd name="T10" fmla="*/ 2667 w 12122"/>
                <a:gd name="T11" fmla="*/ 889 h 13897"/>
                <a:gd name="T12" fmla="*/ 2748 w 12122"/>
                <a:gd name="T13" fmla="*/ 1285 h 13897"/>
                <a:gd name="T14" fmla="*/ 3031 w 12122"/>
                <a:gd name="T15" fmla="*/ 498 h 13897"/>
                <a:gd name="T16" fmla="*/ 3429 w 12122"/>
                <a:gd name="T17" fmla="*/ 777 h 13897"/>
                <a:gd name="T18" fmla="*/ 3967 w 12122"/>
                <a:gd name="T19" fmla="*/ 871 h 13897"/>
                <a:gd name="T20" fmla="*/ 4333 w 12122"/>
                <a:gd name="T21" fmla="*/ 274 h 13897"/>
                <a:gd name="T22" fmla="*/ 5791 w 12122"/>
                <a:gd name="T23" fmla="*/ 0 h 13897"/>
                <a:gd name="T24" fmla="*/ 6441 w 12122"/>
                <a:gd name="T25" fmla="*/ 694 h 13897"/>
                <a:gd name="T26" fmla="*/ 7483 w 12122"/>
                <a:gd name="T27" fmla="*/ 936 h 13897"/>
                <a:gd name="T28" fmla="*/ 7611 w 12122"/>
                <a:gd name="T29" fmla="*/ 1890 h 13897"/>
                <a:gd name="T30" fmla="*/ 7444 w 12122"/>
                <a:gd name="T31" fmla="*/ 2419 h 13897"/>
                <a:gd name="T32" fmla="*/ 6996 w 12122"/>
                <a:gd name="T33" fmla="*/ 2062 h 13897"/>
                <a:gd name="T34" fmla="*/ 6319 w 12122"/>
                <a:gd name="T35" fmla="*/ 2415 h 13897"/>
                <a:gd name="T36" fmla="*/ 6046 w 12122"/>
                <a:gd name="T37" fmla="*/ 3213 h 13897"/>
                <a:gd name="T38" fmla="*/ 5598 w 12122"/>
                <a:gd name="T39" fmla="*/ 3526 h 13897"/>
                <a:gd name="T40" fmla="*/ 5841 w 12122"/>
                <a:gd name="T41" fmla="*/ 3645 h 13897"/>
                <a:gd name="T42" fmla="*/ 6624 w 12122"/>
                <a:gd name="T43" fmla="*/ 4996 h 13897"/>
                <a:gd name="T44" fmla="*/ 7381 w 12122"/>
                <a:gd name="T45" fmla="*/ 6541 h 13897"/>
                <a:gd name="T46" fmla="*/ 8523 w 12122"/>
                <a:gd name="T47" fmla="*/ 7939 h 13897"/>
                <a:gd name="T48" fmla="*/ 9683 w 12122"/>
                <a:gd name="T49" fmla="*/ 8251 h 13897"/>
                <a:gd name="T50" fmla="*/ 10328 w 12122"/>
                <a:gd name="T51" fmla="*/ 9286 h 13897"/>
                <a:gd name="T52" fmla="*/ 11612 w 12122"/>
                <a:gd name="T53" fmla="*/ 10005 h 13897"/>
                <a:gd name="T54" fmla="*/ 12008 w 12122"/>
                <a:gd name="T55" fmla="*/ 11071 h 13897"/>
                <a:gd name="T56" fmla="*/ 11528 w 12122"/>
                <a:gd name="T57" fmla="*/ 10897 h 13897"/>
                <a:gd name="T58" fmla="*/ 11032 w 12122"/>
                <a:gd name="T59" fmla="*/ 10531 h 13897"/>
                <a:gd name="T60" fmla="*/ 10343 w 12122"/>
                <a:gd name="T61" fmla="*/ 10188 h 13897"/>
                <a:gd name="T62" fmla="*/ 9845 w 12122"/>
                <a:gd name="T63" fmla="*/ 11124 h 13897"/>
                <a:gd name="T64" fmla="*/ 10297 w 12122"/>
                <a:gd name="T65" fmla="*/ 11586 h 13897"/>
                <a:gd name="T66" fmla="*/ 10283 w 12122"/>
                <a:gd name="T67" fmla="*/ 12456 h 13897"/>
                <a:gd name="T68" fmla="*/ 9832 w 12122"/>
                <a:gd name="T69" fmla="*/ 13188 h 13897"/>
                <a:gd name="T70" fmla="*/ 8793 w 12122"/>
                <a:gd name="T71" fmla="*/ 13897 h 13897"/>
                <a:gd name="T72" fmla="*/ 9021 w 12122"/>
                <a:gd name="T73" fmla="*/ 13206 h 13897"/>
                <a:gd name="T74" fmla="*/ 9488 w 12122"/>
                <a:gd name="T75" fmla="*/ 12706 h 13897"/>
                <a:gd name="T76" fmla="*/ 9076 w 12122"/>
                <a:gd name="T77" fmla="*/ 11496 h 13897"/>
                <a:gd name="T78" fmla="*/ 8718 w 12122"/>
                <a:gd name="T79" fmla="*/ 10801 h 13897"/>
                <a:gd name="T80" fmla="*/ 8176 w 12122"/>
                <a:gd name="T81" fmla="*/ 10158 h 13897"/>
                <a:gd name="T82" fmla="*/ 7621 w 12122"/>
                <a:gd name="T83" fmla="*/ 9621 h 13897"/>
                <a:gd name="T84" fmla="*/ 7041 w 12122"/>
                <a:gd name="T85" fmla="*/ 8917 h 13897"/>
                <a:gd name="T86" fmla="*/ 6466 w 12122"/>
                <a:gd name="T87" fmla="*/ 8706 h 13897"/>
                <a:gd name="T88" fmla="*/ 5716 w 12122"/>
                <a:gd name="T89" fmla="*/ 8329 h 13897"/>
                <a:gd name="T90" fmla="*/ 4531 w 12122"/>
                <a:gd name="T91" fmla="*/ 6844 h 13897"/>
                <a:gd name="T92" fmla="*/ 4261 w 12122"/>
                <a:gd name="T93" fmla="*/ 6736 h 13897"/>
                <a:gd name="T94" fmla="*/ 3900 w 12122"/>
                <a:gd name="T95" fmla="*/ 5929 h 13897"/>
                <a:gd name="T96" fmla="*/ 3586 w 12122"/>
                <a:gd name="T97" fmla="*/ 4893 h 13897"/>
                <a:gd name="T98" fmla="*/ 2810 w 12122"/>
                <a:gd name="T99" fmla="*/ 3762 h 13897"/>
                <a:gd name="T100" fmla="*/ 1869 w 12122"/>
                <a:gd name="T101" fmla="*/ 3522 h 13897"/>
                <a:gd name="T102" fmla="*/ 1068 w 12122"/>
                <a:gd name="T103" fmla="*/ 4184 h 13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2" h="13897">
                  <a:moveTo>
                    <a:pt x="659" y="4171"/>
                  </a:moveTo>
                  <a:lnTo>
                    <a:pt x="755" y="3667"/>
                  </a:lnTo>
                  <a:lnTo>
                    <a:pt x="353" y="3513"/>
                  </a:lnTo>
                  <a:lnTo>
                    <a:pt x="200" y="3333"/>
                  </a:lnTo>
                  <a:lnTo>
                    <a:pt x="155" y="2943"/>
                  </a:lnTo>
                  <a:lnTo>
                    <a:pt x="371" y="2728"/>
                  </a:lnTo>
                  <a:lnTo>
                    <a:pt x="381" y="2515"/>
                  </a:lnTo>
                  <a:lnTo>
                    <a:pt x="0" y="1729"/>
                  </a:lnTo>
                  <a:lnTo>
                    <a:pt x="42" y="1635"/>
                  </a:lnTo>
                  <a:lnTo>
                    <a:pt x="336" y="1816"/>
                  </a:lnTo>
                  <a:lnTo>
                    <a:pt x="585" y="1800"/>
                  </a:lnTo>
                  <a:lnTo>
                    <a:pt x="651" y="1660"/>
                  </a:lnTo>
                  <a:lnTo>
                    <a:pt x="681" y="1561"/>
                  </a:lnTo>
                  <a:lnTo>
                    <a:pt x="635" y="1369"/>
                  </a:lnTo>
                  <a:lnTo>
                    <a:pt x="510" y="1132"/>
                  </a:lnTo>
                  <a:lnTo>
                    <a:pt x="590" y="913"/>
                  </a:lnTo>
                  <a:lnTo>
                    <a:pt x="873" y="961"/>
                  </a:lnTo>
                  <a:lnTo>
                    <a:pt x="1034" y="889"/>
                  </a:lnTo>
                  <a:lnTo>
                    <a:pt x="1500" y="879"/>
                  </a:lnTo>
                  <a:lnTo>
                    <a:pt x="1724" y="822"/>
                  </a:lnTo>
                  <a:lnTo>
                    <a:pt x="2223" y="343"/>
                  </a:lnTo>
                  <a:lnTo>
                    <a:pt x="2354" y="388"/>
                  </a:lnTo>
                  <a:lnTo>
                    <a:pt x="2330" y="603"/>
                  </a:lnTo>
                  <a:lnTo>
                    <a:pt x="2667" y="889"/>
                  </a:lnTo>
                  <a:lnTo>
                    <a:pt x="2561" y="1140"/>
                  </a:lnTo>
                  <a:lnTo>
                    <a:pt x="2598" y="1330"/>
                  </a:lnTo>
                  <a:lnTo>
                    <a:pt x="2679" y="1339"/>
                  </a:lnTo>
                  <a:lnTo>
                    <a:pt x="2748" y="1285"/>
                  </a:lnTo>
                  <a:lnTo>
                    <a:pt x="2738" y="1050"/>
                  </a:lnTo>
                  <a:lnTo>
                    <a:pt x="2949" y="912"/>
                  </a:lnTo>
                  <a:lnTo>
                    <a:pt x="3008" y="732"/>
                  </a:lnTo>
                  <a:lnTo>
                    <a:pt x="3031" y="498"/>
                  </a:lnTo>
                  <a:lnTo>
                    <a:pt x="3093" y="439"/>
                  </a:lnTo>
                  <a:lnTo>
                    <a:pt x="3201" y="439"/>
                  </a:lnTo>
                  <a:lnTo>
                    <a:pt x="3289" y="741"/>
                  </a:lnTo>
                  <a:lnTo>
                    <a:pt x="3429" y="777"/>
                  </a:lnTo>
                  <a:lnTo>
                    <a:pt x="3573" y="700"/>
                  </a:lnTo>
                  <a:lnTo>
                    <a:pt x="3733" y="811"/>
                  </a:lnTo>
                  <a:lnTo>
                    <a:pt x="3931" y="928"/>
                  </a:lnTo>
                  <a:lnTo>
                    <a:pt x="3967" y="871"/>
                  </a:lnTo>
                  <a:lnTo>
                    <a:pt x="3931" y="660"/>
                  </a:lnTo>
                  <a:lnTo>
                    <a:pt x="4012" y="463"/>
                  </a:lnTo>
                  <a:lnTo>
                    <a:pt x="4272" y="534"/>
                  </a:lnTo>
                  <a:lnTo>
                    <a:pt x="4333" y="274"/>
                  </a:lnTo>
                  <a:lnTo>
                    <a:pt x="4461" y="184"/>
                  </a:lnTo>
                  <a:lnTo>
                    <a:pt x="4641" y="256"/>
                  </a:lnTo>
                  <a:lnTo>
                    <a:pt x="4786" y="133"/>
                  </a:lnTo>
                  <a:lnTo>
                    <a:pt x="5791" y="0"/>
                  </a:lnTo>
                  <a:lnTo>
                    <a:pt x="5959" y="45"/>
                  </a:lnTo>
                  <a:lnTo>
                    <a:pt x="5842" y="180"/>
                  </a:lnTo>
                  <a:lnTo>
                    <a:pt x="6196" y="690"/>
                  </a:lnTo>
                  <a:lnTo>
                    <a:pt x="6441" y="694"/>
                  </a:lnTo>
                  <a:lnTo>
                    <a:pt x="6592" y="814"/>
                  </a:lnTo>
                  <a:lnTo>
                    <a:pt x="6888" y="829"/>
                  </a:lnTo>
                  <a:lnTo>
                    <a:pt x="7221" y="952"/>
                  </a:lnTo>
                  <a:lnTo>
                    <a:pt x="7483" y="936"/>
                  </a:lnTo>
                  <a:lnTo>
                    <a:pt x="7639" y="963"/>
                  </a:lnTo>
                  <a:lnTo>
                    <a:pt x="7366" y="1243"/>
                  </a:lnTo>
                  <a:lnTo>
                    <a:pt x="7461" y="1597"/>
                  </a:lnTo>
                  <a:lnTo>
                    <a:pt x="7611" y="1890"/>
                  </a:lnTo>
                  <a:lnTo>
                    <a:pt x="7954" y="2253"/>
                  </a:lnTo>
                  <a:lnTo>
                    <a:pt x="7833" y="2581"/>
                  </a:lnTo>
                  <a:lnTo>
                    <a:pt x="7629" y="2508"/>
                  </a:lnTo>
                  <a:lnTo>
                    <a:pt x="7444" y="2419"/>
                  </a:lnTo>
                  <a:lnTo>
                    <a:pt x="7486" y="2280"/>
                  </a:lnTo>
                  <a:lnTo>
                    <a:pt x="7357" y="2106"/>
                  </a:lnTo>
                  <a:lnTo>
                    <a:pt x="7200" y="2145"/>
                  </a:lnTo>
                  <a:lnTo>
                    <a:pt x="6996" y="2062"/>
                  </a:lnTo>
                  <a:lnTo>
                    <a:pt x="6831" y="2130"/>
                  </a:lnTo>
                  <a:lnTo>
                    <a:pt x="6826" y="2296"/>
                  </a:lnTo>
                  <a:lnTo>
                    <a:pt x="6543" y="2310"/>
                  </a:lnTo>
                  <a:lnTo>
                    <a:pt x="6319" y="2415"/>
                  </a:lnTo>
                  <a:lnTo>
                    <a:pt x="5991" y="2400"/>
                  </a:lnTo>
                  <a:lnTo>
                    <a:pt x="5851" y="2713"/>
                  </a:lnTo>
                  <a:lnTo>
                    <a:pt x="5956" y="2899"/>
                  </a:lnTo>
                  <a:lnTo>
                    <a:pt x="6046" y="3213"/>
                  </a:lnTo>
                  <a:lnTo>
                    <a:pt x="5869" y="3375"/>
                  </a:lnTo>
                  <a:lnTo>
                    <a:pt x="5881" y="3538"/>
                  </a:lnTo>
                  <a:lnTo>
                    <a:pt x="5761" y="3585"/>
                  </a:lnTo>
                  <a:lnTo>
                    <a:pt x="5598" y="3526"/>
                  </a:lnTo>
                  <a:lnTo>
                    <a:pt x="5521" y="3628"/>
                  </a:lnTo>
                  <a:lnTo>
                    <a:pt x="5628" y="3682"/>
                  </a:lnTo>
                  <a:lnTo>
                    <a:pt x="5767" y="3694"/>
                  </a:lnTo>
                  <a:lnTo>
                    <a:pt x="5841" y="3645"/>
                  </a:lnTo>
                  <a:lnTo>
                    <a:pt x="5851" y="3897"/>
                  </a:lnTo>
                  <a:lnTo>
                    <a:pt x="5944" y="4225"/>
                  </a:lnTo>
                  <a:lnTo>
                    <a:pt x="6096" y="4575"/>
                  </a:lnTo>
                  <a:lnTo>
                    <a:pt x="6624" y="4996"/>
                  </a:lnTo>
                  <a:lnTo>
                    <a:pt x="7113" y="5478"/>
                  </a:lnTo>
                  <a:lnTo>
                    <a:pt x="7327" y="6016"/>
                  </a:lnTo>
                  <a:lnTo>
                    <a:pt x="7335" y="6319"/>
                  </a:lnTo>
                  <a:lnTo>
                    <a:pt x="7381" y="6541"/>
                  </a:lnTo>
                  <a:lnTo>
                    <a:pt x="7548" y="7012"/>
                  </a:lnTo>
                  <a:lnTo>
                    <a:pt x="8244" y="7723"/>
                  </a:lnTo>
                  <a:lnTo>
                    <a:pt x="8401" y="7830"/>
                  </a:lnTo>
                  <a:lnTo>
                    <a:pt x="8523" y="7939"/>
                  </a:lnTo>
                  <a:lnTo>
                    <a:pt x="8703" y="8019"/>
                  </a:lnTo>
                  <a:lnTo>
                    <a:pt x="9009" y="8076"/>
                  </a:lnTo>
                  <a:lnTo>
                    <a:pt x="9632" y="8040"/>
                  </a:lnTo>
                  <a:lnTo>
                    <a:pt x="9683" y="8251"/>
                  </a:lnTo>
                  <a:lnTo>
                    <a:pt x="9437" y="8494"/>
                  </a:lnTo>
                  <a:lnTo>
                    <a:pt x="9406" y="8617"/>
                  </a:lnTo>
                  <a:lnTo>
                    <a:pt x="9593" y="8796"/>
                  </a:lnTo>
                  <a:lnTo>
                    <a:pt x="10328" y="9286"/>
                  </a:lnTo>
                  <a:lnTo>
                    <a:pt x="10513" y="9331"/>
                  </a:lnTo>
                  <a:lnTo>
                    <a:pt x="11000" y="9723"/>
                  </a:lnTo>
                  <a:lnTo>
                    <a:pt x="11471" y="9993"/>
                  </a:lnTo>
                  <a:lnTo>
                    <a:pt x="11612" y="10005"/>
                  </a:lnTo>
                  <a:lnTo>
                    <a:pt x="11708" y="10176"/>
                  </a:lnTo>
                  <a:lnTo>
                    <a:pt x="12005" y="10491"/>
                  </a:lnTo>
                  <a:lnTo>
                    <a:pt x="12122" y="10879"/>
                  </a:lnTo>
                  <a:lnTo>
                    <a:pt x="12008" y="11071"/>
                  </a:lnTo>
                  <a:lnTo>
                    <a:pt x="11993" y="11326"/>
                  </a:lnTo>
                  <a:lnTo>
                    <a:pt x="11582" y="11131"/>
                  </a:lnTo>
                  <a:lnTo>
                    <a:pt x="11588" y="11016"/>
                  </a:lnTo>
                  <a:lnTo>
                    <a:pt x="11528" y="10897"/>
                  </a:lnTo>
                  <a:lnTo>
                    <a:pt x="11573" y="10741"/>
                  </a:lnTo>
                  <a:lnTo>
                    <a:pt x="11452" y="10593"/>
                  </a:lnTo>
                  <a:lnTo>
                    <a:pt x="11275" y="10486"/>
                  </a:lnTo>
                  <a:lnTo>
                    <a:pt x="11032" y="10531"/>
                  </a:lnTo>
                  <a:lnTo>
                    <a:pt x="10822" y="10429"/>
                  </a:lnTo>
                  <a:lnTo>
                    <a:pt x="10772" y="10222"/>
                  </a:lnTo>
                  <a:lnTo>
                    <a:pt x="10612" y="10171"/>
                  </a:lnTo>
                  <a:lnTo>
                    <a:pt x="10343" y="10188"/>
                  </a:lnTo>
                  <a:lnTo>
                    <a:pt x="10067" y="10656"/>
                  </a:lnTo>
                  <a:lnTo>
                    <a:pt x="9964" y="10786"/>
                  </a:lnTo>
                  <a:lnTo>
                    <a:pt x="9952" y="11014"/>
                  </a:lnTo>
                  <a:lnTo>
                    <a:pt x="9845" y="11124"/>
                  </a:lnTo>
                  <a:lnTo>
                    <a:pt x="9828" y="11299"/>
                  </a:lnTo>
                  <a:lnTo>
                    <a:pt x="9904" y="11478"/>
                  </a:lnTo>
                  <a:lnTo>
                    <a:pt x="10117" y="11566"/>
                  </a:lnTo>
                  <a:lnTo>
                    <a:pt x="10297" y="11586"/>
                  </a:lnTo>
                  <a:lnTo>
                    <a:pt x="10522" y="11827"/>
                  </a:lnTo>
                  <a:lnTo>
                    <a:pt x="10568" y="12412"/>
                  </a:lnTo>
                  <a:lnTo>
                    <a:pt x="10502" y="12558"/>
                  </a:lnTo>
                  <a:lnTo>
                    <a:pt x="10283" y="12456"/>
                  </a:lnTo>
                  <a:lnTo>
                    <a:pt x="10175" y="12480"/>
                  </a:lnTo>
                  <a:lnTo>
                    <a:pt x="10052" y="12573"/>
                  </a:lnTo>
                  <a:lnTo>
                    <a:pt x="9813" y="12772"/>
                  </a:lnTo>
                  <a:lnTo>
                    <a:pt x="9832" y="13188"/>
                  </a:lnTo>
                  <a:lnTo>
                    <a:pt x="9286" y="13650"/>
                  </a:lnTo>
                  <a:lnTo>
                    <a:pt x="9256" y="13875"/>
                  </a:lnTo>
                  <a:lnTo>
                    <a:pt x="8992" y="13848"/>
                  </a:lnTo>
                  <a:lnTo>
                    <a:pt x="8793" y="13897"/>
                  </a:lnTo>
                  <a:lnTo>
                    <a:pt x="8721" y="13531"/>
                  </a:lnTo>
                  <a:lnTo>
                    <a:pt x="8827" y="13444"/>
                  </a:lnTo>
                  <a:lnTo>
                    <a:pt x="9001" y="13356"/>
                  </a:lnTo>
                  <a:lnTo>
                    <a:pt x="9021" y="13206"/>
                  </a:lnTo>
                  <a:lnTo>
                    <a:pt x="9045" y="13081"/>
                  </a:lnTo>
                  <a:lnTo>
                    <a:pt x="9016" y="12876"/>
                  </a:lnTo>
                  <a:lnTo>
                    <a:pt x="9283" y="12742"/>
                  </a:lnTo>
                  <a:lnTo>
                    <a:pt x="9488" y="12706"/>
                  </a:lnTo>
                  <a:lnTo>
                    <a:pt x="9488" y="12487"/>
                  </a:lnTo>
                  <a:lnTo>
                    <a:pt x="9353" y="12292"/>
                  </a:lnTo>
                  <a:lnTo>
                    <a:pt x="9272" y="11767"/>
                  </a:lnTo>
                  <a:lnTo>
                    <a:pt x="9076" y="11496"/>
                  </a:lnTo>
                  <a:lnTo>
                    <a:pt x="9107" y="11304"/>
                  </a:lnTo>
                  <a:lnTo>
                    <a:pt x="8979" y="10894"/>
                  </a:lnTo>
                  <a:lnTo>
                    <a:pt x="8880" y="10794"/>
                  </a:lnTo>
                  <a:lnTo>
                    <a:pt x="8718" y="10801"/>
                  </a:lnTo>
                  <a:lnTo>
                    <a:pt x="8587" y="10845"/>
                  </a:lnTo>
                  <a:lnTo>
                    <a:pt x="8199" y="10507"/>
                  </a:lnTo>
                  <a:lnTo>
                    <a:pt x="8103" y="10366"/>
                  </a:lnTo>
                  <a:lnTo>
                    <a:pt x="8176" y="10158"/>
                  </a:lnTo>
                  <a:lnTo>
                    <a:pt x="8017" y="9787"/>
                  </a:lnTo>
                  <a:lnTo>
                    <a:pt x="7590" y="9813"/>
                  </a:lnTo>
                  <a:lnTo>
                    <a:pt x="7548" y="9711"/>
                  </a:lnTo>
                  <a:lnTo>
                    <a:pt x="7621" y="9621"/>
                  </a:lnTo>
                  <a:lnTo>
                    <a:pt x="7560" y="9576"/>
                  </a:lnTo>
                  <a:lnTo>
                    <a:pt x="7402" y="9588"/>
                  </a:lnTo>
                  <a:lnTo>
                    <a:pt x="7245" y="9516"/>
                  </a:lnTo>
                  <a:lnTo>
                    <a:pt x="7041" y="8917"/>
                  </a:lnTo>
                  <a:lnTo>
                    <a:pt x="6934" y="8836"/>
                  </a:lnTo>
                  <a:lnTo>
                    <a:pt x="6816" y="8809"/>
                  </a:lnTo>
                  <a:lnTo>
                    <a:pt x="6591" y="8820"/>
                  </a:lnTo>
                  <a:lnTo>
                    <a:pt x="6466" y="8706"/>
                  </a:lnTo>
                  <a:lnTo>
                    <a:pt x="6334" y="8730"/>
                  </a:lnTo>
                  <a:lnTo>
                    <a:pt x="6214" y="8766"/>
                  </a:lnTo>
                  <a:lnTo>
                    <a:pt x="6094" y="8524"/>
                  </a:lnTo>
                  <a:lnTo>
                    <a:pt x="5716" y="8329"/>
                  </a:lnTo>
                  <a:lnTo>
                    <a:pt x="5328" y="7807"/>
                  </a:lnTo>
                  <a:lnTo>
                    <a:pt x="4986" y="7504"/>
                  </a:lnTo>
                  <a:lnTo>
                    <a:pt x="4672" y="6948"/>
                  </a:lnTo>
                  <a:lnTo>
                    <a:pt x="4531" y="6844"/>
                  </a:lnTo>
                  <a:lnTo>
                    <a:pt x="4392" y="6826"/>
                  </a:lnTo>
                  <a:lnTo>
                    <a:pt x="4350" y="6907"/>
                  </a:lnTo>
                  <a:lnTo>
                    <a:pt x="4290" y="6846"/>
                  </a:lnTo>
                  <a:lnTo>
                    <a:pt x="4261" y="6736"/>
                  </a:lnTo>
                  <a:lnTo>
                    <a:pt x="4341" y="6658"/>
                  </a:lnTo>
                  <a:lnTo>
                    <a:pt x="4363" y="6588"/>
                  </a:lnTo>
                  <a:lnTo>
                    <a:pt x="3946" y="6118"/>
                  </a:lnTo>
                  <a:lnTo>
                    <a:pt x="3900" y="5929"/>
                  </a:lnTo>
                  <a:lnTo>
                    <a:pt x="3690" y="5886"/>
                  </a:lnTo>
                  <a:lnTo>
                    <a:pt x="3769" y="5512"/>
                  </a:lnTo>
                  <a:lnTo>
                    <a:pt x="3516" y="5113"/>
                  </a:lnTo>
                  <a:lnTo>
                    <a:pt x="3586" y="4893"/>
                  </a:lnTo>
                  <a:lnTo>
                    <a:pt x="3571" y="4488"/>
                  </a:lnTo>
                  <a:lnTo>
                    <a:pt x="3450" y="4294"/>
                  </a:lnTo>
                  <a:lnTo>
                    <a:pt x="2993" y="3982"/>
                  </a:lnTo>
                  <a:lnTo>
                    <a:pt x="2810" y="3762"/>
                  </a:lnTo>
                  <a:lnTo>
                    <a:pt x="2501" y="3670"/>
                  </a:lnTo>
                  <a:lnTo>
                    <a:pt x="2457" y="3489"/>
                  </a:lnTo>
                  <a:lnTo>
                    <a:pt x="2106" y="3420"/>
                  </a:lnTo>
                  <a:lnTo>
                    <a:pt x="1869" y="3522"/>
                  </a:lnTo>
                  <a:lnTo>
                    <a:pt x="1698" y="3730"/>
                  </a:lnTo>
                  <a:lnTo>
                    <a:pt x="1508" y="3861"/>
                  </a:lnTo>
                  <a:lnTo>
                    <a:pt x="1406" y="4053"/>
                  </a:lnTo>
                  <a:lnTo>
                    <a:pt x="1068" y="4184"/>
                  </a:lnTo>
                  <a:lnTo>
                    <a:pt x="817" y="4183"/>
                  </a:lnTo>
                  <a:lnTo>
                    <a:pt x="659" y="417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47A99F44-8F08-0044-E812-95AD6F9BA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" y="2343"/>
              <a:ext cx="331" cy="555"/>
            </a:xfrm>
            <a:custGeom>
              <a:avLst/>
              <a:gdLst>
                <a:gd name="T0" fmla="*/ 45 w 370"/>
                <a:gd name="T1" fmla="*/ 617 h 665"/>
                <a:gd name="T2" fmla="*/ 10 w 370"/>
                <a:gd name="T3" fmla="*/ 573 h 665"/>
                <a:gd name="T4" fmla="*/ 6 w 370"/>
                <a:gd name="T5" fmla="*/ 551 h 665"/>
                <a:gd name="T6" fmla="*/ 37 w 370"/>
                <a:gd name="T7" fmla="*/ 432 h 665"/>
                <a:gd name="T8" fmla="*/ 58 w 370"/>
                <a:gd name="T9" fmla="*/ 393 h 665"/>
                <a:gd name="T10" fmla="*/ 69 w 370"/>
                <a:gd name="T11" fmla="*/ 353 h 665"/>
                <a:gd name="T12" fmla="*/ 49 w 370"/>
                <a:gd name="T13" fmla="*/ 362 h 665"/>
                <a:gd name="T14" fmla="*/ 43 w 370"/>
                <a:gd name="T15" fmla="*/ 383 h 665"/>
                <a:gd name="T16" fmla="*/ 33 w 370"/>
                <a:gd name="T17" fmla="*/ 369 h 665"/>
                <a:gd name="T18" fmla="*/ 33 w 370"/>
                <a:gd name="T19" fmla="*/ 336 h 665"/>
                <a:gd name="T20" fmla="*/ 45 w 370"/>
                <a:gd name="T21" fmla="*/ 315 h 665"/>
                <a:gd name="T22" fmla="*/ 60 w 370"/>
                <a:gd name="T23" fmla="*/ 308 h 665"/>
                <a:gd name="T24" fmla="*/ 60 w 370"/>
                <a:gd name="T25" fmla="*/ 249 h 665"/>
                <a:gd name="T26" fmla="*/ 46 w 370"/>
                <a:gd name="T27" fmla="*/ 236 h 665"/>
                <a:gd name="T28" fmla="*/ 48 w 370"/>
                <a:gd name="T29" fmla="*/ 152 h 665"/>
                <a:gd name="T30" fmla="*/ 24 w 370"/>
                <a:gd name="T31" fmla="*/ 155 h 665"/>
                <a:gd name="T32" fmla="*/ 0 w 370"/>
                <a:gd name="T33" fmla="*/ 147 h 665"/>
                <a:gd name="T34" fmla="*/ 22 w 370"/>
                <a:gd name="T35" fmla="*/ 108 h 665"/>
                <a:gd name="T36" fmla="*/ 24 w 370"/>
                <a:gd name="T37" fmla="*/ 74 h 665"/>
                <a:gd name="T38" fmla="*/ 49 w 370"/>
                <a:gd name="T39" fmla="*/ 63 h 665"/>
                <a:gd name="T40" fmla="*/ 60 w 370"/>
                <a:gd name="T41" fmla="*/ 77 h 665"/>
                <a:gd name="T42" fmla="*/ 121 w 370"/>
                <a:gd name="T43" fmla="*/ 102 h 665"/>
                <a:gd name="T44" fmla="*/ 145 w 370"/>
                <a:gd name="T45" fmla="*/ 74 h 665"/>
                <a:gd name="T46" fmla="*/ 183 w 370"/>
                <a:gd name="T47" fmla="*/ 74 h 665"/>
                <a:gd name="T48" fmla="*/ 204 w 370"/>
                <a:gd name="T49" fmla="*/ 51 h 665"/>
                <a:gd name="T50" fmla="*/ 228 w 370"/>
                <a:gd name="T51" fmla="*/ 47 h 665"/>
                <a:gd name="T52" fmla="*/ 226 w 370"/>
                <a:gd name="T53" fmla="*/ 24 h 665"/>
                <a:gd name="T54" fmla="*/ 268 w 370"/>
                <a:gd name="T55" fmla="*/ 18 h 665"/>
                <a:gd name="T56" fmla="*/ 277 w 370"/>
                <a:gd name="T57" fmla="*/ 3 h 665"/>
                <a:gd name="T58" fmla="*/ 297 w 370"/>
                <a:gd name="T59" fmla="*/ 0 h 665"/>
                <a:gd name="T60" fmla="*/ 303 w 370"/>
                <a:gd name="T61" fmla="*/ 15 h 665"/>
                <a:gd name="T62" fmla="*/ 325 w 370"/>
                <a:gd name="T63" fmla="*/ 23 h 665"/>
                <a:gd name="T64" fmla="*/ 328 w 370"/>
                <a:gd name="T65" fmla="*/ 63 h 665"/>
                <a:gd name="T66" fmla="*/ 339 w 370"/>
                <a:gd name="T67" fmla="*/ 81 h 665"/>
                <a:gd name="T68" fmla="*/ 340 w 370"/>
                <a:gd name="T69" fmla="*/ 104 h 665"/>
                <a:gd name="T70" fmla="*/ 360 w 370"/>
                <a:gd name="T71" fmla="*/ 90 h 665"/>
                <a:gd name="T72" fmla="*/ 367 w 370"/>
                <a:gd name="T73" fmla="*/ 101 h 665"/>
                <a:gd name="T74" fmla="*/ 342 w 370"/>
                <a:gd name="T75" fmla="*/ 120 h 665"/>
                <a:gd name="T76" fmla="*/ 367 w 370"/>
                <a:gd name="T77" fmla="*/ 138 h 665"/>
                <a:gd name="T78" fmla="*/ 370 w 370"/>
                <a:gd name="T79" fmla="*/ 245 h 665"/>
                <a:gd name="T80" fmla="*/ 360 w 370"/>
                <a:gd name="T81" fmla="*/ 275 h 665"/>
                <a:gd name="T82" fmla="*/ 334 w 370"/>
                <a:gd name="T83" fmla="*/ 287 h 665"/>
                <a:gd name="T84" fmla="*/ 322 w 370"/>
                <a:gd name="T85" fmla="*/ 327 h 665"/>
                <a:gd name="T86" fmla="*/ 339 w 370"/>
                <a:gd name="T87" fmla="*/ 354 h 665"/>
                <a:gd name="T88" fmla="*/ 316 w 370"/>
                <a:gd name="T89" fmla="*/ 404 h 665"/>
                <a:gd name="T90" fmla="*/ 316 w 370"/>
                <a:gd name="T91" fmla="*/ 462 h 665"/>
                <a:gd name="T92" fmla="*/ 270 w 370"/>
                <a:gd name="T93" fmla="*/ 638 h 665"/>
                <a:gd name="T94" fmla="*/ 252 w 370"/>
                <a:gd name="T95" fmla="*/ 633 h 665"/>
                <a:gd name="T96" fmla="*/ 247 w 370"/>
                <a:gd name="T97" fmla="*/ 608 h 665"/>
                <a:gd name="T98" fmla="*/ 154 w 370"/>
                <a:gd name="T99" fmla="*/ 596 h 665"/>
                <a:gd name="T100" fmla="*/ 144 w 370"/>
                <a:gd name="T101" fmla="*/ 630 h 665"/>
                <a:gd name="T102" fmla="*/ 114 w 370"/>
                <a:gd name="T103" fmla="*/ 665 h 665"/>
                <a:gd name="T104" fmla="*/ 91 w 370"/>
                <a:gd name="T105" fmla="*/ 650 h 665"/>
                <a:gd name="T106" fmla="*/ 78 w 370"/>
                <a:gd name="T107" fmla="*/ 665 h 665"/>
                <a:gd name="T108" fmla="*/ 42 w 370"/>
                <a:gd name="T109" fmla="*/ 657 h 665"/>
                <a:gd name="T110" fmla="*/ 39 w 370"/>
                <a:gd name="T111" fmla="*/ 639 h 665"/>
                <a:gd name="T112" fmla="*/ 45 w 370"/>
                <a:gd name="T113" fmla="*/ 617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0" h="665">
                  <a:moveTo>
                    <a:pt x="45" y="617"/>
                  </a:moveTo>
                  <a:lnTo>
                    <a:pt x="10" y="573"/>
                  </a:lnTo>
                  <a:lnTo>
                    <a:pt x="6" y="551"/>
                  </a:lnTo>
                  <a:lnTo>
                    <a:pt x="37" y="432"/>
                  </a:lnTo>
                  <a:lnTo>
                    <a:pt x="58" y="393"/>
                  </a:lnTo>
                  <a:lnTo>
                    <a:pt x="69" y="353"/>
                  </a:lnTo>
                  <a:lnTo>
                    <a:pt x="49" y="362"/>
                  </a:lnTo>
                  <a:lnTo>
                    <a:pt x="43" y="383"/>
                  </a:lnTo>
                  <a:lnTo>
                    <a:pt x="33" y="369"/>
                  </a:lnTo>
                  <a:lnTo>
                    <a:pt x="33" y="336"/>
                  </a:lnTo>
                  <a:lnTo>
                    <a:pt x="45" y="315"/>
                  </a:lnTo>
                  <a:lnTo>
                    <a:pt x="60" y="308"/>
                  </a:lnTo>
                  <a:lnTo>
                    <a:pt x="60" y="249"/>
                  </a:lnTo>
                  <a:lnTo>
                    <a:pt x="46" y="236"/>
                  </a:lnTo>
                  <a:lnTo>
                    <a:pt x="48" y="152"/>
                  </a:lnTo>
                  <a:lnTo>
                    <a:pt x="24" y="155"/>
                  </a:lnTo>
                  <a:lnTo>
                    <a:pt x="0" y="147"/>
                  </a:lnTo>
                  <a:lnTo>
                    <a:pt x="22" y="108"/>
                  </a:lnTo>
                  <a:lnTo>
                    <a:pt x="24" y="74"/>
                  </a:lnTo>
                  <a:lnTo>
                    <a:pt x="49" y="63"/>
                  </a:lnTo>
                  <a:lnTo>
                    <a:pt x="60" y="77"/>
                  </a:lnTo>
                  <a:lnTo>
                    <a:pt x="121" y="102"/>
                  </a:lnTo>
                  <a:lnTo>
                    <a:pt x="145" y="74"/>
                  </a:lnTo>
                  <a:lnTo>
                    <a:pt x="183" y="74"/>
                  </a:lnTo>
                  <a:lnTo>
                    <a:pt x="204" y="51"/>
                  </a:lnTo>
                  <a:lnTo>
                    <a:pt x="228" y="47"/>
                  </a:lnTo>
                  <a:lnTo>
                    <a:pt x="226" y="24"/>
                  </a:lnTo>
                  <a:lnTo>
                    <a:pt x="268" y="18"/>
                  </a:lnTo>
                  <a:lnTo>
                    <a:pt x="277" y="3"/>
                  </a:lnTo>
                  <a:lnTo>
                    <a:pt x="297" y="0"/>
                  </a:lnTo>
                  <a:lnTo>
                    <a:pt x="303" y="15"/>
                  </a:lnTo>
                  <a:lnTo>
                    <a:pt x="325" y="23"/>
                  </a:lnTo>
                  <a:lnTo>
                    <a:pt x="328" y="63"/>
                  </a:lnTo>
                  <a:lnTo>
                    <a:pt x="339" y="81"/>
                  </a:lnTo>
                  <a:lnTo>
                    <a:pt x="340" y="104"/>
                  </a:lnTo>
                  <a:lnTo>
                    <a:pt x="360" y="90"/>
                  </a:lnTo>
                  <a:lnTo>
                    <a:pt x="367" y="101"/>
                  </a:lnTo>
                  <a:lnTo>
                    <a:pt x="342" y="120"/>
                  </a:lnTo>
                  <a:lnTo>
                    <a:pt x="367" y="138"/>
                  </a:lnTo>
                  <a:lnTo>
                    <a:pt x="370" y="245"/>
                  </a:lnTo>
                  <a:lnTo>
                    <a:pt x="360" y="275"/>
                  </a:lnTo>
                  <a:lnTo>
                    <a:pt x="334" y="287"/>
                  </a:lnTo>
                  <a:lnTo>
                    <a:pt x="322" y="327"/>
                  </a:lnTo>
                  <a:lnTo>
                    <a:pt x="339" y="354"/>
                  </a:lnTo>
                  <a:lnTo>
                    <a:pt x="316" y="404"/>
                  </a:lnTo>
                  <a:lnTo>
                    <a:pt x="316" y="462"/>
                  </a:lnTo>
                  <a:lnTo>
                    <a:pt x="270" y="638"/>
                  </a:lnTo>
                  <a:lnTo>
                    <a:pt x="252" y="633"/>
                  </a:lnTo>
                  <a:lnTo>
                    <a:pt x="247" y="608"/>
                  </a:lnTo>
                  <a:lnTo>
                    <a:pt x="154" y="596"/>
                  </a:lnTo>
                  <a:lnTo>
                    <a:pt x="144" y="630"/>
                  </a:lnTo>
                  <a:lnTo>
                    <a:pt x="114" y="665"/>
                  </a:lnTo>
                  <a:lnTo>
                    <a:pt x="91" y="650"/>
                  </a:lnTo>
                  <a:lnTo>
                    <a:pt x="78" y="665"/>
                  </a:lnTo>
                  <a:lnTo>
                    <a:pt x="42" y="657"/>
                  </a:lnTo>
                  <a:lnTo>
                    <a:pt x="39" y="639"/>
                  </a:lnTo>
                  <a:lnTo>
                    <a:pt x="45" y="61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4120922-83D8-ABB6-A20B-F9C5C54C7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" y="3194"/>
              <a:ext cx="663" cy="413"/>
            </a:xfrm>
            <a:custGeom>
              <a:avLst/>
              <a:gdLst>
                <a:gd name="T0" fmla="*/ 741 w 741"/>
                <a:gd name="T1" fmla="*/ 13 h 495"/>
                <a:gd name="T2" fmla="*/ 724 w 741"/>
                <a:gd name="T3" fmla="*/ 7 h 495"/>
                <a:gd name="T4" fmla="*/ 684 w 741"/>
                <a:gd name="T5" fmla="*/ 36 h 495"/>
                <a:gd name="T6" fmla="*/ 642 w 741"/>
                <a:gd name="T7" fmla="*/ 31 h 495"/>
                <a:gd name="T8" fmla="*/ 621 w 741"/>
                <a:gd name="T9" fmla="*/ 52 h 495"/>
                <a:gd name="T10" fmla="*/ 597 w 741"/>
                <a:gd name="T11" fmla="*/ 34 h 495"/>
                <a:gd name="T12" fmla="*/ 549 w 741"/>
                <a:gd name="T13" fmla="*/ 34 h 495"/>
                <a:gd name="T14" fmla="*/ 496 w 741"/>
                <a:gd name="T15" fmla="*/ 60 h 495"/>
                <a:gd name="T16" fmla="*/ 415 w 741"/>
                <a:gd name="T17" fmla="*/ 76 h 495"/>
                <a:gd name="T18" fmla="*/ 360 w 741"/>
                <a:gd name="T19" fmla="*/ 64 h 495"/>
                <a:gd name="T20" fmla="*/ 318 w 741"/>
                <a:gd name="T21" fmla="*/ 64 h 495"/>
                <a:gd name="T22" fmla="*/ 277 w 741"/>
                <a:gd name="T23" fmla="*/ 76 h 495"/>
                <a:gd name="T24" fmla="*/ 244 w 741"/>
                <a:gd name="T25" fmla="*/ 27 h 495"/>
                <a:gd name="T26" fmla="*/ 177 w 741"/>
                <a:gd name="T27" fmla="*/ 0 h 495"/>
                <a:gd name="T28" fmla="*/ 148 w 741"/>
                <a:gd name="T29" fmla="*/ 4 h 495"/>
                <a:gd name="T30" fmla="*/ 132 w 741"/>
                <a:gd name="T31" fmla="*/ 28 h 495"/>
                <a:gd name="T32" fmla="*/ 96 w 741"/>
                <a:gd name="T33" fmla="*/ 25 h 495"/>
                <a:gd name="T34" fmla="*/ 51 w 741"/>
                <a:gd name="T35" fmla="*/ 0 h 495"/>
                <a:gd name="T36" fmla="*/ 13 w 741"/>
                <a:gd name="T37" fmla="*/ 22 h 495"/>
                <a:gd name="T38" fmla="*/ 0 w 741"/>
                <a:gd name="T39" fmla="*/ 111 h 495"/>
                <a:gd name="T40" fmla="*/ 36 w 741"/>
                <a:gd name="T41" fmla="*/ 154 h 495"/>
                <a:gd name="T42" fmla="*/ 99 w 741"/>
                <a:gd name="T43" fmla="*/ 160 h 495"/>
                <a:gd name="T44" fmla="*/ 114 w 741"/>
                <a:gd name="T45" fmla="*/ 189 h 495"/>
                <a:gd name="T46" fmla="*/ 154 w 741"/>
                <a:gd name="T47" fmla="*/ 207 h 495"/>
                <a:gd name="T48" fmla="*/ 174 w 741"/>
                <a:gd name="T49" fmla="*/ 237 h 495"/>
                <a:gd name="T50" fmla="*/ 231 w 741"/>
                <a:gd name="T51" fmla="*/ 259 h 495"/>
                <a:gd name="T52" fmla="*/ 277 w 741"/>
                <a:gd name="T53" fmla="*/ 319 h 495"/>
                <a:gd name="T54" fmla="*/ 300 w 741"/>
                <a:gd name="T55" fmla="*/ 318 h 495"/>
                <a:gd name="T56" fmla="*/ 346 w 741"/>
                <a:gd name="T57" fmla="*/ 334 h 495"/>
                <a:gd name="T58" fmla="*/ 399 w 741"/>
                <a:gd name="T59" fmla="*/ 334 h 495"/>
                <a:gd name="T60" fmla="*/ 393 w 741"/>
                <a:gd name="T61" fmla="*/ 355 h 495"/>
                <a:gd name="T62" fmla="*/ 411 w 741"/>
                <a:gd name="T63" fmla="*/ 357 h 495"/>
                <a:gd name="T64" fmla="*/ 444 w 741"/>
                <a:gd name="T65" fmla="*/ 402 h 495"/>
                <a:gd name="T66" fmla="*/ 451 w 741"/>
                <a:gd name="T67" fmla="*/ 426 h 495"/>
                <a:gd name="T68" fmla="*/ 544 w 741"/>
                <a:gd name="T69" fmla="*/ 478 h 495"/>
                <a:gd name="T70" fmla="*/ 588 w 741"/>
                <a:gd name="T71" fmla="*/ 483 h 495"/>
                <a:gd name="T72" fmla="*/ 607 w 741"/>
                <a:gd name="T73" fmla="*/ 495 h 495"/>
                <a:gd name="T74" fmla="*/ 618 w 741"/>
                <a:gd name="T75" fmla="*/ 474 h 495"/>
                <a:gd name="T76" fmla="*/ 598 w 741"/>
                <a:gd name="T77" fmla="*/ 451 h 495"/>
                <a:gd name="T78" fmla="*/ 618 w 741"/>
                <a:gd name="T79" fmla="*/ 430 h 495"/>
                <a:gd name="T80" fmla="*/ 624 w 741"/>
                <a:gd name="T81" fmla="*/ 405 h 495"/>
                <a:gd name="T82" fmla="*/ 651 w 741"/>
                <a:gd name="T83" fmla="*/ 388 h 495"/>
                <a:gd name="T84" fmla="*/ 627 w 741"/>
                <a:gd name="T85" fmla="*/ 339 h 495"/>
                <a:gd name="T86" fmla="*/ 628 w 741"/>
                <a:gd name="T87" fmla="*/ 309 h 495"/>
                <a:gd name="T88" fmla="*/ 609 w 741"/>
                <a:gd name="T89" fmla="*/ 265 h 495"/>
                <a:gd name="T90" fmla="*/ 615 w 741"/>
                <a:gd name="T91" fmla="*/ 237 h 495"/>
                <a:gd name="T92" fmla="*/ 628 w 741"/>
                <a:gd name="T93" fmla="*/ 205 h 495"/>
                <a:gd name="T94" fmla="*/ 628 w 741"/>
                <a:gd name="T95" fmla="*/ 171 h 495"/>
                <a:gd name="T96" fmla="*/ 652 w 741"/>
                <a:gd name="T97" fmla="*/ 147 h 495"/>
                <a:gd name="T98" fmla="*/ 666 w 741"/>
                <a:gd name="T99" fmla="*/ 112 h 495"/>
                <a:gd name="T100" fmla="*/ 723 w 741"/>
                <a:gd name="T101" fmla="*/ 66 h 495"/>
                <a:gd name="T102" fmla="*/ 720 w 741"/>
                <a:gd name="T103" fmla="*/ 40 h 495"/>
                <a:gd name="T104" fmla="*/ 741 w 741"/>
                <a:gd name="T105" fmla="*/ 13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1" h="495">
                  <a:moveTo>
                    <a:pt x="741" y="13"/>
                  </a:moveTo>
                  <a:lnTo>
                    <a:pt x="724" y="7"/>
                  </a:lnTo>
                  <a:lnTo>
                    <a:pt x="684" y="36"/>
                  </a:lnTo>
                  <a:lnTo>
                    <a:pt x="642" y="31"/>
                  </a:lnTo>
                  <a:lnTo>
                    <a:pt x="621" y="52"/>
                  </a:lnTo>
                  <a:lnTo>
                    <a:pt x="597" y="34"/>
                  </a:lnTo>
                  <a:lnTo>
                    <a:pt x="549" y="34"/>
                  </a:lnTo>
                  <a:lnTo>
                    <a:pt x="496" y="60"/>
                  </a:lnTo>
                  <a:lnTo>
                    <a:pt x="415" y="76"/>
                  </a:lnTo>
                  <a:lnTo>
                    <a:pt x="360" y="64"/>
                  </a:lnTo>
                  <a:lnTo>
                    <a:pt x="318" y="64"/>
                  </a:lnTo>
                  <a:lnTo>
                    <a:pt x="277" y="76"/>
                  </a:lnTo>
                  <a:lnTo>
                    <a:pt x="244" y="27"/>
                  </a:lnTo>
                  <a:lnTo>
                    <a:pt x="177" y="0"/>
                  </a:lnTo>
                  <a:lnTo>
                    <a:pt x="148" y="4"/>
                  </a:lnTo>
                  <a:lnTo>
                    <a:pt x="132" y="28"/>
                  </a:lnTo>
                  <a:lnTo>
                    <a:pt x="96" y="25"/>
                  </a:lnTo>
                  <a:lnTo>
                    <a:pt x="51" y="0"/>
                  </a:lnTo>
                  <a:lnTo>
                    <a:pt x="13" y="22"/>
                  </a:lnTo>
                  <a:lnTo>
                    <a:pt x="0" y="111"/>
                  </a:lnTo>
                  <a:lnTo>
                    <a:pt x="36" y="154"/>
                  </a:lnTo>
                  <a:lnTo>
                    <a:pt x="99" y="160"/>
                  </a:lnTo>
                  <a:lnTo>
                    <a:pt x="114" y="189"/>
                  </a:lnTo>
                  <a:lnTo>
                    <a:pt x="154" y="207"/>
                  </a:lnTo>
                  <a:lnTo>
                    <a:pt x="174" y="237"/>
                  </a:lnTo>
                  <a:lnTo>
                    <a:pt x="231" y="259"/>
                  </a:lnTo>
                  <a:lnTo>
                    <a:pt x="277" y="319"/>
                  </a:lnTo>
                  <a:lnTo>
                    <a:pt x="300" y="318"/>
                  </a:lnTo>
                  <a:lnTo>
                    <a:pt x="346" y="334"/>
                  </a:lnTo>
                  <a:lnTo>
                    <a:pt x="399" y="334"/>
                  </a:lnTo>
                  <a:lnTo>
                    <a:pt x="393" y="355"/>
                  </a:lnTo>
                  <a:lnTo>
                    <a:pt x="411" y="357"/>
                  </a:lnTo>
                  <a:lnTo>
                    <a:pt x="444" y="402"/>
                  </a:lnTo>
                  <a:lnTo>
                    <a:pt x="451" y="426"/>
                  </a:lnTo>
                  <a:lnTo>
                    <a:pt x="544" y="478"/>
                  </a:lnTo>
                  <a:lnTo>
                    <a:pt x="588" y="483"/>
                  </a:lnTo>
                  <a:lnTo>
                    <a:pt x="607" y="495"/>
                  </a:lnTo>
                  <a:lnTo>
                    <a:pt x="618" y="474"/>
                  </a:lnTo>
                  <a:lnTo>
                    <a:pt x="598" y="451"/>
                  </a:lnTo>
                  <a:lnTo>
                    <a:pt x="618" y="430"/>
                  </a:lnTo>
                  <a:lnTo>
                    <a:pt x="624" y="405"/>
                  </a:lnTo>
                  <a:lnTo>
                    <a:pt x="651" y="388"/>
                  </a:lnTo>
                  <a:lnTo>
                    <a:pt x="627" y="339"/>
                  </a:lnTo>
                  <a:lnTo>
                    <a:pt x="628" y="309"/>
                  </a:lnTo>
                  <a:lnTo>
                    <a:pt x="609" y="265"/>
                  </a:lnTo>
                  <a:lnTo>
                    <a:pt x="615" y="237"/>
                  </a:lnTo>
                  <a:lnTo>
                    <a:pt x="628" y="205"/>
                  </a:lnTo>
                  <a:lnTo>
                    <a:pt x="628" y="171"/>
                  </a:lnTo>
                  <a:lnTo>
                    <a:pt x="652" y="147"/>
                  </a:lnTo>
                  <a:lnTo>
                    <a:pt x="666" y="112"/>
                  </a:lnTo>
                  <a:lnTo>
                    <a:pt x="723" y="66"/>
                  </a:lnTo>
                  <a:lnTo>
                    <a:pt x="720" y="40"/>
                  </a:lnTo>
                  <a:lnTo>
                    <a:pt x="741" y="1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FCA4936-9120-0511-2070-F7F6EFADC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3157"/>
              <a:ext cx="22" cy="20"/>
            </a:xfrm>
            <a:custGeom>
              <a:avLst/>
              <a:gdLst>
                <a:gd name="T0" fmla="*/ 12 w 24"/>
                <a:gd name="T1" fmla="*/ 24 h 24"/>
                <a:gd name="T2" fmla="*/ 24 w 24"/>
                <a:gd name="T3" fmla="*/ 15 h 24"/>
                <a:gd name="T4" fmla="*/ 19 w 24"/>
                <a:gd name="T5" fmla="*/ 0 h 24"/>
                <a:gd name="T6" fmla="*/ 0 w 24"/>
                <a:gd name="T7" fmla="*/ 3 h 24"/>
                <a:gd name="T8" fmla="*/ 12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24" y="15"/>
                  </a:lnTo>
                  <a:lnTo>
                    <a:pt x="19" y="0"/>
                  </a:lnTo>
                  <a:lnTo>
                    <a:pt x="0" y="3"/>
                  </a:lnTo>
                  <a:lnTo>
                    <a:pt x="12" y="2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FABF259A-F3D1-4459-4428-A33BEE768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120"/>
              <a:ext cx="18" cy="14"/>
            </a:xfrm>
            <a:custGeom>
              <a:avLst/>
              <a:gdLst>
                <a:gd name="T0" fmla="*/ 8 w 20"/>
                <a:gd name="T1" fmla="*/ 17 h 17"/>
                <a:gd name="T2" fmla="*/ 20 w 20"/>
                <a:gd name="T3" fmla="*/ 8 h 17"/>
                <a:gd name="T4" fmla="*/ 15 w 20"/>
                <a:gd name="T5" fmla="*/ 2 h 17"/>
                <a:gd name="T6" fmla="*/ 0 w 20"/>
                <a:gd name="T7" fmla="*/ 0 h 17"/>
                <a:gd name="T8" fmla="*/ 8 w 2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">
                  <a:moveTo>
                    <a:pt x="8" y="17"/>
                  </a:moveTo>
                  <a:lnTo>
                    <a:pt x="20" y="8"/>
                  </a:lnTo>
                  <a:lnTo>
                    <a:pt x="15" y="2"/>
                  </a:lnTo>
                  <a:lnTo>
                    <a:pt x="0" y="0"/>
                  </a:lnTo>
                  <a:lnTo>
                    <a:pt x="8" y="1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33B87936-41F1-F478-4779-940AE076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" y="3130"/>
              <a:ext cx="18" cy="17"/>
            </a:xfrm>
            <a:custGeom>
              <a:avLst/>
              <a:gdLst>
                <a:gd name="T0" fmla="*/ 3 w 20"/>
                <a:gd name="T1" fmla="*/ 15 h 21"/>
                <a:gd name="T2" fmla="*/ 11 w 20"/>
                <a:gd name="T3" fmla="*/ 21 h 21"/>
                <a:gd name="T4" fmla="*/ 20 w 20"/>
                <a:gd name="T5" fmla="*/ 8 h 21"/>
                <a:gd name="T6" fmla="*/ 15 w 20"/>
                <a:gd name="T7" fmla="*/ 2 h 21"/>
                <a:gd name="T8" fmla="*/ 0 w 20"/>
                <a:gd name="T9" fmla="*/ 0 h 21"/>
                <a:gd name="T10" fmla="*/ 3 w 20"/>
                <a:gd name="T1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3" y="15"/>
                  </a:moveTo>
                  <a:lnTo>
                    <a:pt x="11" y="21"/>
                  </a:lnTo>
                  <a:lnTo>
                    <a:pt x="20" y="8"/>
                  </a:lnTo>
                  <a:lnTo>
                    <a:pt x="15" y="2"/>
                  </a:lnTo>
                  <a:lnTo>
                    <a:pt x="0" y="0"/>
                  </a:lnTo>
                  <a:lnTo>
                    <a:pt x="3" y="1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AA742A38-0174-8E39-616F-28EA004C8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" y="3119"/>
              <a:ext cx="14" cy="15"/>
            </a:xfrm>
            <a:custGeom>
              <a:avLst/>
              <a:gdLst>
                <a:gd name="T0" fmla="*/ 4 w 16"/>
                <a:gd name="T1" fmla="*/ 18 h 18"/>
                <a:gd name="T2" fmla="*/ 16 w 16"/>
                <a:gd name="T3" fmla="*/ 9 h 18"/>
                <a:gd name="T4" fmla="*/ 11 w 16"/>
                <a:gd name="T5" fmla="*/ 0 h 18"/>
                <a:gd name="T6" fmla="*/ 0 w 16"/>
                <a:gd name="T7" fmla="*/ 1 h 18"/>
                <a:gd name="T8" fmla="*/ 4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4" y="18"/>
                  </a:moveTo>
                  <a:lnTo>
                    <a:pt x="16" y="9"/>
                  </a:lnTo>
                  <a:lnTo>
                    <a:pt x="11" y="0"/>
                  </a:lnTo>
                  <a:lnTo>
                    <a:pt x="0" y="1"/>
                  </a:lnTo>
                  <a:lnTo>
                    <a:pt x="4" y="1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10EE24D3-844C-C663-B6DA-7F65BAA16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3067"/>
              <a:ext cx="15" cy="13"/>
            </a:xfrm>
            <a:custGeom>
              <a:avLst/>
              <a:gdLst>
                <a:gd name="T0" fmla="*/ 6 w 16"/>
                <a:gd name="T1" fmla="*/ 15 h 15"/>
                <a:gd name="T2" fmla="*/ 16 w 16"/>
                <a:gd name="T3" fmla="*/ 9 h 15"/>
                <a:gd name="T4" fmla="*/ 11 w 16"/>
                <a:gd name="T5" fmla="*/ 0 h 15"/>
                <a:gd name="T6" fmla="*/ 0 w 16"/>
                <a:gd name="T7" fmla="*/ 1 h 15"/>
                <a:gd name="T8" fmla="*/ 6 w 16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6" y="15"/>
                  </a:moveTo>
                  <a:lnTo>
                    <a:pt x="16" y="9"/>
                  </a:lnTo>
                  <a:lnTo>
                    <a:pt x="11" y="0"/>
                  </a:lnTo>
                  <a:lnTo>
                    <a:pt x="0" y="1"/>
                  </a:lnTo>
                  <a:lnTo>
                    <a:pt x="6" y="1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C21161B0-F90A-8C6F-FB08-4D88C3093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2440"/>
              <a:ext cx="25" cy="17"/>
            </a:xfrm>
            <a:custGeom>
              <a:avLst/>
              <a:gdLst>
                <a:gd name="T0" fmla="*/ 8 w 27"/>
                <a:gd name="T1" fmla="*/ 21 h 21"/>
                <a:gd name="T2" fmla="*/ 19 w 27"/>
                <a:gd name="T3" fmla="*/ 21 h 21"/>
                <a:gd name="T4" fmla="*/ 27 w 27"/>
                <a:gd name="T5" fmla="*/ 15 h 21"/>
                <a:gd name="T6" fmla="*/ 18 w 27"/>
                <a:gd name="T7" fmla="*/ 0 h 21"/>
                <a:gd name="T8" fmla="*/ 0 w 27"/>
                <a:gd name="T9" fmla="*/ 4 h 21"/>
                <a:gd name="T10" fmla="*/ 8 w 2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1">
                  <a:moveTo>
                    <a:pt x="8" y="21"/>
                  </a:moveTo>
                  <a:lnTo>
                    <a:pt x="19" y="21"/>
                  </a:lnTo>
                  <a:lnTo>
                    <a:pt x="27" y="15"/>
                  </a:lnTo>
                  <a:lnTo>
                    <a:pt x="18" y="0"/>
                  </a:lnTo>
                  <a:lnTo>
                    <a:pt x="0" y="4"/>
                  </a:lnTo>
                  <a:lnTo>
                    <a:pt x="8" y="2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A6A0866-51C9-0D60-1513-844E11542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451"/>
              <a:ext cx="26" cy="19"/>
            </a:xfrm>
            <a:custGeom>
              <a:avLst/>
              <a:gdLst>
                <a:gd name="T0" fmla="*/ 3 w 29"/>
                <a:gd name="T1" fmla="*/ 23 h 23"/>
                <a:gd name="T2" fmla="*/ 29 w 29"/>
                <a:gd name="T3" fmla="*/ 2 h 23"/>
                <a:gd name="T4" fmla="*/ 12 w 29"/>
                <a:gd name="T5" fmla="*/ 0 h 23"/>
                <a:gd name="T6" fmla="*/ 0 w 29"/>
                <a:gd name="T7" fmla="*/ 13 h 23"/>
                <a:gd name="T8" fmla="*/ 3 w 2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3">
                  <a:moveTo>
                    <a:pt x="3" y="23"/>
                  </a:moveTo>
                  <a:lnTo>
                    <a:pt x="29" y="2"/>
                  </a:lnTo>
                  <a:lnTo>
                    <a:pt x="12" y="0"/>
                  </a:lnTo>
                  <a:lnTo>
                    <a:pt x="0" y="13"/>
                  </a:lnTo>
                  <a:lnTo>
                    <a:pt x="3" y="2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AA230D6C-0661-940C-8772-B82D8FAEE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8" y="1981"/>
              <a:ext cx="70" cy="41"/>
            </a:xfrm>
            <a:custGeom>
              <a:avLst/>
              <a:gdLst>
                <a:gd name="T0" fmla="*/ 69 w 79"/>
                <a:gd name="T1" fmla="*/ 49 h 49"/>
                <a:gd name="T2" fmla="*/ 39 w 79"/>
                <a:gd name="T3" fmla="*/ 37 h 49"/>
                <a:gd name="T4" fmla="*/ 6 w 79"/>
                <a:gd name="T5" fmla="*/ 28 h 49"/>
                <a:gd name="T6" fmla="*/ 0 w 79"/>
                <a:gd name="T7" fmla="*/ 21 h 49"/>
                <a:gd name="T8" fmla="*/ 12 w 79"/>
                <a:gd name="T9" fmla="*/ 6 h 49"/>
                <a:gd name="T10" fmla="*/ 31 w 79"/>
                <a:gd name="T11" fmla="*/ 9 h 49"/>
                <a:gd name="T12" fmla="*/ 57 w 79"/>
                <a:gd name="T13" fmla="*/ 7 h 49"/>
                <a:gd name="T14" fmla="*/ 70 w 79"/>
                <a:gd name="T15" fmla="*/ 0 h 49"/>
                <a:gd name="T16" fmla="*/ 79 w 79"/>
                <a:gd name="T17" fmla="*/ 4 h 49"/>
                <a:gd name="T18" fmla="*/ 64 w 79"/>
                <a:gd name="T19" fmla="*/ 33 h 49"/>
                <a:gd name="T20" fmla="*/ 76 w 79"/>
                <a:gd name="T21" fmla="*/ 43 h 49"/>
                <a:gd name="T22" fmla="*/ 69 w 79"/>
                <a:gd name="T2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49">
                  <a:moveTo>
                    <a:pt x="69" y="49"/>
                  </a:moveTo>
                  <a:lnTo>
                    <a:pt x="39" y="37"/>
                  </a:lnTo>
                  <a:lnTo>
                    <a:pt x="6" y="28"/>
                  </a:lnTo>
                  <a:lnTo>
                    <a:pt x="0" y="21"/>
                  </a:lnTo>
                  <a:lnTo>
                    <a:pt x="12" y="6"/>
                  </a:lnTo>
                  <a:lnTo>
                    <a:pt x="31" y="9"/>
                  </a:lnTo>
                  <a:lnTo>
                    <a:pt x="57" y="7"/>
                  </a:lnTo>
                  <a:lnTo>
                    <a:pt x="70" y="0"/>
                  </a:lnTo>
                  <a:lnTo>
                    <a:pt x="79" y="4"/>
                  </a:lnTo>
                  <a:lnTo>
                    <a:pt x="64" y="33"/>
                  </a:lnTo>
                  <a:lnTo>
                    <a:pt x="76" y="43"/>
                  </a:lnTo>
                  <a:lnTo>
                    <a:pt x="69" y="4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779F0C24-FB4B-F604-1E6E-B778D81D4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8" y="3535"/>
              <a:ext cx="31" cy="25"/>
            </a:xfrm>
            <a:custGeom>
              <a:avLst/>
              <a:gdLst>
                <a:gd name="T0" fmla="*/ 11 w 35"/>
                <a:gd name="T1" fmla="*/ 21 h 30"/>
                <a:gd name="T2" fmla="*/ 23 w 35"/>
                <a:gd name="T3" fmla="*/ 30 h 30"/>
                <a:gd name="T4" fmla="*/ 35 w 35"/>
                <a:gd name="T5" fmla="*/ 13 h 30"/>
                <a:gd name="T6" fmla="*/ 18 w 35"/>
                <a:gd name="T7" fmla="*/ 0 h 30"/>
                <a:gd name="T8" fmla="*/ 0 w 35"/>
                <a:gd name="T9" fmla="*/ 6 h 30"/>
                <a:gd name="T10" fmla="*/ 11 w 35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30">
                  <a:moveTo>
                    <a:pt x="11" y="21"/>
                  </a:moveTo>
                  <a:lnTo>
                    <a:pt x="23" y="30"/>
                  </a:lnTo>
                  <a:lnTo>
                    <a:pt x="35" y="13"/>
                  </a:lnTo>
                  <a:lnTo>
                    <a:pt x="18" y="0"/>
                  </a:lnTo>
                  <a:lnTo>
                    <a:pt x="0" y="6"/>
                  </a:lnTo>
                  <a:lnTo>
                    <a:pt x="11" y="2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C9A0FC8B-ABA1-8D03-DFA8-85F94AAF5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" y="2846"/>
              <a:ext cx="29" cy="41"/>
            </a:xfrm>
            <a:custGeom>
              <a:avLst/>
              <a:gdLst>
                <a:gd name="T0" fmla="*/ 4 w 33"/>
                <a:gd name="T1" fmla="*/ 49 h 49"/>
                <a:gd name="T2" fmla="*/ 33 w 33"/>
                <a:gd name="T3" fmla="*/ 39 h 49"/>
                <a:gd name="T4" fmla="*/ 33 w 33"/>
                <a:gd name="T5" fmla="*/ 13 h 49"/>
                <a:gd name="T6" fmla="*/ 16 w 33"/>
                <a:gd name="T7" fmla="*/ 0 h 49"/>
                <a:gd name="T8" fmla="*/ 0 w 33"/>
                <a:gd name="T9" fmla="*/ 16 h 49"/>
                <a:gd name="T10" fmla="*/ 4 w 33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49">
                  <a:moveTo>
                    <a:pt x="4" y="49"/>
                  </a:moveTo>
                  <a:lnTo>
                    <a:pt x="33" y="39"/>
                  </a:lnTo>
                  <a:lnTo>
                    <a:pt x="33" y="13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4" y="4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470CEA1E-775B-F6B1-EBDC-B4F20BB9A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" y="2811"/>
              <a:ext cx="21" cy="30"/>
            </a:xfrm>
            <a:custGeom>
              <a:avLst/>
              <a:gdLst>
                <a:gd name="T0" fmla="*/ 11 w 23"/>
                <a:gd name="T1" fmla="*/ 36 h 36"/>
                <a:gd name="T2" fmla="*/ 23 w 23"/>
                <a:gd name="T3" fmla="*/ 18 h 36"/>
                <a:gd name="T4" fmla="*/ 11 w 23"/>
                <a:gd name="T5" fmla="*/ 0 h 36"/>
                <a:gd name="T6" fmla="*/ 0 w 23"/>
                <a:gd name="T7" fmla="*/ 13 h 36"/>
                <a:gd name="T8" fmla="*/ 11 w 23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6">
                  <a:moveTo>
                    <a:pt x="11" y="36"/>
                  </a:moveTo>
                  <a:lnTo>
                    <a:pt x="23" y="18"/>
                  </a:lnTo>
                  <a:lnTo>
                    <a:pt x="11" y="0"/>
                  </a:lnTo>
                  <a:lnTo>
                    <a:pt x="0" y="13"/>
                  </a:lnTo>
                  <a:lnTo>
                    <a:pt x="11" y="3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7281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28CFC-A790-87E9-49AA-D85A40000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E070C9A1-173B-4F7F-754B-81EAA55D61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Colombia in South America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2" name="Freeform 10">
            <a:extLst>
              <a:ext uri="{FF2B5EF4-FFF2-40B4-BE49-F238E27FC236}">
                <a16:creationId xmlns:a16="http://schemas.microsoft.com/office/drawing/2014/main" id="{D9D87697-1FCA-E78A-AFA8-9A9D3BC8F8AC}"/>
              </a:ext>
            </a:extLst>
          </p:cNvPr>
          <p:cNvSpPr>
            <a:spLocks/>
          </p:cNvSpPr>
          <p:nvPr/>
        </p:nvSpPr>
        <p:spPr bwMode="auto">
          <a:xfrm>
            <a:off x="1043608" y="1131590"/>
            <a:ext cx="2808312" cy="3813953"/>
          </a:xfrm>
          <a:custGeom>
            <a:avLst/>
            <a:gdLst>
              <a:gd name="T0" fmla="*/ 1632736 w 14496"/>
              <a:gd name="T1" fmla="*/ 343943 h 19952"/>
              <a:gd name="T2" fmla="*/ 1472690 w 14496"/>
              <a:gd name="T3" fmla="*/ 530234 h 19952"/>
              <a:gd name="T4" fmla="*/ 1414640 w 14496"/>
              <a:gd name="T5" fmla="*/ 433074 h 19952"/>
              <a:gd name="T6" fmla="*/ 1167519 w 14496"/>
              <a:gd name="T7" fmla="*/ 576539 h 19952"/>
              <a:gd name="T8" fmla="*/ 1134696 w 14496"/>
              <a:gd name="T9" fmla="*/ 786920 h 19952"/>
              <a:gd name="T10" fmla="*/ 1115165 w 14496"/>
              <a:gd name="T11" fmla="*/ 945107 h 19952"/>
              <a:gd name="T12" fmla="*/ 936131 w 14496"/>
              <a:gd name="T13" fmla="*/ 1053509 h 19952"/>
              <a:gd name="T14" fmla="*/ 746789 w 14496"/>
              <a:gd name="T15" fmla="*/ 1262284 h 19952"/>
              <a:gd name="T16" fmla="*/ 714237 w 14496"/>
              <a:gd name="T17" fmla="*/ 1371489 h 19952"/>
              <a:gd name="T18" fmla="*/ 549851 w 14496"/>
              <a:gd name="T19" fmla="*/ 1261481 h 19952"/>
              <a:gd name="T20" fmla="*/ 551208 w 14496"/>
              <a:gd name="T21" fmla="*/ 1475074 h 19952"/>
              <a:gd name="T22" fmla="*/ 378142 w 14496"/>
              <a:gd name="T23" fmla="*/ 1640755 h 19952"/>
              <a:gd name="T24" fmla="*/ 494242 w 14496"/>
              <a:gd name="T25" fmla="*/ 1803760 h 19952"/>
              <a:gd name="T26" fmla="*/ 510518 w 14496"/>
              <a:gd name="T27" fmla="*/ 1961947 h 19952"/>
              <a:gd name="T28" fmla="*/ 502380 w 14496"/>
              <a:gd name="T29" fmla="*/ 2172328 h 19952"/>
              <a:gd name="T30" fmla="*/ 539272 w 14496"/>
              <a:gd name="T31" fmla="*/ 2563111 h 19952"/>
              <a:gd name="T32" fmla="*/ 515401 w 14496"/>
              <a:gd name="T33" fmla="*/ 2667498 h 19952"/>
              <a:gd name="T34" fmla="*/ 596238 w 14496"/>
              <a:gd name="T35" fmla="*/ 2770280 h 19952"/>
              <a:gd name="T36" fmla="*/ 479594 w 14496"/>
              <a:gd name="T37" fmla="*/ 2941047 h 19952"/>
              <a:gd name="T38" fmla="*/ 404183 w 14496"/>
              <a:gd name="T39" fmla="*/ 3143933 h 19952"/>
              <a:gd name="T40" fmla="*/ 199108 w 14496"/>
              <a:gd name="T41" fmla="*/ 3169093 h 19952"/>
              <a:gd name="T42" fmla="*/ 145940 w 14496"/>
              <a:gd name="T43" fmla="*/ 3404098 h 19952"/>
              <a:gd name="T44" fmla="*/ 49913 w 14496"/>
              <a:gd name="T45" fmla="*/ 3481184 h 19952"/>
              <a:gd name="T46" fmla="*/ 445957 w 14496"/>
              <a:gd name="T47" fmla="*/ 3765975 h 19952"/>
              <a:gd name="T48" fmla="*/ 623906 w 14496"/>
              <a:gd name="T49" fmla="*/ 3856979 h 19952"/>
              <a:gd name="T50" fmla="*/ 852310 w 14496"/>
              <a:gd name="T51" fmla="*/ 3874109 h 19952"/>
              <a:gd name="T52" fmla="*/ 1110011 w 14496"/>
              <a:gd name="T53" fmla="*/ 3974214 h 19952"/>
              <a:gd name="T54" fmla="*/ 1375849 w 14496"/>
              <a:gd name="T55" fmla="*/ 4058259 h 19952"/>
              <a:gd name="T56" fmla="*/ 1622699 w 14496"/>
              <a:gd name="T57" fmla="*/ 4331272 h 19952"/>
              <a:gd name="T58" fmla="*/ 1804988 w 14496"/>
              <a:gd name="T59" fmla="*/ 4495080 h 19952"/>
              <a:gd name="T60" fmla="*/ 1916206 w 14496"/>
              <a:gd name="T61" fmla="*/ 4678695 h 19952"/>
              <a:gd name="T62" fmla="*/ 2209171 w 14496"/>
              <a:gd name="T63" fmla="*/ 4779335 h 19952"/>
              <a:gd name="T64" fmla="*/ 2468499 w 14496"/>
              <a:gd name="T65" fmla="*/ 4745074 h 19952"/>
              <a:gd name="T66" fmla="*/ 2823855 w 14496"/>
              <a:gd name="T67" fmla="*/ 4788971 h 19952"/>
              <a:gd name="T68" fmla="*/ 2860747 w 14496"/>
              <a:gd name="T69" fmla="*/ 5288959 h 19952"/>
              <a:gd name="T70" fmla="*/ 3114107 w 14496"/>
              <a:gd name="T71" fmla="*/ 4360180 h 19952"/>
              <a:gd name="T72" fmla="*/ 2982273 w 14496"/>
              <a:gd name="T73" fmla="*/ 4119286 h 19952"/>
              <a:gd name="T74" fmla="*/ 3103799 w 14496"/>
              <a:gd name="T75" fmla="*/ 3754198 h 19952"/>
              <a:gd name="T76" fmla="*/ 2966539 w 14496"/>
              <a:gd name="T77" fmla="*/ 3643386 h 19952"/>
              <a:gd name="T78" fmla="*/ 3212304 w 14496"/>
              <a:gd name="T79" fmla="*/ 3434076 h 19952"/>
              <a:gd name="T80" fmla="*/ 3481940 w 14496"/>
              <a:gd name="T81" fmla="*/ 3368232 h 19952"/>
              <a:gd name="T82" fmla="*/ 3679420 w 14496"/>
              <a:gd name="T83" fmla="*/ 3339325 h 19952"/>
              <a:gd name="T84" fmla="*/ 3855199 w 14496"/>
              <a:gd name="T85" fmla="*/ 3593066 h 19952"/>
              <a:gd name="T86" fmla="*/ 3860082 w 14496"/>
              <a:gd name="T87" fmla="*/ 3384292 h 19952"/>
              <a:gd name="T88" fmla="*/ 3606722 w 14496"/>
              <a:gd name="T89" fmla="*/ 3074877 h 19952"/>
              <a:gd name="T90" fmla="*/ 3624625 w 14496"/>
              <a:gd name="T91" fmla="*/ 2618784 h 19952"/>
              <a:gd name="T92" fmla="*/ 3660161 w 14496"/>
              <a:gd name="T93" fmla="*/ 2233889 h 19952"/>
              <a:gd name="T94" fmla="*/ 3611062 w 14496"/>
              <a:gd name="T95" fmla="*/ 1955523 h 19952"/>
              <a:gd name="T96" fmla="*/ 3178125 w 14496"/>
              <a:gd name="T97" fmla="*/ 2039568 h 19952"/>
              <a:gd name="T98" fmla="*/ 2764990 w 14496"/>
              <a:gd name="T99" fmla="*/ 1747284 h 19952"/>
              <a:gd name="T100" fmla="*/ 2441644 w 14496"/>
              <a:gd name="T101" fmla="*/ 1732295 h 19952"/>
              <a:gd name="T102" fmla="*/ 2164141 w 14496"/>
              <a:gd name="T103" fmla="*/ 1619878 h 19952"/>
              <a:gd name="T104" fmla="*/ 2161700 w 14496"/>
              <a:gd name="T105" fmla="*/ 1357303 h 19952"/>
              <a:gd name="T106" fmla="*/ 1973714 w 14496"/>
              <a:gd name="T107" fmla="*/ 1069837 h 19952"/>
              <a:gd name="T108" fmla="*/ 1920818 w 14496"/>
              <a:gd name="T109" fmla="*/ 910847 h 19952"/>
              <a:gd name="T110" fmla="*/ 2057806 w 14496"/>
              <a:gd name="T111" fmla="*/ 525149 h 19952"/>
              <a:gd name="T112" fmla="*/ 2475823 w 14496"/>
              <a:gd name="T113" fmla="*/ 199407 h 19952"/>
              <a:gd name="T114" fmla="*/ 2438660 w 14496"/>
              <a:gd name="T115" fmla="*/ 1874 h 19952"/>
              <a:gd name="T116" fmla="*/ 2318219 w 14496"/>
              <a:gd name="T117" fmla="*/ 65041 h 19952"/>
              <a:gd name="T118" fmla="*/ 2200220 w 14496"/>
              <a:gd name="T119" fmla="*/ 177726 h 1995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4496" h="19952">
                <a:moveTo>
                  <a:pt x="7456" y="927"/>
                </a:moveTo>
                <a:lnTo>
                  <a:pt x="6875" y="1362"/>
                </a:lnTo>
                <a:lnTo>
                  <a:pt x="6592" y="1407"/>
                </a:lnTo>
                <a:lnTo>
                  <a:pt x="6275" y="1380"/>
                </a:lnTo>
                <a:lnTo>
                  <a:pt x="6019" y="1285"/>
                </a:lnTo>
                <a:lnTo>
                  <a:pt x="5884" y="1323"/>
                </a:lnTo>
                <a:lnTo>
                  <a:pt x="5695" y="1810"/>
                </a:lnTo>
                <a:lnTo>
                  <a:pt x="5600" y="1992"/>
                </a:lnTo>
                <a:lnTo>
                  <a:pt x="5513" y="2007"/>
                </a:lnTo>
                <a:lnTo>
                  <a:pt x="5429" y="1981"/>
                </a:lnTo>
                <a:lnTo>
                  <a:pt x="5384" y="1873"/>
                </a:lnTo>
                <a:lnTo>
                  <a:pt x="5468" y="1803"/>
                </a:lnTo>
                <a:lnTo>
                  <a:pt x="5468" y="1726"/>
                </a:lnTo>
                <a:lnTo>
                  <a:pt x="5366" y="1651"/>
                </a:lnTo>
                <a:lnTo>
                  <a:pt x="5215" y="1618"/>
                </a:lnTo>
                <a:lnTo>
                  <a:pt x="5104" y="1525"/>
                </a:lnTo>
                <a:lnTo>
                  <a:pt x="4750" y="1822"/>
                </a:lnTo>
                <a:lnTo>
                  <a:pt x="4621" y="1918"/>
                </a:lnTo>
                <a:lnTo>
                  <a:pt x="4436" y="1974"/>
                </a:lnTo>
                <a:lnTo>
                  <a:pt x="4304" y="2154"/>
                </a:lnTo>
                <a:lnTo>
                  <a:pt x="4187" y="2434"/>
                </a:lnTo>
                <a:lnTo>
                  <a:pt x="4060" y="2722"/>
                </a:lnTo>
                <a:lnTo>
                  <a:pt x="4249" y="2619"/>
                </a:lnTo>
                <a:lnTo>
                  <a:pt x="4204" y="2764"/>
                </a:lnTo>
                <a:lnTo>
                  <a:pt x="4183" y="2940"/>
                </a:lnTo>
                <a:lnTo>
                  <a:pt x="4121" y="3088"/>
                </a:lnTo>
                <a:lnTo>
                  <a:pt x="4040" y="3223"/>
                </a:lnTo>
                <a:lnTo>
                  <a:pt x="4183" y="3261"/>
                </a:lnTo>
                <a:lnTo>
                  <a:pt x="4174" y="3435"/>
                </a:lnTo>
                <a:lnTo>
                  <a:pt x="4111" y="3531"/>
                </a:lnTo>
                <a:lnTo>
                  <a:pt x="4021" y="3550"/>
                </a:lnTo>
                <a:lnTo>
                  <a:pt x="3845" y="3537"/>
                </a:lnTo>
                <a:lnTo>
                  <a:pt x="3631" y="3636"/>
                </a:lnTo>
                <a:lnTo>
                  <a:pt x="3446" y="3831"/>
                </a:lnTo>
                <a:lnTo>
                  <a:pt x="3451" y="3936"/>
                </a:lnTo>
                <a:lnTo>
                  <a:pt x="3200" y="4240"/>
                </a:lnTo>
                <a:lnTo>
                  <a:pt x="2816" y="4474"/>
                </a:lnTo>
                <a:lnTo>
                  <a:pt x="2639" y="4507"/>
                </a:lnTo>
                <a:lnTo>
                  <a:pt x="2581" y="4611"/>
                </a:lnTo>
                <a:lnTo>
                  <a:pt x="2753" y="4716"/>
                </a:lnTo>
                <a:lnTo>
                  <a:pt x="2818" y="5316"/>
                </a:lnTo>
                <a:lnTo>
                  <a:pt x="2668" y="5403"/>
                </a:lnTo>
                <a:lnTo>
                  <a:pt x="2575" y="5332"/>
                </a:lnTo>
                <a:lnTo>
                  <a:pt x="2575" y="5239"/>
                </a:lnTo>
                <a:lnTo>
                  <a:pt x="2633" y="5124"/>
                </a:lnTo>
                <a:lnTo>
                  <a:pt x="2330" y="4824"/>
                </a:lnTo>
                <a:lnTo>
                  <a:pt x="2045" y="4497"/>
                </a:lnTo>
                <a:lnTo>
                  <a:pt x="1924" y="4566"/>
                </a:lnTo>
                <a:lnTo>
                  <a:pt x="1882" y="4690"/>
                </a:lnTo>
                <a:lnTo>
                  <a:pt x="2027" y="4713"/>
                </a:lnTo>
                <a:lnTo>
                  <a:pt x="2045" y="4915"/>
                </a:lnTo>
                <a:lnTo>
                  <a:pt x="2212" y="5094"/>
                </a:lnTo>
                <a:lnTo>
                  <a:pt x="2278" y="5325"/>
                </a:lnTo>
                <a:lnTo>
                  <a:pt x="2101" y="5371"/>
                </a:lnTo>
                <a:lnTo>
                  <a:pt x="2032" y="5511"/>
                </a:lnTo>
                <a:lnTo>
                  <a:pt x="1999" y="5686"/>
                </a:lnTo>
                <a:lnTo>
                  <a:pt x="1777" y="5773"/>
                </a:lnTo>
                <a:lnTo>
                  <a:pt x="1613" y="5629"/>
                </a:lnTo>
                <a:lnTo>
                  <a:pt x="1568" y="5844"/>
                </a:lnTo>
                <a:lnTo>
                  <a:pt x="1394" y="6130"/>
                </a:lnTo>
                <a:lnTo>
                  <a:pt x="1673" y="6402"/>
                </a:lnTo>
                <a:lnTo>
                  <a:pt x="1616" y="6567"/>
                </a:lnTo>
                <a:lnTo>
                  <a:pt x="1651" y="6664"/>
                </a:lnTo>
                <a:lnTo>
                  <a:pt x="1747" y="6664"/>
                </a:lnTo>
                <a:lnTo>
                  <a:pt x="1822" y="6739"/>
                </a:lnTo>
                <a:lnTo>
                  <a:pt x="1841" y="6856"/>
                </a:lnTo>
                <a:lnTo>
                  <a:pt x="1975" y="6859"/>
                </a:lnTo>
                <a:lnTo>
                  <a:pt x="2042" y="7099"/>
                </a:lnTo>
                <a:lnTo>
                  <a:pt x="2003" y="7368"/>
                </a:lnTo>
                <a:lnTo>
                  <a:pt x="1882" y="7330"/>
                </a:lnTo>
                <a:lnTo>
                  <a:pt x="1853" y="7390"/>
                </a:lnTo>
                <a:lnTo>
                  <a:pt x="1898" y="7489"/>
                </a:lnTo>
                <a:lnTo>
                  <a:pt x="2152" y="7906"/>
                </a:lnTo>
                <a:lnTo>
                  <a:pt x="2102" y="8040"/>
                </a:lnTo>
                <a:lnTo>
                  <a:pt x="1852" y="8116"/>
                </a:lnTo>
                <a:lnTo>
                  <a:pt x="1790" y="8221"/>
                </a:lnTo>
                <a:lnTo>
                  <a:pt x="1960" y="8304"/>
                </a:lnTo>
                <a:lnTo>
                  <a:pt x="1990" y="8929"/>
                </a:lnTo>
                <a:lnTo>
                  <a:pt x="2078" y="9192"/>
                </a:lnTo>
                <a:lnTo>
                  <a:pt x="1988" y="9576"/>
                </a:lnTo>
                <a:lnTo>
                  <a:pt x="2016" y="9758"/>
                </a:lnTo>
                <a:lnTo>
                  <a:pt x="2120" y="9768"/>
                </a:lnTo>
                <a:lnTo>
                  <a:pt x="2132" y="9848"/>
                </a:lnTo>
                <a:lnTo>
                  <a:pt x="1974" y="9858"/>
                </a:lnTo>
                <a:lnTo>
                  <a:pt x="1900" y="9966"/>
                </a:lnTo>
                <a:lnTo>
                  <a:pt x="1918" y="10092"/>
                </a:lnTo>
                <a:lnTo>
                  <a:pt x="2060" y="10120"/>
                </a:lnTo>
                <a:lnTo>
                  <a:pt x="2122" y="10220"/>
                </a:lnTo>
                <a:lnTo>
                  <a:pt x="2292" y="10232"/>
                </a:lnTo>
                <a:lnTo>
                  <a:pt x="2198" y="10350"/>
                </a:lnTo>
                <a:lnTo>
                  <a:pt x="2208" y="10484"/>
                </a:lnTo>
                <a:lnTo>
                  <a:pt x="2100" y="10582"/>
                </a:lnTo>
                <a:lnTo>
                  <a:pt x="2020" y="10742"/>
                </a:lnTo>
                <a:lnTo>
                  <a:pt x="1888" y="10832"/>
                </a:lnTo>
                <a:lnTo>
                  <a:pt x="1768" y="10988"/>
                </a:lnTo>
                <a:lnTo>
                  <a:pt x="1712" y="11190"/>
                </a:lnTo>
                <a:lnTo>
                  <a:pt x="1576" y="11242"/>
                </a:lnTo>
                <a:lnTo>
                  <a:pt x="1662" y="11386"/>
                </a:lnTo>
                <a:lnTo>
                  <a:pt x="1486" y="11558"/>
                </a:lnTo>
                <a:lnTo>
                  <a:pt x="1490" y="11746"/>
                </a:lnTo>
                <a:lnTo>
                  <a:pt x="1234" y="11776"/>
                </a:lnTo>
                <a:lnTo>
                  <a:pt x="1070" y="11856"/>
                </a:lnTo>
                <a:lnTo>
                  <a:pt x="942" y="11798"/>
                </a:lnTo>
                <a:lnTo>
                  <a:pt x="820" y="11924"/>
                </a:lnTo>
                <a:lnTo>
                  <a:pt x="734" y="11840"/>
                </a:lnTo>
                <a:lnTo>
                  <a:pt x="534" y="11944"/>
                </a:lnTo>
                <a:lnTo>
                  <a:pt x="420" y="12090"/>
                </a:lnTo>
                <a:lnTo>
                  <a:pt x="410" y="12248"/>
                </a:lnTo>
                <a:lnTo>
                  <a:pt x="536" y="12470"/>
                </a:lnTo>
                <a:lnTo>
                  <a:pt x="538" y="12718"/>
                </a:lnTo>
                <a:lnTo>
                  <a:pt x="344" y="12718"/>
                </a:lnTo>
                <a:lnTo>
                  <a:pt x="160" y="12704"/>
                </a:lnTo>
                <a:lnTo>
                  <a:pt x="32" y="12798"/>
                </a:lnTo>
                <a:lnTo>
                  <a:pt x="0" y="12956"/>
                </a:lnTo>
                <a:lnTo>
                  <a:pt x="184" y="13006"/>
                </a:lnTo>
                <a:lnTo>
                  <a:pt x="276" y="13164"/>
                </a:lnTo>
                <a:lnTo>
                  <a:pt x="678" y="13528"/>
                </a:lnTo>
                <a:lnTo>
                  <a:pt x="1210" y="13804"/>
                </a:lnTo>
                <a:lnTo>
                  <a:pt x="1570" y="13888"/>
                </a:lnTo>
                <a:lnTo>
                  <a:pt x="1644" y="14070"/>
                </a:lnTo>
                <a:lnTo>
                  <a:pt x="1840" y="14144"/>
                </a:lnTo>
                <a:lnTo>
                  <a:pt x="1910" y="14376"/>
                </a:lnTo>
                <a:lnTo>
                  <a:pt x="1992" y="14446"/>
                </a:lnTo>
                <a:lnTo>
                  <a:pt x="2156" y="14496"/>
                </a:lnTo>
                <a:lnTo>
                  <a:pt x="2300" y="14410"/>
                </a:lnTo>
                <a:lnTo>
                  <a:pt x="2532" y="14572"/>
                </a:lnTo>
                <a:lnTo>
                  <a:pt x="2794" y="14566"/>
                </a:lnTo>
                <a:lnTo>
                  <a:pt x="3016" y="14646"/>
                </a:lnTo>
                <a:lnTo>
                  <a:pt x="3138" y="14582"/>
                </a:lnTo>
                <a:lnTo>
                  <a:pt x="3142" y="14474"/>
                </a:lnTo>
                <a:lnTo>
                  <a:pt x="3278" y="14406"/>
                </a:lnTo>
                <a:lnTo>
                  <a:pt x="3478" y="14442"/>
                </a:lnTo>
                <a:lnTo>
                  <a:pt x="3712" y="14698"/>
                </a:lnTo>
                <a:lnTo>
                  <a:pt x="3906" y="14850"/>
                </a:lnTo>
                <a:lnTo>
                  <a:pt x="4092" y="14848"/>
                </a:lnTo>
                <a:lnTo>
                  <a:pt x="4422" y="15024"/>
                </a:lnTo>
                <a:lnTo>
                  <a:pt x="4528" y="14948"/>
                </a:lnTo>
                <a:lnTo>
                  <a:pt x="4688" y="14934"/>
                </a:lnTo>
                <a:lnTo>
                  <a:pt x="4844" y="15090"/>
                </a:lnTo>
                <a:lnTo>
                  <a:pt x="5072" y="15162"/>
                </a:lnTo>
                <a:lnTo>
                  <a:pt x="5294" y="15400"/>
                </a:lnTo>
                <a:lnTo>
                  <a:pt x="5556" y="15554"/>
                </a:lnTo>
                <a:lnTo>
                  <a:pt x="5662" y="16070"/>
                </a:lnTo>
                <a:lnTo>
                  <a:pt x="5834" y="16192"/>
                </a:lnTo>
                <a:lnTo>
                  <a:pt x="5982" y="16182"/>
                </a:lnTo>
                <a:lnTo>
                  <a:pt x="6094" y="16278"/>
                </a:lnTo>
                <a:lnTo>
                  <a:pt x="6162" y="16422"/>
                </a:lnTo>
                <a:lnTo>
                  <a:pt x="6386" y="16428"/>
                </a:lnTo>
                <a:lnTo>
                  <a:pt x="6530" y="16652"/>
                </a:lnTo>
                <a:lnTo>
                  <a:pt x="6654" y="16794"/>
                </a:lnTo>
                <a:lnTo>
                  <a:pt x="6578" y="16998"/>
                </a:lnTo>
                <a:lnTo>
                  <a:pt x="6714" y="17148"/>
                </a:lnTo>
                <a:lnTo>
                  <a:pt x="6944" y="17102"/>
                </a:lnTo>
                <a:lnTo>
                  <a:pt x="7064" y="17220"/>
                </a:lnTo>
                <a:lnTo>
                  <a:pt x="7064" y="17480"/>
                </a:lnTo>
                <a:lnTo>
                  <a:pt x="7004" y="17670"/>
                </a:lnTo>
                <a:lnTo>
                  <a:pt x="7120" y="17778"/>
                </a:lnTo>
                <a:lnTo>
                  <a:pt x="7366" y="17864"/>
                </a:lnTo>
                <a:lnTo>
                  <a:pt x="7566" y="17808"/>
                </a:lnTo>
                <a:lnTo>
                  <a:pt x="8144" y="17856"/>
                </a:lnTo>
                <a:lnTo>
                  <a:pt x="8296" y="17758"/>
                </a:lnTo>
                <a:lnTo>
                  <a:pt x="8542" y="17698"/>
                </a:lnTo>
                <a:lnTo>
                  <a:pt x="8616" y="17528"/>
                </a:lnTo>
                <a:lnTo>
                  <a:pt x="8884" y="17534"/>
                </a:lnTo>
                <a:lnTo>
                  <a:pt x="9100" y="17728"/>
                </a:lnTo>
                <a:lnTo>
                  <a:pt x="9528" y="17654"/>
                </a:lnTo>
                <a:lnTo>
                  <a:pt x="9608" y="17568"/>
                </a:lnTo>
                <a:lnTo>
                  <a:pt x="9796" y="17568"/>
                </a:lnTo>
                <a:lnTo>
                  <a:pt x="9942" y="17780"/>
                </a:lnTo>
                <a:lnTo>
                  <a:pt x="10410" y="17892"/>
                </a:lnTo>
                <a:lnTo>
                  <a:pt x="10670" y="18184"/>
                </a:lnTo>
                <a:lnTo>
                  <a:pt x="9894" y="19424"/>
                </a:lnTo>
                <a:lnTo>
                  <a:pt x="10316" y="19510"/>
                </a:lnTo>
                <a:lnTo>
                  <a:pt x="10494" y="19620"/>
                </a:lnTo>
                <a:lnTo>
                  <a:pt x="10546" y="19760"/>
                </a:lnTo>
                <a:lnTo>
                  <a:pt x="10804" y="19952"/>
                </a:lnTo>
                <a:lnTo>
                  <a:pt x="10920" y="19230"/>
                </a:lnTo>
                <a:lnTo>
                  <a:pt x="11382" y="16770"/>
                </a:lnTo>
                <a:lnTo>
                  <a:pt x="11530" y="16458"/>
                </a:lnTo>
                <a:lnTo>
                  <a:pt x="11480" y="16290"/>
                </a:lnTo>
                <a:lnTo>
                  <a:pt x="11422" y="16122"/>
                </a:lnTo>
                <a:lnTo>
                  <a:pt x="11206" y="15816"/>
                </a:lnTo>
                <a:lnTo>
                  <a:pt x="11232" y="15718"/>
                </a:lnTo>
                <a:lnTo>
                  <a:pt x="11230" y="15518"/>
                </a:lnTo>
                <a:lnTo>
                  <a:pt x="10994" y="15390"/>
                </a:lnTo>
                <a:lnTo>
                  <a:pt x="10788" y="15222"/>
                </a:lnTo>
                <a:lnTo>
                  <a:pt x="10674" y="15068"/>
                </a:lnTo>
                <a:lnTo>
                  <a:pt x="10684" y="14200"/>
                </a:lnTo>
                <a:lnTo>
                  <a:pt x="11152" y="14144"/>
                </a:lnTo>
                <a:lnTo>
                  <a:pt x="11442" y="14026"/>
                </a:lnTo>
                <a:lnTo>
                  <a:pt x="11652" y="14170"/>
                </a:lnTo>
                <a:lnTo>
                  <a:pt x="11762" y="14054"/>
                </a:lnTo>
                <a:lnTo>
                  <a:pt x="11708" y="13740"/>
                </a:lnTo>
                <a:lnTo>
                  <a:pt x="11580" y="13644"/>
                </a:lnTo>
                <a:lnTo>
                  <a:pt x="10936" y="13612"/>
                </a:lnTo>
                <a:lnTo>
                  <a:pt x="10908" y="12886"/>
                </a:lnTo>
                <a:lnTo>
                  <a:pt x="11070" y="12810"/>
                </a:lnTo>
                <a:lnTo>
                  <a:pt x="11288" y="12784"/>
                </a:lnTo>
                <a:lnTo>
                  <a:pt x="11576" y="12868"/>
                </a:lnTo>
                <a:lnTo>
                  <a:pt x="11842" y="12830"/>
                </a:lnTo>
                <a:lnTo>
                  <a:pt x="12118" y="12862"/>
                </a:lnTo>
                <a:lnTo>
                  <a:pt x="12482" y="12820"/>
                </a:lnTo>
                <a:lnTo>
                  <a:pt x="12912" y="12836"/>
                </a:lnTo>
                <a:lnTo>
                  <a:pt x="12840" y="12710"/>
                </a:lnTo>
                <a:lnTo>
                  <a:pt x="12836" y="12584"/>
                </a:lnTo>
                <a:lnTo>
                  <a:pt x="12966" y="12558"/>
                </a:lnTo>
                <a:lnTo>
                  <a:pt x="13056" y="12632"/>
                </a:lnTo>
                <a:lnTo>
                  <a:pt x="13144" y="12780"/>
                </a:lnTo>
                <a:lnTo>
                  <a:pt x="13354" y="12778"/>
                </a:lnTo>
                <a:lnTo>
                  <a:pt x="13564" y="12476"/>
                </a:lnTo>
                <a:lnTo>
                  <a:pt x="13750" y="12320"/>
                </a:lnTo>
                <a:lnTo>
                  <a:pt x="13920" y="12396"/>
                </a:lnTo>
                <a:lnTo>
                  <a:pt x="14144" y="12784"/>
                </a:lnTo>
                <a:lnTo>
                  <a:pt x="14252" y="13058"/>
                </a:lnTo>
                <a:lnTo>
                  <a:pt x="14212" y="13424"/>
                </a:lnTo>
                <a:lnTo>
                  <a:pt x="14304" y="13510"/>
                </a:lnTo>
                <a:lnTo>
                  <a:pt x="14496" y="13440"/>
                </a:lnTo>
                <a:lnTo>
                  <a:pt x="14494" y="13218"/>
                </a:lnTo>
                <a:lnTo>
                  <a:pt x="14376" y="13060"/>
                </a:lnTo>
                <a:lnTo>
                  <a:pt x="14230" y="12644"/>
                </a:lnTo>
                <a:lnTo>
                  <a:pt x="14048" y="12222"/>
                </a:lnTo>
                <a:lnTo>
                  <a:pt x="14064" y="12102"/>
                </a:lnTo>
                <a:lnTo>
                  <a:pt x="13518" y="11526"/>
                </a:lnTo>
                <a:lnTo>
                  <a:pt x="13356" y="11548"/>
                </a:lnTo>
                <a:lnTo>
                  <a:pt x="13296" y="11488"/>
                </a:lnTo>
                <a:lnTo>
                  <a:pt x="13960" y="10852"/>
                </a:lnTo>
                <a:lnTo>
                  <a:pt x="13872" y="10664"/>
                </a:lnTo>
                <a:lnTo>
                  <a:pt x="13576" y="10354"/>
                </a:lnTo>
                <a:lnTo>
                  <a:pt x="13460" y="10036"/>
                </a:lnTo>
                <a:lnTo>
                  <a:pt x="13362" y="9784"/>
                </a:lnTo>
                <a:lnTo>
                  <a:pt x="13285" y="9484"/>
                </a:lnTo>
                <a:lnTo>
                  <a:pt x="13352" y="9111"/>
                </a:lnTo>
                <a:lnTo>
                  <a:pt x="13331" y="8730"/>
                </a:lnTo>
                <a:lnTo>
                  <a:pt x="13339" y="8500"/>
                </a:lnTo>
                <a:lnTo>
                  <a:pt x="13493" y="8346"/>
                </a:lnTo>
                <a:lnTo>
                  <a:pt x="13549" y="7954"/>
                </a:lnTo>
                <a:lnTo>
                  <a:pt x="13816" y="7690"/>
                </a:lnTo>
                <a:lnTo>
                  <a:pt x="13709" y="7437"/>
                </a:lnTo>
                <a:lnTo>
                  <a:pt x="13514" y="7359"/>
                </a:lnTo>
                <a:lnTo>
                  <a:pt x="13312" y="7306"/>
                </a:lnTo>
                <a:lnTo>
                  <a:pt x="13013" y="7470"/>
                </a:lnTo>
                <a:lnTo>
                  <a:pt x="12134" y="7576"/>
                </a:lnTo>
                <a:lnTo>
                  <a:pt x="11944" y="7435"/>
                </a:lnTo>
                <a:lnTo>
                  <a:pt x="11809" y="7441"/>
                </a:lnTo>
                <a:lnTo>
                  <a:pt x="11716" y="7620"/>
                </a:lnTo>
                <a:lnTo>
                  <a:pt x="11527" y="7539"/>
                </a:lnTo>
                <a:lnTo>
                  <a:pt x="11392" y="7579"/>
                </a:lnTo>
                <a:lnTo>
                  <a:pt x="10681" y="6612"/>
                </a:lnTo>
                <a:lnTo>
                  <a:pt x="10402" y="6577"/>
                </a:lnTo>
                <a:lnTo>
                  <a:pt x="10193" y="6528"/>
                </a:lnTo>
                <a:lnTo>
                  <a:pt x="9913" y="6378"/>
                </a:lnTo>
                <a:lnTo>
                  <a:pt x="9740" y="6424"/>
                </a:lnTo>
                <a:lnTo>
                  <a:pt x="9494" y="6544"/>
                </a:lnTo>
                <a:lnTo>
                  <a:pt x="9235" y="6561"/>
                </a:lnTo>
                <a:lnTo>
                  <a:pt x="9001" y="6472"/>
                </a:lnTo>
                <a:lnTo>
                  <a:pt x="8675" y="6448"/>
                </a:lnTo>
                <a:lnTo>
                  <a:pt x="8456" y="6552"/>
                </a:lnTo>
                <a:lnTo>
                  <a:pt x="8273" y="6432"/>
                </a:lnTo>
                <a:lnTo>
                  <a:pt x="8140" y="6049"/>
                </a:lnTo>
                <a:lnTo>
                  <a:pt x="7978" y="6052"/>
                </a:lnTo>
                <a:lnTo>
                  <a:pt x="7816" y="5926"/>
                </a:lnTo>
                <a:lnTo>
                  <a:pt x="7807" y="5628"/>
                </a:lnTo>
                <a:lnTo>
                  <a:pt x="7859" y="5376"/>
                </a:lnTo>
                <a:lnTo>
                  <a:pt x="8026" y="5197"/>
                </a:lnTo>
                <a:lnTo>
                  <a:pt x="7969" y="5071"/>
                </a:lnTo>
                <a:lnTo>
                  <a:pt x="7939" y="4893"/>
                </a:lnTo>
                <a:lnTo>
                  <a:pt x="7613" y="4560"/>
                </a:lnTo>
                <a:lnTo>
                  <a:pt x="7537" y="4269"/>
                </a:lnTo>
                <a:lnTo>
                  <a:pt x="7520" y="3985"/>
                </a:lnTo>
                <a:lnTo>
                  <a:pt x="7276" y="3997"/>
                </a:lnTo>
                <a:lnTo>
                  <a:pt x="7201" y="3772"/>
                </a:lnTo>
                <a:lnTo>
                  <a:pt x="6995" y="3906"/>
                </a:lnTo>
                <a:lnTo>
                  <a:pt x="6772" y="3936"/>
                </a:lnTo>
                <a:lnTo>
                  <a:pt x="6890" y="3627"/>
                </a:lnTo>
                <a:lnTo>
                  <a:pt x="7081" y="3403"/>
                </a:lnTo>
                <a:lnTo>
                  <a:pt x="7291" y="3106"/>
                </a:lnTo>
                <a:lnTo>
                  <a:pt x="7234" y="2907"/>
                </a:lnTo>
                <a:lnTo>
                  <a:pt x="7327" y="2703"/>
                </a:lnTo>
                <a:lnTo>
                  <a:pt x="7340" y="2433"/>
                </a:lnTo>
                <a:lnTo>
                  <a:pt x="7586" y="1962"/>
                </a:lnTo>
                <a:lnTo>
                  <a:pt x="7817" y="1588"/>
                </a:lnTo>
                <a:lnTo>
                  <a:pt x="8134" y="1512"/>
                </a:lnTo>
                <a:lnTo>
                  <a:pt x="8450" y="904"/>
                </a:lnTo>
                <a:lnTo>
                  <a:pt x="8933" y="802"/>
                </a:lnTo>
                <a:lnTo>
                  <a:pt x="9127" y="745"/>
                </a:lnTo>
                <a:lnTo>
                  <a:pt x="9344" y="616"/>
                </a:lnTo>
                <a:lnTo>
                  <a:pt x="9455" y="471"/>
                </a:lnTo>
                <a:lnTo>
                  <a:pt x="9313" y="126"/>
                </a:lnTo>
                <a:lnTo>
                  <a:pt x="9155" y="78"/>
                </a:lnTo>
                <a:lnTo>
                  <a:pt x="8990" y="7"/>
                </a:lnTo>
                <a:lnTo>
                  <a:pt x="8764" y="0"/>
                </a:lnTo>
                <a:lnTo>
                  <a:pt x="8650" y="118"/>
                </a:lnTo>
                <a:lnTo>
                  <a:pt x="8567" y="81"/>
                </a:lnTo>
                <a:lnTo>
                  <a:pt x="8516" y="151"/>
                </a:lnTo>
                <a:lnTo>
                  <a:pt x="8546" y="243"/>
                </a:lnTo>
                <a:lnTo>
                  <a:pt x="8452" y="316"/>
                </a:lnTo>
                <a:lnTo>
                  <a:pt x="8336" y="225"/>
                </a:lnTo>
                <a:lnTo>
                  <a:pt x="8204" y="289"/>
                </a:lnTo>
                <a:lnTo>
                  <a:pt x="8230" y="397"/>
                </a:lnTo>
                <a:lnTo>
                  <a:pt x="8111" y="664"/>
                </a:lnTo>
                <a:lnTo>
                  <a:pt x="7792" y="820"/>
                </a:lnTo>
                <a:lnTo>
                  <a:pt x="7456" y="92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A35C303A-8E8F-CC96-FAB2-F206BCC7E760}"/>
              </a:ext>
            </a:extLst>
          </p:cNvPr>
          <p:cNvSpPr>
            <a:spLocks/>
          </p:cNvSpPr>
          <p:nvPr/>
        </p:nvSpPr>
        <p:spPr bwMode="auto">
          <a:xfrm>
            <a:off x="5580112" y="1131590"/>
            <a:ext cx="2808312" cy="3813953"/>
          </a:xfrm>
          <a:custGeom>
            <a:avLst/>
            <a:gdLst>
              <a:gd name="T0" fmla="*/ 1632736 w 14496"/>
              <a:gd name="T1" fmla="*/ 343943 h 19952"/>
              <a:gd name="T2" fmla="*/ 1472690 w 14496"/>
              <a:gd name="T3" fmla="*/ 530234 h 19952"/>
              <a:gd name="T4" fmla="*/ 1414640 w 14496"/>
              <a:gd name="T5" fmla="*/ 433074 h 19952"/>
              <a:gd name="T6" fmla="*/ 1167519 w 14496"/>
              <a:gd name="T7" fmla="*/ 576539 h 19952"/>
              <a:gd name="T8" fmla="*/ 1134696 w 14496"/>
              <a:gd name="T9" fmla="*/ 786920 h 19952"/>
              <a:gd name="T10" fmla="*/ 1115165 w 14496"/>
              <a:gd name="T11" fmla="*/ 945107 h 19952"/>
              <a:gd name="T12" fmla="*/ 936131 w 14496"/>
              <a:gd name="T13" fmla="*/ 1053509 h 19952"/>
              <a:gd name="T14" fmla="*/ 746789 w 14496"/>
              <a:gd name="T15" fmla="*/ 1262284 h 19952"/>
              <a:gd name="T16" fmla="*/ 714237 w 14496"/>
              <a:gd name="T17" fmla="*/ 1371489 h 19952"/>
              <a:gd name="T18" fmla="*/ 549851 w 14496"/>
              <a:gd name="T19" fmla="*/ 1261481 h 19952"/>
              <a:gd name="T20" fmla="*/ 551208 w 14496"/>
              <a:gd name="T21" fmla="*/ 1475074 h 19952"/>
              <a:gd name="T22" fmla="*/ 378142 w 14496"/>
              <a:gd name="T23" fmla="*/ 1640755 h 19952"/>
              <a:gd name="T24" fmla="*/ 494242 w 14496"/>
              <a:gd name="T25" fmla="*/ 1803760 h 19952"/>
              <a:gd name="T26" fmla="*/ 510518 w 14496"/>
              <a:gd name="T27" fmla="*/ 1961947 h 19952"/>
              <a:gd name="T28" fmla="*/ 502380 w 14496"/>
              <a:gd name="T29" fmla="*/ 2172328 h 19952"/>
              <a:gd name="T30" fmla="*/ 539272 w 14496"/>
              <a:gd name="T31" fmla="*/ 2563111 h 19952"/>
              <a:gd name="T32" fmla="*/ 515401 w 14496"/>
              <a:gd name="T33" fmla="*/ 2667498 h 19952"/>
              <a:gd name="T34" fmla="*/ 596238 w 14496"/>
              <a:gd name="T35" fmla="*/ 2770280 h 19952"/>
              <a:gd name="T36" fmla="*/ 479594 w 14496"/>
              <a:gd name="T37" fmla="*/ 2941047 h 19952"/>
              <a:gd name="T38" fmla="*/ 404183 w 14496"/>
              <a:gd name="T39" fmla="*/ 3143933 h 19952"/>
              <a:gd name="T40" fmla="*/ 199108 w 14496"/>
              <a:gd name="T41" fmla="*/ 3169093 h 19952"/>
              <a:gd name="T42" fmla="*/ 145940 w 14496"/>
              <a:gd name="T43" fmla="*/ 3404098 h 19952"/>
              <a:gd name="T44" fmla="*/ 49913 w 14496"/>
              <a:gd name="T45" fmla="*/ 3481184 h 19952"/>
              <a:gd name="T46" fmla="*/ 445957 w 14496"/>
              <a:gd name="T47" fmla="*/ 3765975 h 19952"/>
              <a:gd name="T48" fmla="*/ 623906 w 14496"/>
              <a:gd name="T49" fmla="*/ 3856979 h 19952"/>
              <a:gd name="T50" fmla="*/ 852310 w 14496"/>
              <a:gd name="T51" fmla="*/ 3874109 h 19952"/>
              <a:gd name="T52" fmla="*/ 1110011 w 14496"/>
              <a:gd name="T53" fmla="*/ 3974214 h 19952"/>
              <a:gd name="T54" fmla="*/ 1375849 w 14496"/>
              <a:gd name="T55" fmla="*/ 4058259 h 19952"/>
              <a:gd name="T56" fmla="*/ 1622699 w 14496"/>
              <a:gd name="T57" fmla="*/ 4331272 h 19952"/>
              <a:gd name="T58" fmla="*/ 1804988 w 14496"/>
              <a:gd name="T59" fmla="*/ 4495080 h 19952"/>
              <a:gd name="T60" fmla="*/ 1916206 w 14496"/>
              <a:gd name="T61" fmla="*/ 4678695 h 19952"/>
              <a:gd name="T62" fmla="*/ 2209171 w 14496"/>
              <a:gd name="T63" fmla="*/ 4779335 h 19952"/>
              <a:gd name="T64" fmla="*/ 2468499 w 14496"/>
              <a:gd name="T65" fmla="*/ 4745074 h 19952"/>
              <a:gd name="T66" fmla="*/ 2823855 w 14496"/>
              <a:gd name="T67" fmla="*/ 4788971 h 19952"/>
              <a:gd name="T68" fmla="*/ 2860747 w 14496"/>
              <a:gd name="T69" fmla="*/ 5288959 h 19952"/>
              <a:gd name="T70" fmla="*/ 3114107 w 14496"/>
              <a:gd name="T71" fmla="*/ 4360180 h 19952"/>
              <a:gd name="T72" fmla="*/ 2982273 w 14496"/>
              <a:gd name="T73" fmla="*/ 4119286 h 19952"/>
              <a:gd name="T74" fmla="*/ 3103799 w 14496"/>
              <a:gd name="T75" fmla="*/ 3754198 h 19952"/>
              <a:gd name="T76" fmla="*/ 2966539 w 14496"/>
              <a:gd name="T77" fmla="*/ 3643386 h 19952"/>
              <a:gd name="T78" fmla="*/ 3212304 w 14496"/>
              <a:gd name="T79" fmla="*/ 3434076 h 19952"/>
              <a:gd name="T80" fmla="*/ 3481940 w 14496"/>
              <a:gd name="T81" fmla="*/ 3368232 h 19952"/>
              <a:gd name="T82" fmla="*/ 3679420 w 14496"/>
              <a:gd name="T83" fmla="*/ 3339325 h 19952"/>
              <a:gd name="T84" fmla="*/ 3855199 w 14496"/>
              <a:gd name="T85" fmla="*/ 3593066 h 19952"/>
              <a:gd name="T86" fmla="*/ 3860082 w 14496"/>
              <a:gd name="T87" fmla="*/ 3384292 h 19952"/>
              <a:gd name="T88" fmla="*/ 3606722 w 14496"/>
              <a:gd name="T89" fmla="*/ 3074877 h 19952"/>
              <a:gd name="T90" fmla="*/ 3624625 w 14496"/>
              <a:gd name="T91" fmla="*/ 2618784 h 19952"/>
              <a:gd name="T92" fmla="*/ 3660161 w 14496"/>
              <a:gd name="T93" fmla="*/ 2233889 h 19952"/>
              <a:gd name="T94" fmla="*/ 3611062 w 14496"/>
              <a:gd name="T95" fmla="*/ 1955523 h 19952"/>
              <a:gd name="T96" fmla="*/ 3178125 w 14496"/>
              <a:gd name="T97" fmla="*/ 2039568 h 19952"/>
              <a:gd name="T98" fmla="*/ 2764990 w 14496"/>
              <a:gd name="T99" fmla="*/ 1747284 h 19952"/>
              <a:gd name="T100" fmla="*/ 2441644 w 14496"/>
              <a:gd name="T101" fmla="*/ 1732295 h 19952"/>
              <a:gd name="T102" fmla="*/ 2164141 w 14496"/>
              <a:gd name="T103" fmla="*/ 1619878 h 19952"/>
              <a:gd name="T104" fmla="*/ 2161700 w 14496"/>
              <a:gd name="T105" fmla="*/ 1357303 h 19952"/>
              <a:gd name="T106" fmla="*/ 1973714 w 14496"/>
              <a:gd name="T107" fmla="*/ 1069837 h 19952"/>
              <a:gd name="T108" fmla="*/ 1920818 w 14496"/>
              <a:gd name="T109" fmla="*/ 910847 h 19952"/>
              <a:gd name="T110" fmla="*/ 2057806 w 14496"/>
              <a:gd name="T111" fmla="*/ 525149 h 19952"/>
              <a:gd name="T112" fmla="*/ 2475823 w 14496"/>
              <a:gd name="T113" fmla="*/ 199407 h 19952"/>
              <a:gd name="T114" fmla="*/ 2438660 w 14496"/>
              <a:gd name="T115" fmla="*/ 1874 h 19952"/>
              <a:gd name="T116" fmla="*/ 2318219 w 14496"/>
              <a:gd name="T117" fmla="*/ 65041 h 19952"/>
              <a:gd name="T118" fmla="*/ 2200220 w 14496"/>
              <a:gd name="T119" fmla="*/ 177726 h 1995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4496" h="19952">
                <a:moveTo>
                  <a:pt x="7456" y="927"/>
                </a:moveTo>
                <a:lnTo>
                  <a:pt x="6875" y="1362"/>
                </a:lnTo>
                <a:lnTo>
                  <a:pt x="6592" y="1407"/>
                </a:lnTo>
                <a:lnTo>
                  <a:pt x="6275" y="1380"/>
                </a:lnTo>
                <a:lnTo>
                  <a:pt x="6019" y="1285"/>
                </a:lnTo>
                <a:lnTo>
                  <a:pt x="5884" y="1323"/>
                </a:lnTo>
                <a:lnTo>
                  <a:pt x="5695" y="1810"/>
                </a:lnTo>
                <a:lnTo>
                  <a:pt x="5600" y="1992"/>
                </a:lnTo>
                <a:lnTo>
                  <a:pt x="5513" y="2007"/>
                </a:lnTo>
                <a:lnTo>
                  <a:pt x="5429" y="1981"/>
                </a:lnTo>
                <a:lnTo>
                  <a:pt x="5384" y="1873"/>
                </a:lnTo>
                <a:lnTo>
                  <a:pt x="5468" y="1803"/>
                </a:lnTo>
                <a:lnTo>
                  <a:pt x="5468" y="1726"/>
                </a:lnTo>
                <a:lnTo>
                  <a:pt x="5366" y="1651"/>
                </a:lnTo>
                <a:lnTo>
                  <a:pt x="5215" y="1618"/>
                </a:lnTo>
                <a:lnTo>
                  <a:pt x="5104" y="1525"/>
                </a:lnTo>
                <a:lnTo>
                  <a:pt x="4750" y="1822"/>
                </a:lnTo>
                <a:lnTo>
                  <a:pt x="4621" y="1918"/>
                </a:lnTo>
                <a:lnTo>
                  <a:pt x="4436" y="1974"/>
                </a:lnTo>
                <a:lnTo>
                  <a:pt x="4304" y="2154"/>
                </a:lnTo>
                <a:lnTo>
                  <a:pt x="4187" y="2434"/>
                </a:lnTo>
                <a:lnTo>
                  <a:pt x="4060" y="2722"/>
                </a:lnTo>
                <a:lnTo>
                  <a:pt x="4249" y="2619"/>
                </a:lnTo>
                <a:lnTo>
                  <a:pt x="4204" y="2764"/>
                </a:lnTo>
                <a:lnTo>
                  <a:pt x="4183" y="2940"/>
                </a:lnTo>
                <a:lnTo>
                  <a:pt x="4121" y="3088"/>
                </a:lnTo>
                <a:lnTo>
                  <a:pt x="4040" y="3223"/>
                </a:lnTo>
                <a:lnTo>
                  <a:pt x="4183" y="3261"/>
                </a:lnTo>
                <a:lnTo>
                  <a:pt x="4174" y="3435"/>
                </a:lnTo>
                <a:lnTo>
                  <a:pt x="4111" y="3531"/>
                </a:lnTo>
                <a:lnTo>
                  <a:pt x="4021" y="3550"/>
                </a:lnTo>
                <a:lnTo>
                  <a:pt x="3845" y="3537"/>
                </a:lnTo>
                <a:lnTo>
                  <a:pt x="3631" y="3636"/>
                </a:lnTo>
                <a:lnTo>
                  <a:pt x="3446" y="3831"/>
                </a:lnTo>
                <a:lnTo>
                  <a:pt x="3451" y="3936"/>
                </a:lnTo>
                <a:lnTo>
                  <a:pt x="3200" y="4240"/>
                </a:lnTo>
                <a:lnTo>
                  <a:pt x="2816" y="4474"/>
                </a:lnTo>
                <a:lnTo>
                  <a:pt x="2639" y="4507"/>
                </a:lnTo>
                <a:lnTo>
                  <a:pt x="2581" y="4611"/>
                </a:lnTo>
                <a:lnTo>
                  <a:pt x="2753" y="4716"/>
                </a:lnTo>
                <a:lnTo>
                  <a:pt x="2818" y="5316"/>
                </a:lnTo>
                <a:lnTo>
                  <a:pt x="2668" y="5403"/>
                </a:lnTo>
                <a:lnTo>
                  <a:pt x="2575" y="5332"/>
                </a:lnTo>
                <a:lnTo>
                  <a:pt x="2575" y="5239"/>
                </a:lnTo>
                <a:lnTo>
                  <a:pt x="2633" y="5124"/>
                </a:lnTo>
                <a:lnTo>
                  <a:pt x="2330" y="4824"/>
                </a:lnTo>
                <a:lnTo>
                  <a:pt x="2045" y="4497"/>
                </a:lnTo>
                <a:lnTo>
                  <a:pt x="1924" y="4566"/>
                </a:lnTo>
                <a:lnTo>
                  <a:pt x="1882" y="4690"/>
                </a:lnTo>
                <a:lnTo>
                  <a:pt x="2027" y="4713"/>
                </a:lnTo>
                <a:lnTo>
                  <a:pt x="2045" y="4915"/>
                </a:lnTo>
                <a:lnTo>
                  <a:pt x="2212" y="5094"/>
                </a:lnTo>
                <a:lnTo>
                  <a:pt x="2278" y="5325"/>
                </a:lnTo>
                <a:lnTo>
                  <a:pt x="2101" y="5371"/>
                </a:lnTo>
                <a:lnTo>
                  <a:pt x="2032" y="5511"/>
                </a:lnTo>
                <a:lnTo>
                  <a:pt x="1999" y="5686"/>
                </a:lnTo>
                <a:lnTo>
                  <a:pt x="1777" y="5773"/>
                </a:lnTo>
                <a:lnTo>
                  <a:pt x="1613" y="5629"/>
                </a:lnTo>
                <a:lnTo>
                  <a:pt x="1568" y="5844"/>
                </a:lnTo>
                <a:lnTo>
                  <a:pt x="1394" y="6130"/>
                </a:lnTo>
                <a:lnTo>
                  <a:pt x="1673" y="6402"/>
                </a:lnTo>
                <a:lnTo>
                  <a:pt x="1616" y="6567"/>
                </a:lnTo>
                <a:lnTo>
                  <a:pt x="1651" y="6664"/>
                </a:lnTo>
                <a:lnTo>
                  <a:pt x="1747" y="6664"/>
                </a:lnTo>
                <a:lnTo>
                  <a:pt x="1822" y="6739"/>
                </a:lnTo>
                <a:lnTo>
                  <a:pt x="1841" y="6856"/>
                </a:lnTo>
                <a:lnTo>
                  <a:pt x="1975" y="6859"/>
                </a:lnTo>
                <a:lnTo>
                  <a:pt x="2042" y="7099"/>
                </a:lnTo>
                <a:lnTo>
                  <a:pt x="2003" y="7368"/>
                </a:lnTo>
                <a:lnTo>
                  <a:pt x="1882" y="7330"/>
                </a:lnTo>
                <a:lnTo>
                  <a:pt x="1853" y="7390"/>
                </a:lnTo>
                <a:lnTo>
                  <a:pt x="1898" y="7489"/>
                </a:lnTo>
                <a:lnTo>
                  <a:pt x="2152" y="7906"/>
                </a:lnTo>
                <a:lnTo>
                  <a:pt x="2102" y="8040"/>
                </a:lnTo>
                <a:lnTo>
                  <a:pt x="1852" y="8116"/>
                </a:lnTo>
                <a:lnTo>
                  <a:pt x="1790" y="8221"/>
                </a:lnTo>
                <a:lnTo>
                  <a:pt x="1960" y="8304"/>
                </a:lnTo>
                <a:lnTo>
                  <a:pt x="1990" y="8929"/>
                </a:lnTo>
                <a:lnTo>
                  <a:pt x="2078" y="9192"/>
                </a:lnTo>
                <a:lnTo>
                  <a:pt x="1988" y="9576"/>
                </a:lnTo>
                <a:lnTo>
                  <a:pt x="2016" y="9758"/>
                </a:lnTo>
                <a:lnTo>
                  <a:pt x="2120" y="9768"/>
                </a:lnTo>
                <a:lnTo>
                  <a:pt x="2132" y="9848"/>
                </a:lnTo>
                <a:lnTo>
                  <a:pt x="1974" y="9858"/>
                </a:lnTo>
                <a:lnTo>
                  <a:pt x="1900" y="9966"/>
                </a:lnTo>
                <a:lnTo>
                  <a:pt x="1918" y="10092"/>
                </a:lnTo>
                <a:lnTo>
                  <a:pt x="2060" y="10120"/>
                </a:lnTo>
                <a:lnTo>
                  <a:pt x="2122" y="10220"/>
                </a:lnTo>
                <a:lnTo>
                  <a:pt x="2292" y="10232"/>
                </a:lnTo>
                <a:lnTo>
                  <a:pt x="2198" y="10350"/>
                </a:lnTo>
                <a:lnTo>
                  <a:pt x="2208" y="10484"/>
                </a:lnTo>
                <a:lnTo>
                  <a:pt x="2100" y="10582"/>
                </a:lnTo>
                <a:lnTo>
                  <a:pt x="2020" y="10742"/>
                </a:lnTo>
                <a:lnTo>
                  <a:pt x="1888" y="10832"/>
                </a:lnTo>
                <a:lnTo>
                  <a:pt x="1768" y="10988"/>
                </a:lnTo>
                <a:lnTo>
                  <a:pt x="1712" y="11190"/>
                </a:lnTo>
                <a:lnTo>
                  <a:pt x="1576" y="11242"/>
                </a:lnTo>
                <a:lnTo>
                  <a:pt x="1662" y="11386"/>
                </a:lnTo>
                <a:lnTo>
                  <a:pt x="1486" y="11558"/>
                </a:lnTo>
                <a:lnTo>
                  <a:pt x="1490" y="11746"/>
                </a:lnTo>
                <a:lnTo>
                  <a:pt x="1234" y="11776"/>
                </a:lnTo>
                <a:lnTo>
                  <a:pt x="1070" y="11856"/>
                </a:lnTo>
                <a:lnTo>
                  <a:pt x="942" y="11798"/>
                </a:lnTo>
                <a:lnTo>
                  <a:pt x="820" y="11924"/>
                </a:lnTo>
                <a:lnTo>
                  <a:pt x="734" y="11840"/>
                </a:lnTo>
                <a:lnTo>
                  <a:pt x="534" y="11944"/>
                </a:lnTo>
                <a:lnTo>
                  <a:pt x="420" y="12090"/>
                </a:lnTo>
                <a:lnTo>
                  <a:pt x="410" y="12248"/>
                </a:lnTo>
                <a:lnTo>
                  <a:pt x="536" y="12470"/>
                </a:lnTo>
                <a:lnTo>
                  <a:pt x="538" y="12718"/>
                </a:lnTo>
                <a:lnTo>
                  <a:pt x="344" y="12718"/>
                </a:lnTo>
                <a:lnTo>
                  <a:pt x="160" y="12704"/>
                </a:lnTo>
                <a:lnTo>
                  <a:pt x="32" y="12798"/>
                </a:lnTo>
                <a:lnTo>
                  <a:pt x="0" y="12956"/>
                </a:lnTo>
                <a:lnTo>
                  <a:pt x="184" y="13006"/>
                </a:lnTo>
                <a:lnTo>
                  <a:pt x="276" y="13164"/>
                </a:lnTo>
                <a:lnTo>
                  <a:pt x="678" y="13528"/>
                </a:lnTo>
                <a:lnTo>
                  <a:pt x="1210" y="13804"/>
                </a:lnTo>
                <a:lnTo>
                  <a:pt x="1570" y="13888"/>
                </a:lnTo>
                <a:lnTo>
                  <a:pt x="1644" y="14070"/>
                </a:lnTo>
                <a:lnTo>
                  <a:pt x="1840" y="14144"/>
                </a:lnTo>
                <a:lnTo>
                  <a:pt x="1910" y="14376"/>
                </a:lnTo>
                <a:lnTo>
                  <a:pt x="1992" y="14446"/>
                </a:lnTo>
                <a:lnTo>
                  <a:pt x="2156" y="14496"/>
                </a:lnTo>
                <a:lnTo>
                  <a:pt x="2300" y="14410"/>
                </a:lnTo>
                <a:lnTo>
                  <a:pt x="2532" y="14572"/>
                </a:lnTo>
                <a:lnTo>
                  <a:pt x="2794" y="14566"/>
                </a:lnTo>
                <a:lnTo>
                  <a:pt x="3016" y="14646"/>
                </a:lnTo>
                <a:lnTo>
                  <a:pt x="3138" y="14582"/>
                </a:lnTo>
                <a:lnTo>
                  <a:pt x="3142" y="14474"/>
                </a:lnTo>
                <a:lnTo>
                  <a:pt x="3278" y="14406"/>
                </a:lnTo>
                <a:lnTo>
                  <a:pt x="3478" y="14442"/>
                </a:lnTo>
                <a:lnTo>
                  <a:pt x="3712" y="14698"/>
                </a:lnTo>
                <a:lnTo>
                  <a:pt x="3906" y="14850"/>
                </a:lnTo>
                <a:lnTo>
                  <a:pt x="4092" y="14848"/>
                </a:lnTo>
                <a:lnTo>
                  <a:pt x="4422" y="15024"/>
                </a:lnTo>
                <a:lnTo>
                  <a:pt x="4528" y="14948"/>
                </a:lnTo>
                <a:lnTo>
                  <a:pt x="4688" y="14934"/>
                </a:lnTo>
                <a:lnTo>
                  <a:pt x="4844" y="15090"/>
                </a:lnTo>
                <a:lnTo>
                  <a:pt x="5072" y="15162"/>
                </a:lnTo>
                <a:lnTo>
                  <a:pt x="5294" y="15400"/>
                </a:lnTo>
                <a:lnTo>
                  <a:pt x="5556" y="15554"/>
                </a:lnTo>
                <a:lnTo>
                  <a:pt x="5662" y="16070"/>
                </a:lnTo>
                <a:lnTo>
                  <a:pt x="5834" y="16192"/>
                </a:lnTo>
                <a:lnTo>
                  <a:pt x="5982" y="16182"/>
                </a:lnTo>
                <a:lnTo>
                  <a:pt x="6094" y="16278"/>
                </a:lnTo>
                <a:lnTo>
                  <a:pt x="6162" y="16422"/>
                </a:lnTo>
                <a:lnTo>
                  <a:pt x="6386" y="16428"/>
                </a:lnTo>
                <a:lnTo>
                  <a:pt x="6530" y="16652"/>
                </a:lnTo>
                <a:lnTo>
                  <a:pt x="6654" y="16794"/>
                </a:lnTo>
                <a:lnTo>
                  <a:pt x="6578" y="16998"/>
                </a:lnTo>
                <a:lnTo>
                  <a:pt x="6714" y="17148"/>
                </a:lnTo>
                <a:lnTo>
                  <a:pt x="6944" y="17102"/>
                </a:lnTo>
                <a:lnTo>
                  <a:pt x="7064" y="17220"/>
                </a:lnTo>
                <a:lnTo>
                  <a:pt x="7064" y="17480"/>
                </a:lnTo>
                <a:lnTo>
                  <a:pt x="7004" y="17670"/>
                </a:lnTo>
                <a:lnTo>
                  <a:pt x="7120" y="17778"/>
                </a:lnTo>
                <a:lnTo>
                  <a:pt x="7366" y="17864"/>
                </a:lnTo>
                <a:lnTo>
                  <a:pt x="7566" y="17808"/>
                </a:lnTo>
                <a:lnTo>
                  <a:pt x="8144" y="17856"/>
                </a:lnTo>
                <a:lnTo>
                  <a:pt x="8296" y="17758"/>
                </a:lnTo>
                <a:lnTo>
                  <a:pt x="8542" y="17698"/>
                </a:lnTo>
                <a:lnTo>
                  <a:pt x="8616" y="17528"/>
                </a:lnTo>
                <a:lnTo>
                  <a:pt x="8884" y="17534"/>
                </a:lnTo>
                <a:lnTo>
                  <a:pt x="9100" y="17728"/>
                </a:lnTo>
                <a:lnTo>
                  <a:pt x="9528" y="17654"/>
                </a:lnTo>
                <a:lnTo>
                  <a:pt x="9608" y="17568"/>
                </a:lnTo>
                <a:lnTo>
                  <a:pt x="9796" y="17568"/>
                </a:lnTo>
                <a:lnTo>
                  <a:pt x="9942" y="17780"/>
                </a:lnTo>
                <a:lnTo>
                  <a:pt x="10410" y="17892"/>
                </a:lnTo>
                <a:lnTo>
                  <a:pt x="10670" y="18184"/>
                </a:lnTo>
                <a:lnTo>
                  <a:pt x="9894" y="19424"/>
                </a:lnTo>
                <a:lnTo>
                  <a:pt x="10316" y="19510"/>
                </a:lnTo>
                <a:lnTo>
                  <a:pt x="10494" y="19620"/>
                </a:lnTo>
                <a:lnTo>
                  <a:pt x="10546" y="19760"/>
                </a:lnTo>
                <a:lnTo>
                  <a:pt x="10804" y="19952"/>
                </a:lnTo>
                <a:lnTo>
                  <a:pt x="10920" y="19230"/>
                </a:lnTo>
                <a:lnTo>
                  <a:pt x="11382" y="16770"/>
                </a:lnTo>
                <a:lnTo>
                  <a:pt x="11530" y="16458"/>
                </a:lnTo>
                <a:lnTo>
                  <a:pt x="11480" y="16290"/>
                </a:lnTo>
                <a:lnTo>
                  <a:pt x="11422" y="16122"/>
                </a:lnTo>
                <a:lnTo>
                  <a:pt x="11206" y="15816"/>
                </a:lnTo>
                <a:lnTo>
                  <a:pt x="11232" y="15718"/>
                </a:lnTo>
                <a:lnTo>
                  <a:pt x="11230" y="15518"/>
                </a:lnTo>
                <a:lnTo>
                  <a:pt x="10994" y="15390"/>
                </a:lnTo>
                <a:lnTo>
                  <a:pt x="10788" y="15222"/>
                </a:lnTo>
                <a:lnTo>
                  <a:pt x="10674" y="15068"/>
                </a:lnTo>
                <a:lnTo>
                  <a:pt x="10684" y="14200"/>
                </a:lnTo>
                <a:lnTo>
                  <a:pt x="11152" y="14144"/>
                </a:lnTo>
                <a:lnTo>
                  <a:pt x="11442" y="14026"/>
                </a:lnTo>
                <a:lnTo>
                  <a:pt x="11652" y="14170"/>
                </a:lnTo>
                <a:lnTo>
                  <a:pt x="11762" y="14054"/>
                </a:lnTo>
                <a:lnTo>
                  <a:pt x="11708" y="13740"/>
                </a:lnTo>
                <a:lnTo>
                  <a:pt x="11580" y="13644"/>
                </a:lnTo>
                <a:lnTo>
                  <a:pt x="10936" y="13612"/>
                </a:lnTo>
                <a:lnTo>
                  <a:pt x="10908" y="12886"/>
                </a:lnTo>
                <a:lnTo>
                  <a:pt x="11070" y="12810"/>
                </a:lnTo>
                <a:lnTo>
                  <a:pt x="11288" y="12784"/>
                </a:lnTo>
                <a:lnTo>
                  <a:pt x="11576" y="12868"/>
                </a:lnTo>
                <a:lnTo>
                  <a:pt x="11842" y="12830"/>
                </a:lnTo>
                <a:lnTo>
                  <a:pt x="12118" y="12862"/>
                </a:lnTo>
                <a:lnTo>
                  <a:pt x="12482" y="12820"/>
                </a:lnTo>
                <a:lnTo>
                  <a:pt x="12912" y="12836"/>
                </a:lnTo>
                <a:lnTo>
                  <a:pt x="12840" y="12710"/>
                </a:lnTo>
                <a:lnTo>
                  <a:pt x="12836" y="12584"/>
                </a:lnTo>
                <a:lnTo>
                  <a:pt x="12966" y="12558"/>
                </a:lnTo>
                <a:lnTo>
                  <a:pt x="13056" y="12632"/>
                </a:lnTo>
                <a:lnTo>
                  <a:pt x="13144" y="12780"/>
                </a:lnTo>
                <a:lnTo>
                  <a:pt x="13354" y="12778"/>
                </a:lnTo>
                <a:lnTo>
                  <a:pt x="13564" y="12476"/>
                </a:lnTo>
                <a:lnTo>
                  <a:pt x="13750" y="12320"/>
                </a:lnTo>
                <a:lnTo>
                  <a:pt x="13920" y="12396"/>
                </a:lnTo>
                <a:lnTo>
                  <a:pt x="14144" y="12784"/>
                </a:lnTo>
                <a:lnTo>
                  <a:pt x="14252" y="13058"/>
                </a:lnTo>
                <a:lnTo>
                  <a:pt x="14212" y="13424"/>
                </a:lnTo>
                <a:lnTo>
                  <a:pt x="14304" y="13510"/>
                </a:lnTo>
                <a:lnTo>
                  <a:pt x="14496" y="13440"/>
                </a:lnTo>
                <a:lnTo>
                  <a:pt x="14494" y="13218"/>
                </a:lnTo>
                <a:lnTo>
                  <a:pt x="14376" y="13060"/>
                </a:lnTo>
                <a:lnTo>
                  <a:pt x="14230" y="12644"/>
                </a:lnTo>
                <a:lnTo>
                  <a:pt x="14048" y="12222"/>
                </a:lnTo>
                <a:lnTo>
                  <a:pt x="14064" y="12102"/>
                </a:lnTo>
                <a:lnTo>
                  <a:pt x="13518" y="11526"/>
                </a:lnTo>
                <a:lnTo>
                  <a:pt x="13356" y="11548"/>
                </a:lnTo>
                <a:lnTo>
                  <a:pt x="13296" y="11488"/>
                </a:lnTo>
                <a:lnTo>
                  <a:pt x="13960" y="10852"/>
                </a:lnTo>
                <a:lnTo>
                  <a:pt x="13872" y="10664"/>
                </a:lnTo>
                <a:lnTo>
                  <a:pt x="13576" y="10354"/>
                </a:lnTo>
                <a:lnTo>
                  <a:pt x="13460" y="10036"/>
                </a:lnTo>
                <a:lnTo>
                  <a:pt x="13362" y="9784"/>
                </a:lnTo>
                <a:lnTo>
                  <a:pt x="13285" y="9484"/>
                </a:lnTo>
                <a:lnTo>
                  <a:pt x="13352" y="9111"/>
                </a:lnTo>
                <a:lnTo>
                  <a:pt x="13331" y="8730"/>
                </a:lnTo>
                <a:lnTo>
                  <a:pt x="13339" y="8500"/>
                </a:lnTo>
                <a:lnTo>
                  <a:pt x="13493" y="8346"/>
                </a:lnTo>
                <a:lnTo>
                  <a:pt x="13549" y="7954"/>
                </a:lnTo>
                <a:lnTo>
                  <a:pt x="13816" y="7690"/>
                </a:lnTo>
                <a:lnTo>
                  <a:pt x="13709" y="7437"/>
                </a:lnTo>
                <a:lnTo>
                  <a:pt x="13514" y="7359"/>
                </a:lnTo>
                <a:lnTo>
                  <a:pt x="13312" y="7306"/>
                </a:lnTo>
                <a:lnTo>
                  <a:pt x="13013" y="7470"/>
                </a:lnTo>
                <a:lnTo>
                  <a:pt x="12134" y="7576"/>
                </a:lnTo>
                <a:lnTo>
                  <a:pt x="11944" y="7435"/>
                </a:lnTo>
                <a:lnTo>
                  <a:pt x="11809" y="7441"/>
                </a:lnTo>
                <a:lnTo>
                  <a:pt x="11716" y="7620"/>
                </a:lnTo>
                <a:lnTo>
                  <a:pt x="11527" y="7539"/>
                </a:lnTo>
                <a:lnTo>
                  <a:pt x="11392" y="7579"/>
                </a:lnTo>
                <a:lnTo>
                  <a:pt x="10681" y="6612"/>
                </a:lnTo>
                <a:lnTo>
                  <a:pt x="10402" y="6577"/>
                </a:lnTo>
                <a:lnTo>
                  <a:pt x="10193" y="6528"/>
                </a:lnTo>
                <a:lnTo>
                  <a:pt x="9913" y="6378"/>
                </a:lnTo>
                <a:lnTo>
                  <a:pt x="9740" y="6424"/>
                </a:lnTo>
                <a:lnTo>
                  <a:pt x="9494" y="6544"/>
                </a:lnTo>
                <a:lnTo>
                  <a:pt x="9235" y="6561"/>
                </a:lnTo>
                <a:lnTo>
                  <a:pt x="9001" y="6472"/>
                </a:lnTo>
                <a:lnTo>
                  <a:pt x="8675" y="6448"/>
                </a:lnTo>
                <a:lnTo>
                  <a:pt x="8456" y="6552"/>
                </a:lnTo>
                <a:lnTo>
                  <a:pt x="8273" y="6432"/>
                </a:lnTo>
                <a:lnTo>
                  <a:pt x="8140" y="6049"/>
                </a:lnTo>
                <a:lnTo>
                  <a:pt x="7978" y="6052"/>
                </a:lnTo>
                <a:lnTo>
                  <a:pt x="7816" y="5926"/>
                </a:lnTo>
                <a:lnTo>
                  <a:pt x="7807" y="5628"/>
                </a:lnTo>
                <a:lnTo>
                  <a:pt x="7859" y="5376"/>
                </a:lnTo>
                <a:lnTo>
                  <a:pt x="8026" y="5197"/>
                </a:lnTo>
                <a:lnTo>
                  <a:pt x="7969" y="5071"/>
                </a:lnTo>
                <a:lnTo>
                  <a:pt x="7939" y="4893"/>
                </a:lnTo>
                <a:lnTo>
                  <a:pt x="7613" y="4560"/>
                </a:lnTo>
                <a:lnTo>
                  <a:pt x="7537" y="4269"/>
                </a:lnTo>
                <a:lnTo>
                  <a:pt x="7520" y="3985"/>
                </a:lnTo>
                <a:lnTo>
                  <a:pt x="7276" y="3997"/>
                </a:lnTo>
                <a:lnTo>
                  <a:pt x="7201" y="3772"/>
                </a:lnTo>
                <a:lnTo>
                  <a:pt x="6995" y="3906"/>
                </a:lnTo>
                <a:lnTo>
                  <a:pt x="6772" y="3936"/>
                </a:lnTo>
                <a:lnTo>
                  <a:pt x="6890" y="3627"/>
                </a:lnTo>
                <a:lnTo>
                  <a:pt x="7081" y="3403"/>
                </a:lnTo>
                <a:lnTo>
                  <a:pt x="7291" y="3106"/>
                </a:lnTo>
                <a:lnTo>
                  <a:pt x="7234" y="2907"/>
                </a:lnTo>
                <a:lnTo>
                  <a:pt x="7327" y="2703"/>
                </a:lnTo>
                <a:lnTo>
                  <a:pt x="7340" y="2433"/>
                </a:lnTo>
                <a:lnTo>
                  <a:pt x="7586" y="1962"/>
                </a:lnTo>
                <a:lnTo>
                  <a:pt x="7817" y="1588"/>
                </a:lnTo>
                <a:lnTo>
                  <a:pt x="8134" y="1512"/>
                </a:lnTo>
                <a:lnTo>
                  <a:pt x="8450" y="904"/>
                </a:lnTo>
                <a:lnTo>
                  <a:pt x="8933" y="802"/>
                </a:lnTo>
                <a:lnTo>
                  <a:pt x="9127" y="745"/>
                </a:lnTo>
                <a:lnTo>
                  <a:pt x="9344" y="616"/>
                </a:lnTo>
                <a:lnTo>
                  <a:pt x="9455" y="471"/>
                </a:lnTo>
                <a:lnTo>
                  <a:pt x="9313" y="126"/>
                </a:lnTo>
                <a:lnTo>
                  <a:pt x="9155" y="78"/>
                </a:lnTo>
                <a:lnTo>
                  <a:pt x="8990" y="7"/>
                </a:lnTo>
                <a:lnTo>
                  <a:pt x="8764" y="0"/>
                </a:lnTo>
                <a:lnTo>
                  <a:pt x="8650" y="118"/>
                </a:lnTo>
                <a:lnTo>
                  <a:pt x="8567" y="81"/>
                </a:lnTo>
                <a:lnTo>
                  <a:pt x="8516" y="151"/>
                </a:lnTo>
                <a:lnTo>
                  <a:pt x="8546" y="243"/>
                </a:lnTo>
                <a:lnTo>
                  <a:pt x="8452" y="316"/>
                </a:lnTo>
                <a:lnTo>
                  <a:pt x="8336" y="225"/>
                </a:lnTo>
                <a:lnTo>
                  <a:pt x="8204" y="289"/>
                </a:lnTo>
                <a:lnTo>
                  <a:pt x="8230" y="397"/>
                </a:lnTo>
                <a:lnTo>
                  <a:pt x="8111" y="664"/>
                </a:lnTo>
                <a:lnTo>
                  <a:pt x="7792" y="820"/>
                </a:lnTo>
                <a:lnTo>
                  <a:pt x="7456" y="92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07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8240B-E0F4-2309-998F-0BC9AAC02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F43BD3D4-613F-8F08-0456-F1CA31E115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Costa Rica in Central America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694D2D72-EC66-BBEA-02F5-E02D5111A379}"/>
              </a:ext>
            </a:extLst>
          </p:cNvPr>
          <p:cNvSpPr>
            <a:spLocks/>
          </p:cNvSpPr>
          <p:nvPr/>
        </p:nvSpPr>
        <p:spPr bwMode="auto">
          <a:xfrm>
            <a:off x="683568" y="1347614"/>
            <a:ext cx="3451262" cy="3256756"/>
          </a:xfrm>
          <a:custGeom>
            <a:avLst/>
            <a:gdLst>
              <a:gd name="T0" fmla="*/ 984 w 14196"/>
              <a:gd name="T1" fmla="*/ 732 h 13394"/>
              <a:gd name="T2" fmla="*/ 834 w 14196"/>
              <a:gd name="T3" fmla="*/ 1260 h 13394"/>
              <a:gd name="T4" fmla="*/ 177 w 14196"/>
              <a:gd name="T5" fmla="*/ 1296 h 13394"/>
              <a:gd name="T6" fmla="*/ 480 w 14196"/>
              <a:gd name="T7" fmla="*/ 1593 h 13394"/>
              <a:gd name="T8" fmla="*/ 1178 w 14196"/>
              <a:gd name="T9" fmla="*/ 1918 h 13394"/>
              <a:gd name="T10" fmla="*/ 1259 w 14196"/>
              <a:gd name="T11" fmla="*/ 2520 h 13394"/>
              <a:gd name="T12" fmla="*/ 576 w 14196"/>
              <a:gd name="T13" fmla="*/ 3069 h 13394"/>
              <a:gd name="T14" fmla="*/ 434 w 14196"/>
              <a:gd name="T15" fmla="*/ 3949 h 13394"/>
              <a:gd name="T16" fmla="*/ 950 w 14196"/>
              <a:gd name="T17" fmla="*/ 5233 h 13394"/>
              <a:gd name="T18" fmla="*/ 1716 w 14196"/>
              <a:gd name="T19" fmla="*/ 5746 h 13394"/>
              <a:gd name="T20" fmla="*/ 2825 w 14196"/>
              <a:gd name="T21" fmla="*/ 6217 h 13394"/>
              <a:gd name="T22" fmla="*/ 3345 w 14196"/>
              <a:gd name="T23" fmla="*/ 6823 h 13394"/>
              <a:gd name="T24" fmla="*/ 3653 w 14196"/>
              <a:gd name="T25" fmla="*/ 6751 h 13394"/>
              <a:gd name="T26" fmla="*/ 4047 w 14196"/>
              <a:gd name="T27" fmla="*/ 6379 h 13394"/>
              <a:gd name="T28" fmla="*/ 4311 w 14196"/>
              <a:gd name="T29" fmla="*/ 5823 h 13394"/>
              <a:gd name="T30" fmla="*/ 3858 w 14196"/>
              <a:gd name="T31" fmla="*/ 5386 h 13394"/>
              <a:gd name="T32" fmla="*/ 2928 w 14196"/>
              <a:gd name="T33" fmla="*/ 4339 h 13394"/>
              <a:gd name="T34" fmla="*/ 3108 w 14196"/>
              <a:gd name="T35" fmla="*/ 4498 h 13394"/>
              <a:gd name="T36" fmla="*/ 4066 w 14196"/>
              <a:gd name="T37" fmla="*/ 4873 h 13394"/>
              <a:gd name="T38" fmla="*/ 4935 w 14196"/>
              <a:gd name="T39" fmla="*/ 5367 h 13394"/>
              <a:gd name="T40" fmla="*/ 5383 w 14196"/>
              <a:gd name="T41" fmla="*/ 6061 h 13394"/>
              <a:gd name="T42" fmla="*/ 5383 w 14196"/>
              <a:gd name="T43" fmla="*/ 6811 h 13394"/>
              <a:gd name="T44" fmla="*/ 6014 w 14196"/>
              <a:gd name="T45" fmla="*/ 7259 h 13394"/>
              <a:gd name="T46" fmla="*/ 7029 w 14196"/>
              <a:gd name="T47" fmla="*/ 7469 h 13394"/>
              <a:gd name="T48" fmla="*/ 7833 w 14196"/>
              <a:gd name="T49" fmla="*/ 7936 h 13394"/>
              <a:gd name="T50" fmla="*/ 8976 w 14196"/>
              <a:gd name="T51" fmla="*/ 8640 h 13394"/>
              <a:gd name="T52" fmla="*/ 9534 w 14196"/>
              <a:gd name="T53" fmla="*/ 9252 h 13394"/>
              <a:gd name="T54" fmla="*/ 9890 w 14196"/>
              <a:gd name="T55" fmla="*/ 9938 h 13394"/>
              <a:gd name="T56" fmla="*/ 9707 w 14196"/>
              <a:gd name="T57" fmla="*/ 9993 h 13394"/>
              <a:gd name="T58" fmla="*/ 9653 w 14196"/>
              <a:gd name="T59" fmla="*/ 10423 h 13394"/>
              <a:gd name="T60" fmla="*/ 9662 w 14196"/>
              <a:gd name="T61" fmla="*/ 10633 h 13394"/>
              <a:gd name="T62" fmla="*/ 9300 w 14196"/>
              <a:gd name="T63" fmla="*/ 11290 h 13394"/>
              <a:gd name="T64" fmla="*/ 10000 w 14196"/>
              <a:gd name="T65" fmla="*/ 11858 h 13394"/>
              <a:gd name="T66" fmla="*/ 11220 w 14196"/>
              <a:gd name="T67" fmla="*/ 12118 h 13394"/>
              <a:gd name="T68" fmla="*/ 10914 w 14196"/>
              <a:gd name="T69" fmla="*/ 11300 h 13394"/>
              <a:gd name="T70" fmla="*/ 10512 w 14196"/>
              <a:gd name="T71" fmla="*/ 10688 h 13394"/>
              <a:gd name="T72" fmla="*/ 11253 w 14196"/>
              <a:gd name="T73" fmla="*/ 10962 h 13394"/>
              <a:gd name="T74" fmla="*/ 11755 w 14196"/>
              <a:gd name="T75" fmla="*/ 11419 h 13394"/>
              <a:gd name="T76" fmla="*/ 11783 w 14196"/>
              <a:gd name="T77" fmla="*/ 12242 h 13394"/>
              <a:gd name="T78" fmla="*/ 12761 w 14196"/>
              <a:gd name="T79" fmla="*/ 13284 h 13394"/>
              <a:gd name="T80" fmla="*/ 12642 w 14196"/>
              <a:gd name="T81" fmla="*/ 12699 h 13394"/>
              <a:gd name="T82" fmla="*/ 12167 w 14196"/>
              <a:gd name="T83" fmla="*/ 12333 h 13394"/>
              <a:gd name="T84" fmla="*/ 12917 w 14196"/>
              <a:gd name="T85" fmla="*/ 11803 h 13394"/>
              <a:gd name="T86" fmla="*/ 12917 w 14196"/>
              <a:gd name="T87" fmla="*/ 10807 h 13394"/>
              <a:gd name="T88" fmla="*/ 12834 w 14196"/>
              <a:gd name="T89" fmla="*/ 10157 h 13394"/>
              <a:gd name="T90" fmla="*/ 13447 w 14196"/>
              <a:gd name="T91" fmla="*/ 9627 h 13394"/>
              <a:gd name="T92" fmla="*/ 12843 w 14196"/>
              <a:gd name="T93" fmla="*/ 9225 h 13394"/>
              <a:gd name="T94" fmla="*/ 12863 w 14196"/>
              <a:gd name="T95" fmla="*/ 7012 h 13394"/>
              <a:gd name="T96" fmla="*/ 13476 w 14196"/>
              <a:gd name="T97" fmla="*/ 7087 h 13394"/>
              <a:gd name="T98" fmla="*/ 14049 w 14196"/>
              <a:gd name="T99" fmla="*/ 7060 h 13394"/>
              <a:gd name="T100" fmla="*/ 13340 w 14196"/>
              <a:gd name="T101" fmla="*/ 6676 h 13394"/>
              <a:gd name="T102" fmla="*/ 12363 w 14196"/>
              <a:gd name="T103" fmla="*/ 5610 h 13394"/>
              <a:gd name="T104" fmla="*/ 11739 w 14196"/>
              <a:gd name="T105" fmla="*/ 5004 h 13394"/>
              <a:gd name="T106" fmla="*/ 9746 w 14196"/>
              <a:gd name="T107" fmla="*/ 2103 h 13394"/>
              <a:gd name="T108" fmla="*/ 9755 w 14196"/>
              <a:gd name="T109" fmla="*/ 1431 h 13394"/>
              <a:gd name="T110" fmla="*/ 9246 w 14196"/>
              <a:gd name="T111" fmla="*/ 1866 h 13394"/>
              <a:gd name="T112" fmla="*/ 8436 w 14196"/>
              <a:gd name="T113" fmla="*/ 2169 h 13394"/>
              <a:gd name="T114" fmla="*/ 7769 w 14196"/>
              <a:gd name="T115" fmla="*/ 1894 h 13394"/>
              <a:gd name="T116" fmla="*/ 7245 w 14196"/>
              <a:gd name="T117" fmla="*/ 1701 h 13394"/>
              <a:gd name="T118" fmla="*/ 6062 w 14196"/>
              <a:gd name="T119" fmla="*/ 865 h 13394"/>
              <a:gd name="T120" fmla="*/ 4946 w 14196"/>
              <a:gd name="T121" fmla="*/ 813 h 13394"/>
              <a:gd name="T122" fmla="*/ 1334 w 14196"/>
              <a:gd name="T123" fmla="*/ 0 h 13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196" h="13394">
                <a:moveTo>
                  <a:pt x="1334" y="0"/>
                </a:moveTo>
                <a:lnTo>
                  <a:pt x="1211" y="313"/>
                </a:lnTo>
                <a:lnTo>
                  <a:pt x="1082" y="520"/>
                </a:lnTo>
                <a:lnTo>
                  <a:pt x="1056" y="636"/>
                </a:lnTo>
                <a:lnTo>
                  <a:pt x="1101" y="789"/>
                </a:lnTo>
                <a:lnTo>
                  <a:pt x="984" y="732"/>
                </a:lnTo>
                <a:lnTo>
                  <a:pt x="864" y="801"/>
                </a:lnTo>
                <a:lnTo>
                  <a:pt x="876" y="970"/>
                </a:lnTo>
                <a:lnTo>
                  <a:pt x="996" y="1056"/>
                </a:lnTo>
                <a:lnTo>
                  <a:pt x="1032" y="1198"/>
                </a:lnTo>
                <a:lnTo>
                  <a:pt x="971" y="1285"/>
                </a:lnTo>
                <a:lnTo>
                  <a:pt x="834" y="1260"/>
                </a:lnTo>
                <a:lnTo>
                  <a:pt x="696" y="1246"/>
                </a:lnTo>
                <a:lnTo>
                  <a:pt x="624" y="1342"/>
                </a:lnTo>
                <a:lnTo>
                  <a:pt x="533" y="1237"/>
                </a:lnTo>
                <a:lnTo>
                  <a:pt x="432" y="1152"/>
                </a:lnTo>
                <a:lnTo>
                  <a:pt x="285" y="1222"/>
                </a:lnTo>
                <a:lnTo>
                  <a:pt x="177" y="1296"/>
                </a:lnTo>
                <a:lnTo>
                  <a:pt x="36" y="1308"/>
                </a:lnTo>
                <a:lnTo>
                  <a:pt x="0" y="1401"/>
                </a:lnTo>
                <a:lnTo>
                  <a:pt x="159" y="1440"/>
                </a:lnTo>
                <a:lnTo>
                  <a:pt x="275" y="1512"/>
                </a:lnTo>
                <a:lnTo>
                  <a:pt x="347" y="1653"/>
                </a:lnTo>
                <a:lnTo>
                  <a:pt x="480" y="1593"/>
                </a:lnTo>
                <a:lnTo>
                  <a:pt x="635" y="1593"/>
                </a:lnTo>
                <a:lnTo>
                  <a:pt x="623" y="1725"/>
                </a:lnTo>
                <a:lnTo>
                  <a:pt x="779" y="1785"/>
                </a:lnTo>
                <a:lnTo>
                  <a:pt x="939" y="1750"/>
                </a:lnTo>
                <a:lnTo>
                  <a:pt x="1092" y="1761"/>
                </a:lnTo>
                <a:lnTo>
                  <a:pt x="1178" y="1918"/>
                </a:lnTo>
                <a:lnTo>
                  <a:pt x="1176" y="2157"/>
                </a:lnTo>
                <a:lnTo>
                  <a:pt x="1152" y="2361"/>
                </a:lnTo>
                <a:lnTo>
                  <a:pt x="1032" y="2544"/>
                </a:lnTo>
                <a:lnTo>
                  <a:pt x="1068" y="2649"/>
                </a:lnTo>
                <a:lnTo>
                  <a:pt x="1164" y="2541"/>
                </a:lnTo>
                <a:lnTo>
                  <a:pt x="1259" y="2520"/>
                </a:lnTo>
                <a:lnTo>
                  <a:pt x="1187" y="2652"/>
                </a:lnTo>
                <a:lnTo>
                  <a:pt x="1056" y="2722"/>
                </a:lnTo>
                <a:lnTo>
                  <a:pt x="984" y="2818"/>
                </a:lnTo>
                <a:lnTo>
                  <a:pt x="822" y="2880"/>
                </a:lnTo>
                <a:lnTo>
                  <a:pt x="695" y="2902"/>
                </a:lnTo>
                <a:lnTo>
                  <a:pt x="576" y="3069"/>
                </a:lnTo>
                <a:lnTo>
                  <a:pt x="695" y="3252"/>
                </a:lnTo>
                <a:lnTo>
                  <a:pt x="587" y="3418"/>
                </a:lnTo>
                <a:lnTo>
                  <a:pt x="386" y="3511"/>
                </a:lnTo>
                <a:lnTo>
                  <a:pt x="299" y="3645"/>
                </a:lnTo>
                <a:lnTo>
                  <a:pt x="398" y="3780"/>
                </a:lnTo>
                <a:lnTo>
                  <a:pt x="434" y="3949"/>
                </a:lnTo>
                <a:lnTo>
                  <a:pt x="383" y="4128"/>
                </a:lnTo>
                <a:lnTo>
                  <a:pt x="431" y="4338"/>
                </a:lnTo>
                <a:lnTo>
                  <a:pt x="554" y="4561"/>
                </a:lnTo>
                <a:lnTo>
                  <a:pt x="650" y="4789"/>
                </a:lnTo>
                <a:lnTo>
                  <a:pt x="806" y="5064"/>
                </a:lnTo>
                <a:lnTo>
                  <a:pt x="950" y="5233"/>
                </a:lnTo>
                <a:lnTo>
                  <a:pt x="986" y="5439"/>
                </a:lnTo>
                <a:lnTo>
                  <a:pt x="1079" y="5538"/>
                </a:lnTo>
                <a:lnTo>
                  <a:pt x="1200" y="5640"/>
                </a:lnTo>
                <a:lnTo>
                  <a:pt x="1416" y="5674"/>
                </a:lnTo>
                <a:lnTo>
                  <a:pt x="1554" y="5712"/>
                </a:lnTo>
                <a:lnTo>
                  <a:pt x="1716" y="5746"/>
                </a:lnTo>
                <a:lnTo>
                  <a:pt x="1973" y="5851"/>
                </a:lnTo>
                <a:lnTo>
                  <a:pt x="2169" y="5901"/>
                </a:lnTo>
                <a:lnTo>
                  <a:pt x="2352" y="5902"/>
                </a:lnTo>
                <a:lnTo>
                  <a:pt x="2511" y="5988"/>
                </a:lnTo>
                <a:lnTo>
                  <a:pt x="2663" y="6130"/>
                </a:lnTo>
                <a:lnTo>
                  <a:pt x="2825" y="6217"/>
                </a:lnTo>
                <a:lnTo>
                  <a:pt x="2966" y="6322"/>
                </a:lnTo>
                <a:lnTo>
                  <a:pt x="3026" y="6414"/>
                </a:lnTo>
                <a:lnTo>
                  <a:pt x="3078" y="6508"/>
                </a:lnTo>
                <a:lnTo>
                  <a:pt x="3176" y="6625"/>
                </a:lnTo>
                <a:lnTo>
                  <a:pt x="3254" y="6738"/>
                </a:lnTo>
                <a:lnTo>
                  <a:pt x="3345" y="6823"/>
                </a:lnTo>
                <a:lnTo>
                  <a:pt x="3348" y="6996"/>
                </a:lnTo>
                <a:lnTo>
                  <a:pt x="3408" y="7050"/>
                </a:lnTo>
                <a:lnTo>
                  <a:pt x="3491" y="7075"/>
                </a:lnTo>
                <a:lnTo>
                  <a:pt x="3546" y="6984"/>
                </a:lnTo>
                <a:lnTo>
                  <a:pt x="3590" y="6871"/>
                </a:lnTo>
                <a:lnTo>
                  <a:pt x="3653" y="6751"/>
                </a:lnTo>
                <a:lnTo>
                  <a:pt x="3690" y="6649"/>
                </a:lnTo>
                <a:lnTo>
                  <a:pt x="3807" y="6603"/>
                </a:lnTo>
                <a:lnTo>
                  <a:pt x="3929" y="6538"/>
                </a:lnTo>
                <a:lnTo>
                  <a:pt x="3902" y="6436"/>
                </a:lnTo>
                <a:lnTo>
                  <a:pt x="3965" y="6346"/>
                </a:lnTo>
                <a:lnTo>
                  <a:pt x="4047" y="6379"/>
                </a:lnTo>
                <a:lnTo>
                  <a:pt x="4196" y="6336"/>
                </a:lnTo>
                <a:lnTo>
                  <a:pt x="4245" y="6232"/>
                </a:lnTo>
                <a:lnTo>
                  <a:pt x="4421" y="6057"/>
                </a:lnTo>
                <a:lnTo>
                  <a:pt x="4535" y="5925"/>
                </a:lnTo>
                <a:lnTo>
                  <a:pt x="4568" y="5823"/>
                </a:lnTo>
                <a:lnTo>
                  <a:pt x="4311" y="5823"/>
                </a:lnTo>
                <a:lnTo>
                  <a:pt x="4308" y="5613"/>
                </a:lnTo>
                <a:lnTo>
                  <a:pt x="4364" y="5484"/>
                </a:lnTo>
                <a:lnTo>
                  <a:pt x="4214" y="5404"/>
                </a:lnTo>
                <a:lnTo>
                  <a:pt x="4065" y="5422"/>
                </a:lnTo>
                <a:lnTo>
                  <a:pt x="3972" y="5448"/>
                </a:lnTo>
                <a:lnTo>
                  <a:pt x="3858" y="5386"/>
                </a:lnTo>
                <a:lnTo>
                  <a:pt x="3737" y="5338"/>
                </a:lnTo>
                <a:lnTo>
                  <a:pt x="3579" y="5313"/>
                </a:lnTo>
                <a:lnTo>
                  <a:pt x="3287" y="5142"/>
                </a:lnTo>
                <a:lnTo>
                  <a:pt x="3360" y="5062"/>
                </a:lnTo>
                <a:lnTo>
                  <a:pt x="3000" y="4738"/>
                </a:lnTo>
                <a:lnTo>
                  <a:pt x="2928" y="4339"/>
                </a:lnTo>
                <a:lnTo>
                  <a:pt x="2889" y="4198"/>
                </a:lnTo>
                <a:lnTo>
                  <a:pt x="2838" y="4090"/>
                </a:lnTo>
                <a:lnTo>
                  <a:pt x="2946" y="4129"/>
                </a:lnTo>
                <a:lnTo>
                  <a:pt x="3012" y="4255"/>
                </a:lnTo>
                <a:lnTo>
                  <a:pt x="2997" y="4372"/>
                </a:lnTo>
                <a:lnTo>
                  <a:pt x="3108" y="4498"/>
                </a:lnTo>
                <a:lnTo>
                  <a:pt x="3330" y="4558"/>
                </a:lnTo>
                <a:lnTo>
                  <a:pt x="3624" y="4546"/>
                </a:lnTo>
                <a:lnTo>
                  <a:pt x="3655" y="4644"/>
                </a:lnTo>
                <a:lnTo>
                  <a:pt x="3819" y="4672"/>
                </a:lnTo>
                <a:lnTo>
                  <a:pt x="3975" y="4791"/>
                </a:lnTo>
                <a:lnTo>
                  <a:pt x="4066" y="4873"/>
                </a:lnTo>
                <a:lnTo>
                  <a:pt x="4185" y="5028"/>
                </a:lnTo>
                <a:lnTo>
                  <a:pt x="4258" y="5111"/>
                </a:lnTo>
                <a:lnTo>
                  <a:pt x="4414" y="5202"/>
                </a:lnTo>
                <a:lnTo>
                  <a:pt x="4551" y="5330"/>
                </a:lnTo>
                <a:lnTo>
                  <a:pt x="4779" y="5376"/>
                </a:lnTo>
                <a:lnTo>
                  <a:pt x="4935" y="5367"/>
                </a:lnTo>
                <a:lnTo>
                  <a:pt x="5072" y="5385"/>
                </a:lnTo>
                <a:lnTo>
                  <a:pt x="5081" y="5513"/>
                </a:lnTo>
                <a:lnTo>
                  <a:pt x="5081" y="5677"/>
                </a:lnTo>
                <a:lnTo>
                  <a:pt x="5191" y="5815"/>
                </a:lnTo>
                <a:lnTo>
                  <a:pt x="5282" y="5924"/>
                </a:lnTo>
                <a:lnTo>
                  <a:pt x="5383" y="6061"/>
                </a:lnTo>
                <a:lnTo>
                  <a:pt x="5410" y="6226"/>
                </a:lnTo>
                <a:lnTo>
                  <a:pt x="5401" y="6317"/>
                </a:lnTo>
                <a:lnTo>
                  <a:pt x="5346" y="6427"/>
                </a:lnTo>
                <a:lnTo>
                  <a:pt x="5273" y="6573"/>
                </a:lnTo>
                <a:lnTo>
                  <a:pt x="5273" y="6692"/>
                </a:lnTo>
                <a:lnTo>
                  <a:pt x="5383" y="6811"/>
                </a:lnTo>
                <a:lnTo>
                  <a:pt x="5456" y="6903"/>
                </a:lnTo>
                <a:lnTo>
                  <a:pt x="5520" y="7040"/>
                </a:lnTo>
                <a:lnTo>
                  <a:pt x="5666" y="7085"/>
                </a:lnTo>
                <a:lnTo>
                  <a:pt x="5785" y="7159"/>
                </a:lnTo>
                <a:lnTo>
                  <a:pt x="5867" y="7287"/>
                </a:lnTo>
                <a:lnTo>
                  <a:pt x="6014" y="7259"/>
                </a:lnTo>
                <a:lnTo>
                  <a:pt x="6215" y="7268"/>
                </a:lnTo>
                <a:lnTo>
                  <a:pt x="6398" y="7323"/>
                </a:lnTo>
                <a:lnTo>
                  <a:pt x="6562" y="7369"/>
                </a:lnTo>
                <a:lnTo>
                  <a:pt x="6727" y="7387"/>
                </a:lnTo>
                <a:lnTo>
                  <a:pt x="6882" y="7451"/>
                </a:lnTo>
                <a:lnTo>
                  <a:pt x="7029" y="7469"/>
                </a:lnTo>
                <a:lnTo>
                  <a:pt x="7230" y="7515"/>
                </a:lnTo>
                <a:lnTo>
                  <a:pt x="7403" y="7634"/>
                </a:lnTo>
                <a:lnTo>
                  <a:pt x="7413" y="7780"/>
                </a:lnTo>
                <a:lnTo>
                  <a:pt x="7477" y="7917"/>
                </a:lnTo>
                <a:lnTo>
                  <a:pt x="7641" y="7917"/>
                </a:lnTo>
                <a:lnTo>
                  <a:pt x="7833" y="7936"/>
                </a:lnTo>
                <a:lnTo>
                  <a:pt x="8016" y="8018"/>
                </a:lnTo>
                <a:lnTo>
                  <a:pt x="8208" y="8119"/>
                </a:lnTo>
                <a:lnTo>
                  <a:pt x="8382" y="8201"/>
                </a:lnTo>
                <a:lnTo>
                  <a:pt x="8647" y="8384"/>
                </a:lnTo>
                <a:lnTo>
                  <a:pt x="8821" y="8539"/>
                </a:lnTo>
                <a:lnTo>
                  <a:pt x="8976" y="8640"/>
                </a:lnTo>
                <a:lnTo>
                  <a:pt x="9095" y="8731"/>
                </a:lnTo>
                <a:lnTo>
                  <a:pt x="9113" y="8859"/>
                </a:lnTo>
                <a:lnTo>
                  <a:pt x="9250" y="8859"/>
                </a:lnTo>
                <a:lnTo>
                  <a:pt x="9369" y="8996"/>
                </a:lnTo>
                <a:lnTo>
                  <a:pt x="9461" y="9124"/>
                </a:lnTo>
                <a:lnTo>
                  <a:pt x="9534" y="9252"/>
                </a:lnTo>
                <a:lnTo>
                  <a:pt x="9653" y="9307"/>
                </a:lnTo>
                <a:lnTo>
                  <a:pt x="9717" y="9444"/>
                </a:lnTo>
                <a:lnTo>
                  <a:pt x="9781" y="9563"/>
                </a:lnTo>
                <a:lnTo>
                  <a:pt x="9707" y="9746"/>
                </a:lnTo>
                <a:lnTo>
                  <a:pt x="9753" y="9911"/>
                </a:lnTo>
                <a:lnTo>
                  <a:pt x="9890" y="9938"/>
                </a:lnTo>
                <a:lnTo>
                  <a:pt x="10064" y="9911"/>
                </a:lnTo>
                <a:lnTo>
                  <a:pt x="10128" y="10002"/>
                </a:lnTo>
                <a:lnTo>
                  <a:pt x="10009" y="10002"/>
                </a:lnTo>
                <a:lnTo>
                  <a:pt x="9909" y="9993"/>
                </a:lnTo>
                <a:lnTo>
                  <a:pt x="9771" y="9975"/>
                </a:lnTo>
                <a:lnTo>
                  <a:pt x="9707" y="9993"/>
                </a:lnTo>
                <a:lnTo>
                  <a:pt x="9744" y="10057"/>
                </a:lnTo>
                <a:lnTo>
                  <a:pt x="9872" y="10093"/>
                </a:lnTo>
                <a:lnTo>
                  <a:pt x="9826" y="10212"/>
                </a:lnTo>
                <a:lnTo>
                  <a:pt x="9726" y="10285"/>
                </a:lnTo>
                <a:lnTo>
                  <a:pt x="9598" y="10349"/>
                </a:lnTo>
                <a:lnTo>
                  <a:pt x="9653" y="10423"/>
                </a:lnTo>
                <a:lnTo>
                  <a:pt x="9753" y="10377"/>
                </a:lnTo>
                <a:lnTo>
                  <a:pt x="9835" y="10340"/>
                </a:lnTo>
                <a:lnTo>
                  <a:pt x="9872" y="10377"/>
                </a:lnTo>
                <a:lnTo>
                  <a:pt x="9753" y="10441"/>
                </a:lnTo>
                <a:lnTo>
                  <a:pt x="9671" y="10487"/>
                </a:lnTo>
                <a:lnTo>
                  <a:pt x="9662" y="10633"/>
                </a:lnTo>
                <a:lnTo>
                  <a:pt x="9616" y="10770"/>
                </a:lnTo>
                <a:lnTo>
                  <a:pt x="9506" y="10861"/>
                </a:lnTo>
                <a:lnTo>
                  <a:pt x="9406" y="10816"/>
                </a:lnTo>
                <a:lnTo>
                  <a:pt x="9305" y="10935"/>
                </a:lnTo>
                <a:lnTo>
                  <a:pt x="9250" y="11136"/>
                </a:lnTo>
                <a:lnTo>
                  <a:pt x="9300" y="11290"/>
                </a:lnTo>
                <a:lnTo>
                  <a:pt x="9387" y="11309"/>
                </a:lnTo>
                <a:lnTo>
                  <a:pt x="9534" y="11419"/>
                </a:lnTo>
                <a:lnTo>
                  <a:pt x="9625" y="11538"/>
                </a:lnTo>
                <a:lnTo>
                  <a:pt x="9753" y="11684"/>
                </a:lnTo>
                <a:lnTo>
                  <a:pt x="9890" y="11803"/>
                </a:lnTo>
                <a:lnTo>
                  <a:pt x="10000" y="11858"/>
                </a:lnTo>
                <a:lnTo>
                  <a:pt x="10192" y="11849"/>
                </a:lnTo>
                <a:lnTo>
                  <a:pt x="10384" y="11876"/>
                </a:lnTo>
                <a:lnTo>
                  <a:pt x="10695" y="11995"/>
                </a:lnTo>
                <a:lnTo>
                  <a:pt x="10923" y="12096"/>
                </a:lnTo>
                <a:lnTo>
                  <a:pt x="11051" y="12151"/>
                </a:lnTo>
                <a:lnTo>
                  <a:pt x="11220" y="12118"/>
                </a:lnTo>
                <a:lnTo>
                  <a:pt x="11179" y="11895"/>
                </a:lnTo>
                <a:lnTo>
                  <a:pt x="11207" y="11703"/>
                </a:lnTo>
                <a:lnTo>
                  <a:pt x="11189" y="11556"/>
                </a:lnTo>
                <a:lnTo>
                  <a:pt x="11134" y="11447"/>
                </a:lnTo>
                <a:lnTo>
                  <a:pt x="11006" y="11337"/>
                </a:lnTo>
                <a:lnTo>
                  <a:pt x="10914" y="11300"/>
                </a:lnTo>
                <a:lnTo>
                  <a:pt x="10759" y="11264"/>
                </a:lnTo>
                <a:lnTo>
                  <a:pt x="10622" y="11127"/>
                </a:lnTo>
                <a:lnTo>
                  <a:pt x="10512" y="10944"/>
                </a:lnTo>
                <a:lnTo>
                  <a:pt x="10384" y="10807"/>
                </a:lnTo>
                <a:lnTo>
                  <a:pt x="10356" y="10678"/>
                </a:lnTo>
                <a:lnTo>
                  <a:pt x="10512" y="10688"/>
                </a:lnTo>
                <a:lnTo>
                  <a:pt x="10649" y="10633"/>
                </a:lnTo>
                <a:lnTo>
                  <a:pt x="10805" y="10615"/>
                </a:lnTo>
                <a:lnTo>
                  <a:pt x="10978" y="10679"/>
                </a:lnTo>
                <a:lnTo>
                  <a:pt x="11006" y="10898"/>
                </a:lnTo>
                <a:lnTo>
                  <a:pt x="11152" y="10935"/>
                </a:lnTo>
                <a:lnTo>
                  <a:pt x="11253" y="10962"/>
                </a:lnTo>
                <a:lnTo>
                  <a:pt x="11371" y="11063"/>
                </a:lnTo>
                <a:lnTo>
                  <a:pt x="11499" y="11090"/>
                </a:lnTo>
                <a:lnTo>
                  <a:pt x="11609" y="11099"/>
                </a:lnTo>
                <a:lnTo>
                  <a:pt x="11618" y="11227"/>
                </a:lnTo>
                <a:lnTo>
                  <a:pt x="11655" y="11364"/>
                </a:lnTo>
                <a:lnTo>
                  <a:pt x="11755" y="11419"/>
                </a:lnTo>
                <a:lnTo>
                  <a:pt x="11844" y="11434"/>
                </a:lnTo>
                <a:lnTo>
                  <a:pt x="11774" y="11538"/>
                </a:lnTo>
                <a:lnTo>
                  <a:pt x="11883" y="11666"/>
                </a:lnTo>
                <a:lnTo>
                  <a:pt x="11984" y="11803"/>
                </a:lnTo>
                <a:lnTo>
                  <a:pt x="11755" y="12123"/>
                </a:lnTo>
                <a:lnTo>
                  <a:pt x="11783" y="12242"/>
                </a:lnTo>
                <a:lnTo>
                  <a:pt x="11947" y="12388"/>
                </a:lnTo>
                <a:lnTo>
                  <a:pt x="12139" y="12507"/>
                </a:lnTo>
                <a:lnTo>
                  <a:pt x="12341" y="12653"/>
                </a:lnTo>
                <a:lnTo>
                  <a:pt x="12542" y="12818"/>
                </a:lnTo>
                <a:lnTo>
                  <a:pt x="12651" y="13065"/>
                </a:lnTo>
                <a:lnTo>
                  <a:pt x="12761" y="13284"/>
                </a:lnTo>
                <a:lnTo>
                  <a:pt x="12770" y="13394"/>
                </a:lnTo>
                <a:lnTo>
                  <a:pt x="12843" y="13257"/>
                </a:lnTo>
                <a:lnTo>
                  <a:pt x="12779" y="13092"/>
                </a:lnTo>
                <a:lnTo>
                  <a:pt x="12734" y="12937"/>
                </a:lnTo>
                <a:lnTo>
                  <a:pt x="12615" y="12745"/>
                </a:lnTo>
                <a:lnTo>
                  <a:pt x="12642" y="12699"/>
                </a:lnTo>
                <a:lnTo>
                  <a:pt x="12597" y="12580"/>
                </a:lnTo>
                <a:lnTo>
                  <a:pt x="12523" y="12507"/>
                </a:lnTo>
                <a:lnTo>
                  <a:pt x="12441" y="12562"/>
                </a:lnTo>
                <a:lnTo>
                  <a:pt x="12350" y="12480"/>
                </a:lnTo>
                <a:lnTo>
                  <a:pt x="12286" y="12388"/>
                </a:lnTo>
                <a:lnTo>
                  <a:pt x="12167" y="12333"/>
                </a:lnTo>
                <a:lnTo>
                  <a:pt x="12167" y="12251"/>
                </a:lnTo>
                <a:lnTo>
                  <a:pt x="12322" y="12196"/>
                </a:lnTo>
                <a:lnTo>
                  <a:pt x="12505" y="12041"/>
                </a:lnTo>
                <a:lnTo>
                  <a:pt x="12642" y="11904"/>
                </a:lnTo>
                <a:lnTo>
                  <a:pt x="12770" y="11895"/>
                </a:lnTo>
                <a:lnTo>
                  <a:pt x="12917" y="11803"/>
                </a:lnTo>
                <a:lnTo>
                  <a:pt x="12999" y="11684"/>
                </a:lnTo>
                <a:lnTo>
                  <a:pt x="13063" y="11611"/>
                </a:lnTo>
                <a:lnTo>
                  <a:pt x="13063" y="11373"/>
                </a:lnTo>
                <a:lnTo>
                  <a:pt x="13072" y="11136"/>
                </a:lnTo>
                <a:lnTo>
                  <a:pt x="13045" y="10953"/>
                </a:lnTo>
                <a:lnTo>
                  <a:pt x="12917" y="10807"/>
                </a:lnTo>
                <a:lnTo>
                  <a:pt x="12825" y="10660"/>
                </a:lnTo>
                <a:lnTo>
                  <a:pt x="12743" y="10523"/>
                </a:lnTo>
                <a:lnTo>
                  <a:pt x="12743" y="10404"/>
                </a:lnTo>
                <a:lnTo>
                  <a:pt x="12853" y="10368"/>
                </a:lnTo>
                <a:lnTo>
                  <a:pt x="12907" y="10231"/>
                </a:lnTo>
                <a:lnTo>
                  <a:pt x="12834" y="10157"/>
                </a:lnTo>
                <a:lnTo>
                  <a:pt x="12981" y="10112"/>
                </a:lnTo>
                <a:lnTo>
                  <a:pt x="13136" y="10011"/>
                </a:lnTo>
                <a:lnTo>
                  <a:pt x="13319" y="9920"/>
                </a:lnTo>
                <a:lnTo>
                  <a:pt x="13447" y="9847"/>
                </a:lnTo>
                <a:lnTo>
                  <a:pt x="13557" y="9719"/>
                </a:lnTo>
                <a:lnTo>
                  <a:pt x="13447" y="9627"/>
                </a:lnTo>
                <a:lnTo>
                  <a:pt x="13456" y="9499"/>
                </a:lnTo>
                <a:lnTo>
                  <a:pt x="13337" y="9444"/>
                </a:lnTo>
                <a:lnTo>
                  <a:pt x="13227" y="9408"/>
                </a:lnTo>
                <a:lnTo>
                  <a:pt x="13090" y="9307"/>
                </a:lnTo>
                <a:lnTo>
                  <a:pt x="12981" y="9271"/>
                </a:lnTo>
                <a:lnTo>
                  <a:pt x="12843" y="9225"/>
                </a:lnTo>
                <a:lnTo>
                  <a:pt x="12734" y="9179"/>
                </a:lnTo>
                <a:lnTo>
                  <a:pt x="12633" y="9106"/>
                </a:lnTo>
                <a:lnTo>
                  <a:pt x="12633" y="7369"/>
                </a:lnTo>
                <a:lnTo>
                  <a:pt x="12855" y="7353"/>
                </a:lnTo>
                <a:lnTo>
                  <a:pt x="13007" y="7324"/>
                </a:lnTo>
                <a:lnTo>
                  <a:pt x="12863" y="7012"/>
                </a:lnTo>
                <a:lnTo>
                  <a:pt x="12882" y="6912"/>
                </a:lnTo>
                <a:lnTo>
                  <a:pt x="12990" y="6856"/>
                </a:lnTo>
                <a:lnTo>
                  <a:pt x="13109" y="6850"/>
                </a:lnTo>
                <a:lnTo>
                  <a:pt x="13289" y="6928"/>
                </a:lnTo>
                <a:lnTo>
                  <a:pt x="13404" y="7014"/>
                </a:lnTo>
                <a:lnTo>
                  <a:pt x="13476" y="7087"/>
                </a:lnTo>
                <a:lnTo>
                  <a:pt x="13577" y="7132"/>
                </a:lnTo>
                <a:lnTo>
                  <a:pt x="13647" y="7278"/>
                </a:lnTo>
                <a:lnTo>
                  <a:pt x="13758" y="7315"/>
                </a:lnTo>
                <a:lnTo>
                  <a:pt x="13958" y="7330"/>
                </a:lnTo>
                <a:lnTo>
                  <a:pt x="14013" y="7213"/>
                </a:lnTo>
                <a:lnTo>
                  <a:pt x="14049" y="7060"/>
                </a:lnTo>
                <a:lnTo>
                  <a:pt x="14124" y="7150"/>
                </a:lnTo>
                <a:lnTo>
                  <a:pt x="14196" y="7149"/>
                </a:lnTo>
                <a:lnTo>
                  <a:pt x="14172" y="7065"/>
                </a:lnTo>
                <a:lnTo>
                  <a:pt x="13898" y="6768"/>
                </a:lnTo>
                <a:lnTo>
                  <a:pt x="13736" y="6748"/>
                </a:lnTo>
                <a:lnTo>
                  <a:pt x="13340" y="6676"/>
                </a:lnTo>
                <a:lnTo>
                  <a:pt x="13227" y="6585"/>
                </a:lnTo>
                <a:lnTo>
                  <a:pt x="13164" y="6475"/>
                </a:lnTo>
                <a:lnTo>
                  <a:pt x="13163" y="6364"/>
                </a:lnTo>
                <a:lnTo>
                  <a:pt x="13053" y="6327"/>
                </a:lnTo>
                <a:lnTo>
                  <a:pt x="12654" y="5944"/>
                </a:lnTo>
                <a:lnTo>
                  <a:pt x="12363" y="5610"/>
                </a:lnTo>
                <a:lnTo>
                  <a:pt x="12342" y="5488"/>
                </a:lnTo>
                <a:lnTo>
                  <a:pt x="12303" y="5350"/>
                </a:lnTo>
                <a:lnTo>
                  <a:pt x="12287" y="5193"/>
                </a:lnTo>
                <a:lnTo>
                  <a:pt x="12117" y="5212"/>
                </a:lnTo>
                <a:lnTo>
                  <a:pt x="11985" y="5230"/>
                </a:lnTo>
                <a:lnTo>
                  <a:pt x="11739" y="5004"/>
                </a:lnTo>
                <a:lnTo>
                  <a:pt x="11649" y="4813"/>
                </a:lnTo>
                <a:lnTo>
                  <a:pt x="10560" y="3487"/>
                </a:lnTo>
                <a:lnTo>
                  <a:pt x="10218" y="2797"/>
                </a:lnTo>
                <a:lnTo>
                  <a:pt x="9956" y="2281"/>
                </a:lnTo>
                <a:lnTo>
                  <a:pt x="9909" y="2002"/>
                </a:lnTo>
                <a:lnTo>
                  <a:pt x="9746" y="2103"/>
                </a:lnTo>
                <a:lnTo>
                  <a:pt x="9743" y="1822"/>
                </a:lnTo>
                <a:lnTo>
                  <a:pt x="9683" y="1620"/>
                </a:lnTo>
                <a:lnTo>
                  <a:pt x="9845" y="1846"/>
                </a:lnTo>
                <a:lnTo>
                  <a:pt x="9908" y="1839"/>
                </a:lnTo>
                <a:lnTo>
                  <a:pt x="9827" y="1605"/>
                </a:lnTo>
                <a:lnTo>
                  <a:pt x="9755" y="1431"/>
                </a:lnTo>
                <a:lnTo>
                  <a:pt x="9651" y="1297"/>
                </a:lnTo>
                <a:lnTo>
                  <a:pt x="9527" y="1209"/>
                </a:lnTo>
                <a:lnTo>
                  <a:pt x="9543" y="1429"/>
                </a:lnTo>
                <a:lnTo>
                  <a:pt x="9552" y="1801"/>
                </a:lnTo>
                <a:lnTo>
                  <a:pt x="9410" y="1792"/>
                </a:lnTo>
                <a:lnTo>
                  <a:pt x="9246" y="1866"/>
                </a:lnTo>
                <a:lnTo>
                  <a:pt x="9014" y="1983"/>
                </a:lnTo>
                <a:lnTo>
                  <a:pt x="8868" y="1956"/>
                </a:lnTo>
                <a:lnTo>
                  <a:pt x="8781" y="2032"/>
                </a:lnTo>
                <a:lnTo>
                  <a:pt x="8699" y="2095"/>
                </a:lnTo>
                <a:lnTo>
                  <a:pt x="8589" y="2167"/>
                </a:lnTo>
                <a:lnTo>
                  <a:pt x="8436" y="2169"/>
                </a:lnTo>
                <a:lnTo>
                  <a:pt x="8316" y="2064"/>
                </a:lnTo>
                <a:lnTo>
                  <a:pt x="8160" y="1911"/>
                </a:lnTo>
                <a:lnTo>
                  <a:pt x="8082" y="1800"/>
                </a:lnTo>
                <a:lnTo>
                  <a:pt x="7973" y="1860"/>
                </a:lnTo>
                <a:lnTo>
                  <a:pt x="7884" y="1921"/>
                </a:lnTo>
                <a:lnTo>
                  <a:pt x="7769" y="1894"/>
                </a:lnTo>
                <a:lnTo>
                  <a:pt x="7688" y="1909"/>
                </a:lnTo>
                <a:lnTo>
                  <a:pt x="7586" y="1857"/>
                </a:lnTo>
                <a:lnTo>
                  <a:pt x="7451" y="1861"/>
                </a:lnTo>
                <a:lnTo>
                  <a:pt x="7319" y="1870"/>
                </a:lnTo>
                <a:lnTo>
                  <a:pt x="7200" y="1761"/>
                </a:lnTo>
                <a:lnTo>
                  <a:pt x="7245" y="1701"/>
                </a:lnTo>
                <a:lnTo>
                  <a:pt x="7295" y="1584"/>
                </a:lnTo>
                <a:lnTo>
                  <a:pt x="7191" y="1477"/>
                </a:lnTo>
                <a:lnTo>
                  <a:pt x="6744" y="1212"/>
                </a:lnTo>
                <a:lnTo>
                  <a:pt x="6710" y="960"/>
                </a:lnTo>
                <a:lnTo>
                  <a:pt x="6314" y="1114"/>
                </a:lnTo>
                <a:lnTo>
                  <a:pt x="6062" y="865"/>
                </a:lnTo>
                <a:lnTo>
                  <a:pt x="5832" y="825"/>
                </a:lnTo>
                <a:lnTo>
                  <a:pt x="5738" y="694"/>
                </a:lnTo>
                <a:lnTo>
                  <a:pt x="5570" y="753"/>
                </a:lnTo>
                <a:lnTo>
                  <a:pt x="5424" y="622"/>
                </a:lnTo>
                <a:lnTo>
                  <a:pt x="5267" y="610"/>
                </a:lnTo>
                <a:lnTo>
                  <a:pt x="4946" y="813"/>
                </a:lnTo>
                <a:lnTo>
                  <a:pt x="4334" y="1185"/>
                </a:lnTo>
                <a:lnTo>
                  <a:pt x="3029" y="574"/>
                </a:lnTo>
                <a:lnTo>
                  <a:pt x="2505" y="382"/>
                </a:lnTo>
                <a:lnTo>
                  <a:pt x="1991" y="334"/>
                </a:lnTo>
                <a:lnTo>
                  <a:pt x="1595" y="43"/>
                </a:lnTo>
                <a:lnTo>
                  <a:pt x="1334" y="0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C1A1FB4-BAA2-AE5E-D7A9-B5D3A8F49642}"/>
              </a:ext>
            </a:extLst>
          </p:cNvPr>
          <p:cNvSpPr>
            <a:spLocks/>
          </p:cNvSpPr>
          <p:nvPr/>
        </p:nvSpPr>
        <p:spPr bwMode="auto">
          <a:xfrm>
            <a:off x="5009170" y="1347614"/>
            <a:ext cx="3451262" cy="3256756"/>
          </a:xfrm>
          <a:custGeom>
            <a:avLst/>
            <a:gdLst>
              <a:gd name="T0" fmla="*/ 984 w 14196"/>
              <a:gd name="T1" fmla="*/ 732 h 13394"/>
              <a:gd name="T2" fmla="*/ 834 w 14196"/>
              <a:gd name="T3" fmla="*/ 1260 h 13394"/>
              <a:gd name="T4" fmla="*/ 177 w 14196"/>
              <a:gd name="T5" fmla="*/ 1296 h 13394"/>
              <a:gd name="T6" fmla="*/ 480 w 14196"/>
              <a:gd name="T7" fmla="*/ 1593 h 13394"/>
              <a:gd name="T8" fmla="*/ 1178 w 14196"/>
              <a:gd name="T9" fmla="*/ 1918 h 13394"/>
              <a:gd name="T10" fmla="*/ 1259 w 14196"/>
              <a:gd name="T11" fmla="*/ 2520 h 13394"/>
              <a:gd name="T12" fmla="*/ 576 w 14196"/>
              <a:gd name="T13" fmla="*/ 3069 h 13394"/>
              <a:gd name="T14" fmla="*/ 434 w 14196"/>
              <a:gd name="T15" fmla="*/ 3949 h 13394"/>
              <a:gd name="T16" fmla="*/ 950 w 14196"/>
              <a:gd name="T17" fmla="*/ 5233 h 13394"/>
              <a:gd name="T18" fmla="*/ 1716 w 14196"/>
              <a:gd name="T19" fmla="*/ 5746 h 13394"/>
              <a:gd name="T20" fmla="*/ 2825 w 14196"/>
              <a:gd name="T21" fmla="*/ 6217 h 13394"/>
              <a:gd name="T22" fmla="*/ 3345 w 14196"/>
              <a:gd name="T23" fmla="*/ 6823 h 13394"/>
              <a:gd name="T24" fmla="*/ 3653 w 14196"/>
              <a:gd name="T25" fmla="*/ 6751 h 13394"/>
              <a:gd name="T26" fmla="*/ 4047 w 14196"/>
              <a:gd name="T27" fmla="*/ 6379 h 13394"/>
              <a:gd name="T28" fmla="*/ 4311 w 14196"/>
              <a:gd name="T29" fmla="*/ 5823 h 13394"/>
              <a:gd name="T30" fmla="*/ 3858 w 14196"/>
              <a:gd name="T31" fmla="*/ 5386 h 13394"/>
              <a:gd name="T32" fmla="*/ 2928 w 14196"/>
              <a:gd name="T33" fmla="*/ 4339 h 13394"/>
              <a:gd name="T34" fmla="*/ 3108 w 14196"/>
              <a:gd name="T35" fmla="*/ 4498 h 13394"/>
              <a:gd name="T36" fmla="*/ 4066 w 14196"/>
              <a:gd name="T37" fmla="*/ 4873 h 13394"/>
              <a:gd name="T38" fmla="*/ 4935 w 14196"/>
              <a:gd name="T39" fmla="*/ 5367 h 13394"/>
              <a:gd name="T40" fmla="*/ 5383 w 14196"/>
              <a:gd name="T41" fmla="*/ 6061 h 13394"/>
              <a:gd name="T42" fmla="*/ 5383 w 14196"/>
              <a:gd name="T43" fmla="*/ 6811 h 13394"/>
              <a:gd name="T44" fmla="*/ 6014 w 14196"/>
              <a:gd name="T45" fmla="*/ 7259 h 13394"/>
              <a:gd name="T46" fmla="*/ 7029 w 14196"/>
              <a:gd name="T47" fmla="*/ 7469 h 13394"/>
              <a:gd name="T48" fmla="*/ 7833 w 14196"/>
              <a:gd name="T49" fmla="*/ 7936 h 13394"/>
              <a:gd name="T50" fmla="*/ 8976 w 14196"/>
              <a:gd name="T51" fmla="*/ 8640 h 13394"/>
              <a:gd name="T52" fmla="*/ 9534 w 14196"/>
              <a:gd name="T53" fmla="*/ 9252 h 13394"/>
              <a:gd name="T54" fmla="*/ 9890 w 14196"/>
              <a:gd name="T55" fmla="*/ 9938 h 13394"/>
              <a:gd name="T56" fmla="*/ 9707 w 14196"/>
              <a:gd name="T57" fmla="*/ 9993 h 13394"/>
              <a:gd name="T58" fmla="*/ 9653 w 14196"/>
              <a:gd name="T59" fmla="*/ 10423 h 13394"/>
              <a:gd name="T60" fmla="*/ 9662 w 14196"/>
              <a:gd name="T61" fmla="*/ 10633 h 13394"/>
              <a:gd name="T62" fmla="*/ 9300 w 14196"/>
              <a:gd name="T63" fmla="*/ 11290 h 13394"/>
              <a:gd name="T64" fmla="*/ 10000 w 14196"/>
              <a:gd name="T65" fmla="*/ 11858 h 13394"/>
              <a:gd name="T66" fmla="*/ 11220 w 14196"/>
              <a:gd name="T67" fmla="*/ 12118 h 13394"/>
              <a:gd name="T68" fmla="*/ 10914 w 14196"/>
              <a:gd name="T69" fmla="*/ 11300 h 13394"/>
              <a:gd name="T70" fmla="*/ 10512 w 14196"/>
              <a:gd name="T71" fmla="*/ 10688 h 13394"/>
              <a:gd name="T72" fmla="*/ 11253 w 14196"/>
              <a:gd name="T73" fmla="*/ 10962 h 13394"/>
              <a:gd name="T74" fmla="*/ 11755 w 14196"/>
              <a:gd name="T75" fmla="*/ 11419 h 13394"/>
              <a:gd name="T76" fmla="*/ 11783 w 14196"/>
              <a:gd name="T77" fmla="*/ 12242 h 13394"/>
              <a:gd name="T78" fmla="*/ 12761 w 14196"/>
              <a:gd name="T79" fmla="*/ 13284 h 13394"/>
              <a:gd name="T80" fmla="*/ 12642 w 14196"/>
              <a:gd name="T81" fmla="*/ 12699 h 13394"/>
              <a:gd name="T82" fmla="*/ 12167 w 14196"/>
              <a:gd name="T83" fmla="*/ 12333 h 13394"/>
              <a:gd name="T84" fmla="*/ 12917 w 14196"/>
              <a:gd name="T85" fmla="*/ 11803 h 13394"/>
              <a:gd name="T86" fmla="*/ 12917 w 14196"/>
              <a:gd name="T87" fmla="*/ 10807 h 13394"/>
              <a:gd name="T88" fmla="*/ 12834 w 14196"/>
              <a:gd name="T89" fmla="*/ 10157 h 13394"/>
              <a:gd name="T90" fmla="*/ 13447 w 14196"/>
              <a:gd name="T91" fmla="*/ 9627 h 13394"/>
              <a:gd name="T92" fmla="*/ 12843 w 14196"/>
              <a:gd name="T93" fmla="*/ 9225 h 13394"/>
              <a:gd name="T94" fmla="*/ 12863 w 14196"/>
              <a:gd name="T95" fmla="*/ 7012 h 13394"/>
              <a:gd name="T96" fmla="*/ 13476 w 14196"/>
              <a:gd name="T97" fmla="*/ 7087 h 13394"/>
              <a:gd name="T98" fmla="*/ 14049 w 14196"/>
              <a:gd name="T99" fmla="*/ 7060 h 13394"/>
              <a:gd name="T100" fmla="*/ 13340 w 14196"/>
              <a:gd name="T101" fmla="*/ 6676 h 13394"/>
              <a:gd name="T102" fmla="*/ 12363 w 14196"/>
              <a:gd name="T103" fmla="*/ 5610 h 13394"/>
              <a:gd name="T104" fmla="*/ 11739 w 14196"/>
              <a:gd name="T105" fmla="*/ 5004 h 13394"/>
              <a:gd name="T106" fmla="*/ 9746 w 14196"/>
              <a:gd name="T107" fmla="*/ 2103 h 13394"/>
              <a:gd name="T108" fmla="*/ 9755 w 14196"/>
              <a:gd name="T109" fmla="*/ 1431 h 13394"/>
              <a:gd name="T110" fmla="*/ 9246 w 14196"/>
              <a:gd name="T111" fmla="*/ 1866 h 13394"/>
              <a:gd name="T112" fmla="*/ 8436 w 14196"/>
              <a:gd name="T113" fmla="*/ 2169 h 13394"/>
              <a:gd name="T114" fmla="*/ 7769 w 14196"/>
              <a:gd name="T115" fmla="*/ 1894 h 13394"/>
              <a:gd name="T116" fmla="*/ 7245 w 14196"/>
              <a:gd name="T117" fmla="*/ 1701 h 13394"/>
              <a:gd name="T118" fmla="*/ 6062 w 14196"/>
              <a:gd name="T119" fmla="*/ 865 h 13394"/>
              <a:gd name="T120" fmla="*/ 4946 w 14196"/>
              <a:gd name="T121" fmla="*/ 813 h 13394"/>
              <a:gd name="T122" fmla="*/ 1334 w 14196"/>
              <a:gd name="T123" fmla="*/ 0 h 13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196" h="13394">
                <a:moveTo>
                  <a:pt x="1334" y="0"/>
                </a:moveTo>
                <a:lnTo>
                  <a:pt x="1211" y="313"/>
                </a:lnTo>
                <a:lnTo>
                  <a:pt x="1082" y="520"/>
                </a:lnTo>
                <a:lnTo>
                  <a:pt x="1056" y="636"/>
                </a:lnTo>
                <a:lnTo>
                  <a:pt x="1101" y="789"/>
                </a:lnTo>
                <a:lnTo>
                  <a:pt x="984" y="732"/>
                </a:lnTo>
                <a:lnTo>
                  <a:pt x="864" y="801"/>
                </a:lnTo>
                <a:lnTo>
                  <a:pt x="876" y="970"/>
                </a:lnTo>
                <a:lnTo>
                  <a:pt x="996" y="1056"/>
                </a:lnTo>
                <a:lnTo>
                  <a:pt x="1032" y="1198"/>
                </a:lnTo>
                <a:lnTo>
                  <a:pt x="971" y="1285"/>
                </a:lnTo>
                <a:lnTo>
                  <a:pt x="834" y="1260"/>
                </a:lnTo>
                <a:lnTo>
                  <a:pt x="696" y="1246"/>
                </a:lnTo>
                <a:lnTo>
                  <a:pt x="624" y="1342"/>
                </a:lnTo>
                <a:lnTo>
                  <a:pt x="533" y="1237"/>
                </a:lnTo>
                <a:lnTo>
                  <a:pt x="432" y="1152"/>
                </a:lnTo>
                <a:lnTo>
                  <a:pt x="285" y="1222"/>
                </a:lnTo>
                <a:lnTo>
                  <a:pt x="177" y="1296"/>
                </a:lnTo>
                <a:lnTo>
                  <a:pt x="36" y="1308"/>
                </a:lnTo>
                <a:lnTo>
                  <a:pt x="0" y="1401"/>
                </a:lnTo>
                <a:lnTo>
                  <a:pt x="159" y="1440"/>
                </a:lnTo>
                <a:lnTo>
                  <a:pt x="275" y="1512"/>
                </a:lnTo>
                <a:lnTo>
                  <a:pt x="347" y="1653"/>
                </a:lnTo>
                <a:lnTo>
                  <a:pt x="480" y="1593"/>
                </a:lnTo>
                <a:lnTo>
                  <a:pt x="635" y="1593"/>
                </a:lnTo>
                <a:lnTo>
                  <a:pt x="623" y="1725"/>
                </a:lnTo>
                <a:lnTo>
                  <a:pt x="779" y="1785"/>
                </a:lnTo>
                <a:lnTo>
                  <a:pt x="939" y="1750"/>
                </a:lnTo>
                <a:lnTo>
                  <a:pt x="1092" y="1761"/>
                </a:lnTo>
                <a:lnTo>
                  <a:pt x="1178" y="1918"/>
                </a:lnTo>
                <a:lnTo>
                  <a:pt x="1176" y="2157"/>
                </a:lnTo>
                <a:lnTo>
                  <a:pt x="1152" y="2361"/>
                </a:lnTo>
                <a:lnTo>
                  <a:pt x="1032" y="2544"/>
                </a:lnTo>
                <a:lnTo>
                  <a:pt x="1068" y="2649"/>
                </a:lnTo>
                <a:lnTo>
                  <a:pt x="1164" y="2541"/>
                </a:lnTo>
                <a:lnTo>
                  <a:pt x="1259" y="2520"/>
                </a:lnTo>
                <a:lnTo>
                  <a:pt x="1187" y="2652"/>
                </a:lnTo>
                <a:lnTo>
                  <a:pt x="1056" y="2722"/>
                </a:lnTo>
                <a:lnTo>
                  <a:pt x="984" y="2818"/>
                </a:lnTo>
                <a:lnTo>
                  <a:pt x="822" y="2880"/>
                </a:lnTo>
                <a:lnTo>
                  <a:pt x="695" y="2902"/>
                </a:lnTo>
                <a:lnTo>
                  <a:pt x="576" y="3069"/>
                </a:lnTo>
                <a:lnTo>
                  <a:pt x="695" y="3252"/>
                </a:lnTo>
                <a:lnTo>
                  <a:pt x="587" y="3418"/>
                </a:lnTo>
                <a:lnTo>
                  <a:pt x="386" y="3511"/>
                </a:lnTo>
                <a:lnTo>
                  <a:pt x="299" y="3645"/>
                </a:lnTo>
                <a:lnTo>
                  <a:pt x="398" y="3780"/>
                </a:lnTo>
                <a:lnTo>
                  <a:pt x="434" y="3949"/>
                </a:lnTo>
                <a:lnTo>
                  <a:pt x="383" y="4128"/>
                </a:lnTo>
                <a:lnTo>
                  <a:pt x="431" y="4338"/>
                </a:lnTo>
                <a:lnTo>
                  <a:pt x="554" y="4561"/>
                </a:lnTo>
                <a:lnTo>
                  <a:pt x="650" y="4789"/>
                </a:lnTo>
                <a:lnTo>
                  <a:pt x="806" y="5064"/>
                </a:lnTo>
                <a:lnTo>
                  <a:pt x="950" y="5233"/>
                </a:lnTo>
                <a:lnTo>
                  <a:pt x="986" y="5439"/>
                </a:lnTo>
                <a:lnTo>
                  <a:pt x="1079" y="5538"/>
                </a:lnTo>
                <a:lnTo>
                  <a:pt x="1200" y="5640"/>
                </a:lnTo>
                <a:lnTo>
                  <a:pt x="1416" y="5674"/>
                </a:lnTo>
                <a:lnTo>
                  <a:pt x="1554" y="5712"/>
                </a:lnTo>
                <a:lnTo>
                  <a:pt x="1716" y="5746"/>
                </a:lnTo>
                <a:lnTo>
                  <a:pt x="1973" y="5851"/>
                </a:lnTo>
                <a:lnTo>
                  <a:pt x="2169" y="5901"/>
                </a:lnTo>
                <a:lnTo>
                  <a:pt x="2352" y="5902"/>
                </a:lnTo>
                <a:lnTo>
                  <a:pt x="2511" y="5988"/>
                </a:lnTo>
                <a:lnTo>
                  <a:pt x="2663" y="6130"/>
                </a:lnTo>
                <a:lnTo>
                  <a:pt x="2825" y="6217"/>
                </a:lnTo>
                <a:lnTo>
                  <a:pt x="2966" y="6322"/>
                </a:lnTo>
                <a:lnTo>
                  <a:pt x="3026" y="6414"/>
                </a:lnTo>
                <a:lnTo>
                  <a:pt x="3078" y="6508"/>
                </a:lnTo>
                <a:lnTo>
                  <a:pt x="3176" y="6625"/>
                </a:lnTo>
                <a:lnTo>
                  <a:pt x="3254" y="6738"/>
                </a:lnTo>
                <a:lnTo>
                  <a:pt x="3345" y="6823"/>
                </a:lnTo>
                <a:lnTo>
                  <a:pt x="3348" y="6996"/>
                </a:lnTo>
                <a:lnTo>
                  <a:pt x="3408" y="7050"/>
                </a:lnTo>
                <a:lnTo>
                  <a:pt x="3491" y="7075"/>
                </a:lnTo>
                <a:lnTo>
                  <a:pt x="3546" y="6984"/>
                </a:lnTo>
                <a:lnTo>
                  <a:pt x="3590" y="6871"/>
                </a:lnTo>
                <a:lnTo>
                  <a:pt x="3653" y="6751"/>
                </a:lnTo>
                <a:lnTo>
                  <a:pt x="3690" y="6649"/>
                </a:lnTo>
                <a:lnTo>
                  <a:pt x="3807" y="6603"/>
                </a:lnTo>
                <a:lnTo>
                  <a:pt x="3929" y="6538"/>
                </a:lnTo>
                <a:lnTo>
                  <a:pt x="3902" y="6436"/>
                </a:lnTo>
                <a:lnTo>
                  <a:pt x="3965" y="6346"/>
                </a:lnTo>
                <a:lnTo>
                  <a:pt x="4047" y="6379"/>
                </a:lnTo>
                <a:lnTo>
                  <a:pt x="4196" y="6336"/>
                </a:lnTo>
                <a:lnTo>
                  <a:pt x="4245" y="6232"/>
                </a:lnTo>
                <a:lnTo>
                  <a:pt x="4421" y="6057"/>
                </a:lnTo>
                <a:lnTo>
                  <a:pt x="4535" y="5925"/>
                </a:lnTo>
                <a:lnTo>
                  <a:pt x="4568" y="5823"/>
                </a:lnTo>
                <a:lnTo>
                  <a:pt x="4311" y="5823"/>
                </a:lnTo>
                <a:lnTo>
                  <a:pt x="4308" y="5613"/>
                </a:lnTo>
                <a:lnTo>
                  <a:pt x="4364" y="5484"/>
                </a:lnTo>
                <a:lnTo>
                  <a:pt x="4214" y="5404"/>
                </a:lnTo>
                <a:lnTo>
                  <a:pt x="4065" y="5422"/>
                </a:lnTo>
                <a:lnTo>
                  <a:pt x="3972" y="5448"/>
                </a:lnTo>
                <a:lnTo>
                  <a:pt x="3858" y="5386"/>
                </a:lnTo>
                <a:lnTo>
                  <a:pt x="3737" y="5338"/>
                </a:lnTo>
                <a:lnTo>
                  <a:pt x="3579" y="5313"/>
                </a:lnTo>
                <a:lnTo>
                  <a:pt x="3287" y="5142"/>
                </a:lnTo>
                <a:lnTo>
                  <a:pt x="3360" y="5062"/>
                </a:lnTo>
                <a:lnTo>
                  <a:pt x="3000" y="4738"/>
                </a:lnTo>
                <a:lnTo>
                  <a:pt x="2928" y="4339"/>
                </a:lnTo>
                <a:lnTo>
                  <a:pt x="2889" y="4198"/>
                </a:lnTo>
                <a:lnTo>
                  <a:pt x="2838" y="4090"/>
                </a:lnTo>
                <a:lnTo>
                  <a:pt x="2946" y="4129"/>
                </a:lnTo>
                <a:lnTo>
                  <a:pt x="3012" y="4255"/>
                </a:lnTo>
                <a:lnTo>
                  <a:pt x="2997" y="4372"/>
                </a:lnTo>
                <a:lnTo>
                  <a:pt x="3108" y="4498"/>
                </a:lnTo>
                <a:lnTo>
                  <a:pt x="3330" y="4558"/>
                </a:lnTo>
                <a:lnTo>
                  <a:pt x="3624" y="4546"/>
                </a:lnTo>
                <a:lnTo>
                  <a:pt x="3655" y="4644"/>
                </a:lnTo>
                <a:lnTo>
                  <a:pt x="3819" y="4672"/>
                </a:lnTo>
                <a:lnTo>
                  <a:pt x="3975" y="4791"/>
                </a:lnTo>
                <a:lnTo>
                  <a:pt x="4066" y="4873"/>
                </a:lnTo>
                <a:lnTo>
                  <a:pt x="4185" y="5028"/>
                </a:lnTo>
                <a:lnTo>
                  <a:pt x="4258" y="5111"/>
                </a:lnTo>
                <a:lnTo>
                  <a:pt x="4414" y="5202"/>
                </a:lnTo>
                <a:lnTo>
                  <a:pt x="4551" y="5330"/>
                </a:lnTo>
                <a:lnTo>
                  <a:pt x="4779" y="5376"/>
                </a:lnTo>
                <a:lnTo>
                  <a:pt x="4935" y="5367"/>
                </a:lnTo>
                <a:lnTo>
                  <a:pt x="5072" y="5385"/>
                </a:lnTo>
                <a:lnTo>
                  <a:pt x="5081" y="5513"/>
                </a:lnTo>
                <a:lnTo>
                  <a:pt x="5081" y="5677"/>
                </a:lnTo>
                <a:lnTo>
                  <a:pt x="5191" y="5815"/>
                </a:lnTo>
                <a:lnTo>
                  <a:pt x="5282" y="5924"/>
                </a:lnTo>
                <a:lnTo>
                  <a:pt x="5383" y="6061"/>
                </a:lnTo>
                <a:lnTo>
                  <a:pt x="5410" y="6226"/>
                </a:lnTo>
                <a:lnTo>
                  <a:pt x="5401" y="6317"/>
                </a:lnTo>
                <a:lnTo>
                  <a:pt x="5346" y="6427"/>
                </a:lnTo>
                <a:lnTo>
                  <a:pt x="5273" y="6573"/>
                </a:lnTo>
                <a:lnTo>
                  <a:pt x="5273" y="6692"/>
                </a:lnTo>
                <a:lnTo>
                  <a:pt x="5383" y="6811"/>
                </a:lnTo>
                <a:lnTo>
                  <a:pt x="5456" y="6903"/>
                </a:lnTo>
                <a:lnTo>
                  <a:pt x="5520" y="7040"/>
                </a:lnTo>
                <a:lnTo>
                  <a:pt x="5666" y="7085"/>
                </a:lnTo>
                <a:lnTo>
                  <a:pt x="5785" y="7159"/>
                </a:lnTo>
                <a:lnTo>
                  <a:pt x="5867" y="7287"/>
                </a:lnTo>
                <a:lnTo>
                  <a:pt x="6014" y="7259"/>
                </a:lnTo>
                <a:lnTo>
                  <a:pt x="6215" y="7268"/>
                </a:lnTo>
                <a:lnTo>
                  <a:pt x="6398" y="7323"/>
                </a:lnTo>
                <a:lnTo>
                  <a:pt x="6562" y="7369"/>
                </a:lnTo>
                <a:lnTo>
                  <a:pt x="6727" y="7387"/>
                </a:lnTo>
                <a:lnTo>
                  <a:pt x="6882" y="7451"/>
                </a:lnTo>
                <a:lnTo>
                  <a:pt x="7029" y="7469"/>
                </a:lnTo>
                <a:lnTo>
                  <a:pt x="7230" y="7515"/>
                </a:lnTo>
                <a:lnTo>
                  <a:pt x="7403" y="7634"/>
                </a:lnTo>
                <a:lnTo>
                  <a:pt x="7413" y="7780"/>
                </a:lnTo>
                <a:lnTo>
                  <a:pt x="7477" y="7917"/>
                </a:lnTo>
                <a:lnTo>
                  <a:pt x="7641" y="7917"/>
                </a:lnTo>
                <a:lnTo>
                  <a:pt x="7833" y="7936"/>
                </a:lnTo>
                <a:lnTo>
                  <a:pt x="8016" y="8018"/>
                </a:lnTo>
                <a:lnTo>
                  <a:pt x="8208" y="8119"/>
                </a:lnTo>
                <a:lnTo>
                  <a:pt x="8382" y="8201"/>
                </a:lnTo>
                <a:lnTo>
                  <a:pt x="8647" y="8384"/>
                </a:lnTo>
                <a:lnTo>
                  <a:pt x="8821" y="8539"/>
                </a:lnTo>
                <a:lnTo>
                  <a:pt x="8976" y="8640"/>
                </a:lnTo>
                <a:lnTo>
                  <a:pt x="9095" y="8731"/>
                </a:lnTo>
                <a:lnTo>
                  <a:pt x="9113" y="8859"/>
                </a:lnTo>
                <a:lnTo>
                  <a:pt x="9250" y="8859"/>
                </a:lnTo>
                <a:lnTo>
                  <a:pt x="9369" y="8996"/>
                </a:lnTo>
                <a:lnTo>
                  <a:pt x="9461" y="9124"/>
                </a:lnTo>
                <a:lnTo>
                  <a:pt x="9534" y="9252"/>
                </a:lnTo>
                <a:lnTo>
                  <a:pt x="9653" y="9307"/>
                </a:lnTo>
                <a:lnTo>
                  <a:pt x="9717" y="9444"/>
                </a:lnTo>
                <a:lnTo>
                  <a:pt x="9781" y="9563"/>
                </a:lnTo>
                <a:lnTo>
                  <a:pt x="9707" y="9746"/>
                </a:lnTo>
                <a:lnTo>
                  <a:pt x="9753" y="9911"/>
                </a:lnTo>
                <a:lnTo>
                  <a:pt x="9890" y="9938"/>
                </a:lnTo>
                <a:lnTo>
                  <a:pt x="10064" y="9911"/>
                </a:lnTo>
                <a:lnTo>
                  <a:pt x="10128" y="10002"/>
                </a:lnTo>
                <a:lnTo>
                  <a:pt x="10009" y="10002"/>
                </a:lnTo>
                <a:lnTo>
                  <a:pt x="9909" y="9993"/>
                </a:lnTo>
                <a:lnTo>
                  <a:pt x="9771" y="9975"/>
                </a:lnTo>
                <a:lnTo>
                  <a:pt x="9707" y="9993"/>
                </a:lnTo>
                <a:lnTo>
                  <a:pt x="9744" y="10057"/>
                </a:lnTo>
                <a:lnTo>
                  <a:pt x="9872" y="10093"/>
                </a:lnTo>
                <a:lnTo>
                  <a:pt x="9826" y="10212"/>
                </a:lnTo>
                <a:lnTo>
                  <a:pt x="9726" y="10285"/>
                </a:lnTo>
                <a:lnTo>
                  <a:pt x="9598" y="10349"/>
                </a:lnTo>
                <a:lnTo>
                  <a:pt x="9653" y="10423"/>
                </a:lnTo>
                <a:lnTo>
                  <a:pt x="9753" y="10377"/>
                </a:lnTo>
                <a:lnTo>
                  <a:pt x="9835" y="10340"/>
                </a:lnTo>
                <a:lnTo>
                  <a:pt x="9872" y="10377"/>
                </a:lnTo>
                <a:lnTo>
                  <a:pt x="9753" y="10441"/>
                </a:lnTo>
                <a:lnTo>
                  <a:pt x="9671" y="10487"/>
                </a:lnTo>
                <a:lnTo>
                  <a:pt x="9662" y="10633"/>
                </a:lnTo>
                <a:lnTo>
                  <a:pt x="9616" y="10770"/>
                </a:lnTo>
                <a:lnTo>
                  <a:pt x="9506" y="10861"/>
                </a:lnTo>
                <a:lnTo>
                  <a:pt x="9406" y="10816"/>
                </a:lnTo>
                <a:lnTo>
                  <a:pt x="9305" y="10935"/>
                </a:lnTo>
                <a:lnTo>
                  <a:pt x="9250" y="11136"/>
                </a:lnTo>
                <a:lnTo>
                  <a:pt x="9300" y="11290"/>
                </a:lnTo>
                <a:lnTo>
                  <a:pt x="9387" y="11309"/>
                </a:lnTo>
                <a:lnTo>
                  <a:pt x="9534" y="11419"/>
                </a:lnTo>
                <a:lnTo>
                  <a:pt x="9625" y="11538"/>
                </a:lnTo>
                <a:lnTo>
                  <a:pt x="9753" y="11684"/>
                </a:lnTo>
                <a:lnTo>
                  <a:pt x="9890" y="11803"/>
                </a:lnTo>
                <a:lnTo>
                  <a:pt x="10000" y="11858"/>
                </a:lnTo>
                <a:lnTo>
                  <a:pt x="10192" y="11849"/>
                </a:lnTo>
                <a:lnTo>
                  <a:pt x="10384" y="11876"/>
                </a:lnTo>
                <a:lnTo>
                  <a:pt x="10695" y="11995"/>
                </a:lnTo>
                <a:lnTo>
                  <a:pt x="10923" y="12096"/>
                </a:lnTo>
                <a:lnTo>
                  <a:pt x="11051" y="12151"/>
                </a:lnTo>
                <a:lnTo>
                  <a:pt x="11220" y="12118"/>
                </a:lnTo>
                <a:lnTo>
                  <a:pt x="11179" y="11895"/>
                </a:lnTo>
                <a:lnTo>
                  <a:pt x="11207" y="11703"/>
                </a:lnTo>
                <a:lnTo>
                  <a:pt x="11189" y="11556"/>
                </a:lnTo>
                <a:lnTo>
                  <a:pt x="11134" y="11447"/>
                </a:lnTo>
                <a:lnTo>
                  <a:pt x="11006" y="11337"/>
                </a:lnTo>
                <a:lnTo>
                  <a:pt x="10914" y="11300"/>
                </a:lnTo>
                <a:lnTo>
                  <a:pt x="10759" y="11264"/>
                </a:lnTo>
                <a:lnTo>
                  <a:pt x="10622" y="11127"/>
                </a:lnTo>
                <a:lnTo>
                  <a:pt x="10512" y="10944"/>
                </a:lnTo>
                <a:lnTo>
                  <a:pt x="10384" y="10807"/>
                </a:lnTo>
                <a:lnTo>
                  <a:pt x="10356" y="10678"/>
                </a:lnTo>
                <a:lnTo>
                  <a:pt x="10512" y="10688"/>
                </a:lnTo>
                <a:lnTo>
                  <a:pt x="10649" y="10633"/>
                </a:lnTo>
                <a:lnTo>
                  <a:pt x="10805" y="10615"/>
                </a:lnTo>
                <a:lnTo>
                  <a:pt x="10978" y="10679"/>
                </a:lnTo>
                <a:lnTo>
                  <a:pt x="11006" y="10898"/>
                </a:lnTo>
                <a:lnTo>
                  <a:pt x="11152" y="10935"/>
                </a:lnTo>
                <a:lnTo>
                  <a:pt x="11253" y="10962"/>
                </a:lnTo>
                <a:lnTo>
                  <a:pt x="11371" y="11063"/>
                </a:lnTo>
                <a:lnTo>
                  <a:pt x="11499" y="11090"/>
                </a:lnTo>
                <a:lnTo>
                  <a:pt x="11609" y="11099"/>
                </a:lnTo>
                <a:lnTo>
                  <a:pt x="11618" y="11227"/>
                </a:lnTo>
                <a:lnTo>
                  <a:pt x="11655" y="11364"/>
                </a:lnTo>
                <a:lnTo>
                  <a:pt x="11755" y="11419"/>
                </a:lnTo>
                <a:lnTo>
                  <a:pt x="11844" y="11434"/>
                </a:lnTo>
                <a:lnTo>
                  <a:pt x="11774" y="11538"/>
                </a:lnTo>
                <a:lnTo>
                  <a:pt x="11883" y="11666"/>
                </a:lnTo>
                <a:lnTo>
                  <a:pt x="11984" y="11803"/>
                </a:lnTo>
                <a:lnTo>
                  <a:pt x="11755" y="12123"/>
                </a:lnTo>
                <a:lnTo>
                  <a:pt x="11783" y="12242"/>
                </a:lnTo>
                <a:lnTo>
                  <a:pt x="11947" y="12388"/>
                </a:lnTo>
                <a:lnTo>
                  <a:pt x="12139" y="12507"/>
                </a:lnTo>
                <a:lnTo>
                  <a:pt x="12341" y="12653"/>
                </a:lnTo>
                <a:lnTo>
                  <a:pt x="12542" y="12818"/>
                </a:lnTo>
                <a:lnTo>
                  <a:pt x="12651" y="13065"/>
                </a:lnTo>
                <a:lnTo>
                  <a:pt x="12761" y="13284"/>
                </a:lnTo>
                <a:lnTo>
                  <a:pt x="12770" y="13394"/>
                </a:lnTo>
                <a:lnTo>
                  <a:pt x="12843" y="13257"/>
                </a:lnTo>
                <a:lnTo>
                  <a:pt x="12779" y="13092"/>
                </a:lnTo>
                <a:lnTo>
                  <a:pt x="12734" y="12937"/>
                </a:lnTo>
                <a:lnTo>
                  <a:pt x="12615" y="12745"/>
                </a:lnTo>
                <a:lnTo>
                  <a:pt x="12642" y="12699"/>
                </a:lnTo>
                <a:lnTo>
                  <a:pt x="12597" y="12580"/>
                </a:lnTo>
                <a:lnTo>
                  <a:pt x="12523" y="12507"/>
                </a:lnTo>
                <a:lnTo>
                  <a:pt x="12441" y="12562"/>
                </a:lnTo>
                <a:lnTo>
                  <a:pt x="12350" y="12480"/>
                </a:lnTo>
                <a:lnTo>
                  <a:pt x="12286" y="12388"/>
                </a:lnTo>
                <a:lnTo>
                  <a:pt x="12167" y="12333"/>
                </a:lnTo>
                <a:lnTo>
                  <a:pt x="12167" y="12251"/>
                </a:lnTo>
                <a:lnTo>
                  <a:pt x="12322" y="12196"/>
                </a:lnTo>
                <a:lnTo>
                  <a:pt x="12505" y="12041"/>
                </a:lnTo>
                <a:lnTo>
                  <a:pt x="12642" y="11904"/>
                </a:lnTo>
                <a:lnTo>
                  <a:pt x="12770" y="11895"/>
                </a:lnTo>
                <a:lnTo>
                  <a:pt x="12917" y="11803"/>
                </a:lnTo>
                <a:lnTo>
                  <a:pt x="12999" y="11684"/>
                </a:lnTo>
                <a:lnTo>
                  <a:pt x="13063" y="11611"/>
                </a:lnTo>
                <a:lnTo>
                  <a:pt x="13063" y="11373"/>
                </a:lnTo>
                <a:lnTo>
                  <a:pt x="13072" y="11136"/>
                </a:lnTo>
                <a:lnTo>
                  <a:pt x="13045" y="10953"/>
                </a:lnTo>
                <a:lnTo>
                  <a:pt x="12917" y="10807"/>
                </a:lnTo>
                <a:lnTo>
                  <a:pt x="12825" y="10660"/>
                </a:lnTo>
                <a:lnTo>
                  <a:pt x="12743" y="10523"/>
                </a:lnTo>
                <a:lnTo>
                  <a:pt x="12743" y="10404"/>
                </a:lnTo>
                <a:lnTo>
                  <a:pt x="12853" y="10368"/>
                </a:lnTo>
                <a:lnTo>
                  <a:pt x="12907" y="10231"/>
                </a:lnTo>
                <a:lnTo>
                  <a:pt x="12834" y="10157"/>
                </a:lnTo>
                <a:lnTo>
                  <a:pt x="12981" y="10112"/>
                </a:lnTo>
                <a:lnTo>
                  <a:pt x="13136" y="10011"/>
                </a:lnTo>
                <a:lnTo>
                  <a:pt x="13319" y="9920"/>
                </a:lnTo>
                <a:lnTo>
                  <a:pt x="13447" y="9847"/>
                </a:lnTo>
                <a:lnTo>
                  <a:pt x="13557" y="9719"/>
                </a:lnTo>
                <a:lnTo>
                  <a:pt x="13447" y="9627"/>
                </a:lnTo>
                <a:lnTo>
                  <a:pt x="13456" y="9499"/>
                </a:lnTo>
                <a:lnTo>
                  <a:pt x="13337" y="9444"/>
                </a:lnTo>
                <a:lnTo>
                  <a:pt x="13227" y="9408"/>
                </a:lnTo>
                <a:lnTo>
                  <a:pt x="13090" y="9307"/>
                </a:lnTo>
                <a:lnTo>
                  <a:pt x="12981" y="9271"/>
                </a:lnTo>
                <a:lnTo>
                  <a:pt x="12843" y="9225"/>
                </a:lnTo>
                <a:lnTo>
                  <a:pt x="12734" y="9179"/>
                </a:lnTo>
                <a:lnTo>
                  <a:pt x="12633" y="9106"/>
                </a:lnTo>
                <a:lnTo>
                  <a:pt x="12633" y="7369"/>
                </a:lnTo>
                <a:lnTo>
                  <a:pt x="12855" y="7353"/>
                </a:lnTo>
                <a:lnTo>
                  <a:pt x="13007" y="7324"/>
                </a:lnTo>
                <a:lnTo>
                  <a:pt x="12863" y="7012"/>
                </a:lnTo>
                <a:lnTo>
                  <a:pt x="12882" y="6912"/>
                </a:lnTo>
                <a:lnTo>
                  <a:pt x="12990" y="6856"/>
                </a:lnTo>
                <a:lnTo>
                  <a:pt x="13109" y="6850"/>
                </a:lnTo>
                <a:lnTo>
                  <a:pt x="13289" y="6928"/>
                </a:lnTo>
                <a:lnTo>
                  <a:pt x="13404" y="7014"/>
                </a:lnTo>
                <a:lnTo>
                  <a:pt x="13476" y="7087"/>
                </a:lnTo>
                <a:lnTo>
                  <a:pt x="13577" y="7132"/>
                </a:lnTo>
                <a:lnTo>
                  <a:pt x="13647" y="7278"/>
                </a:lnTo>
                <a:lnTo>
                  <a:pt x="13758" y="7315"/>
                </a:lnTo>
                <a:lnTo>
                  <a:pt x="13958" y="7330"/>
                </a:lnTo>
                <a:lnTo>
                  <a:pt x="14013" y="7213"/>
                </a:lnTo>
                <a:lnTo>
                  <a:pt x="14049" y="7060"/>
                </a:lnTo>
                <a:lnTo>
                  <a:pt x="14124" y="7150"/>
                </a:lnTo>
                <a:lnTo>
                  <a:pt x="14196" y="7149"/>
                </a:lnTo>
                <a:lnTo>
                  <a:pt x="14172" y="7065"/>
                </a:lnTo>
                <a:lnTo>
                  <a:pt x="13898" y="6768"/>
                </a:lnTo>
                <a:lnTo>
                  <a:pt x="13736" y="6748"/>
                </a:lnTo>
                <a:lnTo>
                  <a:pt x="13340" y="6676"/>
                </a:lnTo>
                <a:lnTo>
                  <a:pt x="13227" y="6585"/>
                </a:lnTo>
                <a:lnTo>
                  <a:pt x="13164" y="6475"/>
                </a:lnTo>
                <a:lnTo>
                  <a:pt x="13163" y="6364"/>
                </a:lnTo>
                <a:lnTo>
                  <a:pt x="13053" y="6327"/>
                </a:lnTo>
                <a:lnTo>
                  <a:pt x="12654" y="5944"/>
                </a:lnTo>
                <a:lnTo>
                  <a:pt x="12363" y="5610"/>
                </a:lnTo>
                <a:lnTo>
                  <a:pt x="12342" y="5488"/>
                </a:lnTo>
                <a:lnTo>
                  <a:pt x="12303" y="5350"/>
                </a:lnTo>
                <a:lnTo>
                  <a:pt x="12287" y="5193"/>
                </a:lnTo>
                <a:lnTo>
                  <a:pt x="12117" y="5212"/>
                </a:lnTo>
                <a:lnTo>
                  <a:pt x="11985" y="5230"/>
                </a:lnTo>
                <a:lnTo>
                  <a:pt x="11739" y="5004"/>
                </a:lnTo>
                <a:lnTo>
                  <a:pt x="11649" y="4813"/>
                </a:lnTo>
                <a:lnTo>
                  <a:pt x="10560" y="3487"/>
                </a:lnTo>
                <a:lnTo>
                  <a:pt x="10218" y="2797"/>
                </a:lnTo>
                <a:lnTo>
                  <a:pt x="9956" y="2281"/>
                </a:lnTo>
                <a:lnTo>
                  <a:pt x="9909" y="2002"/>
                </a:lnTo>
                <a:lnTo>
                  <a:pt x="9746" y="2103"/>
                </a:lnTo>
                <a:lnTo>
                  <a:pt x="9743" y="1822"/>
                </a:lnTo>
                <a:lnTo>
                  <a:pt x="9683" y="1620"/>
                </a:lnTo>
                <a:lnTo>
                  <a:pt x="9845" y="1846"/>
                </a:lnTo>
                <a:lnTo>
                  <a:pt x="9908" y="1839"/>
                </a:lnTo>
                <a:lnTo>
                  <a:pt x="9827" y="1605"/>
                </a:lnTo>
                <a:lnTo>
                  <a:pt x="9755" y="1431"/>
                </a:lnTo>
                <a:lnTo>
                  <a:pt x="9651" y="1297"/>
                </a:lnTo>
                <a:lnTo>
                  <a:pt x="9527" y="1209"/>
                </a:lnTo>
                <a:lnTo>
                  <a:pt x="9543" y="1429"/>
                </a:lnTo>
                <a:lnTo>
                  <a:pt x="9552" y="1801"/>
                </a:lnTo>
                <a:lnTo>
                  <a:pt x="9410" y="1792"/>
                </a:lnTo>
                <a:lnTo>
                  <a:pt x="9246" y="1866"/>
                </a:lnTo>
                <a:lnTo>
                  <a:pt x="9014" y="1983"/>
                </a:lnTo>
                <a:lnTo>
                  <a:pt x="8868" y="1956"/>
                </a:lnTo>
                <a:lnTo>
                  <a:pt x="8781" y="2032"/>
                </a:lnTo>
                <a:lnTo>
                  <a:pt x="8699" y="2095"/>
                </a:lnTo>
                <a:lnTo>
                  <a:pt x="8589" y="2167"/>
                </a:lnTo>
                <a:lnTo>
                  <a:pt x="8436" y="2169"/>
                </a:lnTo>
                <a:lnTo>
                  <a:pt x="8316" y="2064"/>
                </a:lnTo>
                <a:lnTo>
                  <a:pt x="8160" y="1911"/>
                </a:lnTo>
                <a:lnTo>
                  <a:pt x="8082" y="1800"/>
                </a:lnTo>
                <a:lnTo>
                  <a:pt x="7973" y="1860"/>
                </a:lnTo>
                <a:lnTo>
                  <a:pt x="7884" y="1921"/>
                </a:lnTo>
                <a:lnTo>
                  <a:pt x="7769" y="1894"/>
                </a:lnTo>
                <a:lnTo>
                  <a:pt x="7688" y="1909"/>
                </a:lnTo>
                <a:lnTo>
                  <a:pt x="7586" y="1857"/>
                </a:lnTo>
                <a:lnTo>
                  <a:pt x="7451" y="1861"/>
                </a:lnTo>
                <a:lnTo>
                  <a:pt x="7319" y="1870"/>
                </a:lnTo>
                <a:lnTo>
                  <a:pt x="7200" y="1761"/>
                </a:lnTo>
                <a:lnTo>
                  <a:pt x="7245" y="1701"/>
                </a:lnTo>
                <a:lnTo>
                  <a:pt x="7295" y="1584"/>
                </a:lnTo>
                <a:lnTo>
                  <a:pt x="7191" y="1477"/>
                </a:lnTo>
                <a:lnTo>
                  <a:pt x="6744" y="1212"/>
                </a:lnTo>
                <a:lnTo>
                  <a:pt x="6710" y="960"/>
                </a:lnTo>
                <a:lnTo>
                  <a:pt x="6314" y="1114"/>
                </a:lnTo>
                <a:lnTo>
                  <a:pt x="6062" y="865"/>
                </a:lnTo>
                <a:lnTo>
                  <a:pt x="5832" y="825"/>
                </a:lnTo>
                <a:lnTo>
                  <a:pt x="5738" y="694"/>
                </a:lnTo>
                <a:lnTo>
                  <a:pt x="5570" y="753"/>
                </a:lnTo>
                <a:lnTo>
                  <a:pt x="5424" y="622"/>
                </a:lnTo>
                <a:lnTo>
                  <a:pt x="5267" y="610"/>
                </a:lnTo>
                <a:lnTo>
                  <a:pt x="4946" y="813"/>
                </a:lnTo>
                <a:lnTo>
                  <a:pt x="4334" y="1185"/>
                </a:lnTo>
                <a:lnTo>
                  <a:pt x="3029" y="574"/>
                </a:lnTo>
                <a:lnTo>
                  <a:pt x="2505" y="382"/>
                </a:lnTo>
                <a:lnTo>
                  <a:pt x="1991" y="334"/>
                </a:lnTo>
                <a:lnTo>
                  <a:pt x="1595" y="43"/>
                </a:lnTo>
                <a:lnTo>
                  <a:pt x="1334" y="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86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9FE5C-2F55-DD19-940C-79478F2E1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CDD3B6C-58D2-B48A-F305-F168C4EA0A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Mexico in </a:t>
            </a:r>
            <a:r>
              <a:rPr lang="en-US" altLang="zh-CN" kern="0" dirty="0"/>
              <a:t>North America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898CB854-894F-B117-9F09-1B4C7509F6EF}"/>
              </a:ext>
            </a:extLst>
          </p:cNvPr>
          <p:cNvGrpSpPr>
            <a:grpSpLocks/>
          </p:cNvGrpSpPr>
          <p:nvPr/>
        </p:nvGrpSpPr>
        <p:grpSpPr bwMode="auto">
          <a:xfrm>
            <a:off x="437034" y="1491630"/>
            <a:ext cx="4230175" cy="2808312"/>
            <a:chOff x="400" y="785"/>
            <a:chExt cx="4778" cy="3172"/>
          </a:xfrm>
        </p:grpSpPr>
        <p:sp>
          <p:nvSpPr>
            <p:cNvPr id="33" name="Freeform 4">
              <a:extLst>
                <a:ext uri="{FF2B5EF4-FFF2-40B4-BE49-F238E27FC236}">
                  <a16:creationId xmlns:a16="http://schemas.microsoft.com/office/drawing/2014/main" id="{4D14A73C-72B1-2DF4-F597-F4F999360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" y="785"/>
              <a:ext cx="4778" cy="3172"/>
            </a:xfrm>
            <a:custGeom>
              <a:avLst/>
              <a:gdLst>
                <a:gd name="T0" fmla="*/ 1005712872 w 23514"/>
                <a:gd name="T1" fmla="*/ 2147483647 h 15821"/>
                <a:gd name="T2" fmla="*/ 2147483647 w 23514"/>
                <a:gd name="T3" fmla="*/ 2147483647 h 15821"/>
                <a:gd name="T4" fmla="*/ 2147483647 w 23514"/>
                <a:gd name="T5" fmla="*/ 2147483647 h 15821"/>
                <a:gd name="T6" fmla="*/ 2147483647 w 23514"/>
                <a:gd name="T7" fmla="*/ 2147483647 h 15821"/>
                <a:gd name="T8" fmla="*/ 2147483647 w 23514"/>
                <a:gd name="T9" fmla="*/ 2147483647 h 15821"/>
                <a:gd name="T10" fmla="*/ 2147483647 w 23514"/>
                <a:gd name="T11" fmla="*/ 2147483647 h 15821"/>
                <a:gd name="T12" fmla="*/ 2147483647 w 23514"/>
                <a:gd name="T13" fmla="*/ 2147483647 h 15821"/>
                <a:gd name="T14" fmla="*/ 2147483647 w 23514"/>
                <a:gd name="T15" fmla="*/ 2147483647 h 15821"/>
                <a:gd name="T16" fmla="*/ 2147483647 w 23514"/>
                <a:gd name="T17" fmla="*/ 2147483647 h 15821"/>
                <a:gd name="T18" fmla="*/ 2147483647 w 23514"/>
                <a:gd name="T19" fmla="*/ 2147483647 h 15821"/>
                <a:gd name="T20" fmla="*/ 2147483647 w 23514"/>
                <a:gd name="T21" fmla="*/ 2147483647 h 15821"/>
                <a:gd name="T22" fmla="*/ 2147483647 w 23514"/>
                <a:gd name="T23" fmla="*/ 2147483647 h 15821"/>
                <a:gd name="T24" fmla="*/ 2147483647 w 23514"/>
                <a:gd name="T25" fmla="*/ 2147483647 h 15821"/>
                <a:gd name="T26" fmla="*/ 2147483647 w 23514"/>
                <a:gd name="T27" fmla="*/ 1600299982 h 15821"/>
                <a:gd name="T28" fmla="*/ 2147483647 w 23514"/>
                <a:gd name="T29" fmla="*/ 2147483647 h 15821"/>
                <a:gd name="T30" fmla="*/ 2147483647 w 23514"/>
                <a:gd name="T31" fmla="*/ 2147483647 h 15821"/>
                <a:gd name="T32" fmla="*/ 2147483647 w 23514"/>
                <a:gd name="T33" fmla="*/ 2147483647 h 15821"/>
                <a:gd name="T34" fmla="*/ 2147483647 w 23514"/>
                <a:gd name="T35" fmla="*/ 2147483647 h 15821"/>
                <a:gd name="T36" fmla="*/ 2147483647 w 23514"/>
                <a:gd name="T37" fmla="*/ 2147483647 h 15821"/>
                <a:gd name="T38" fmla="*/ 2147483647 w 23514"/>
                <a:gd name="T39" fmla="*/ 2147483647 h 15821"/>
                <a:gd name="T40" fmla="*/ 2147483647 w 23514"/>
                <a:gd name="T41" fmla="*/ 2147483647 h 15821"/>
                <a:gd name="T42" fmla="*/ 2147483647 w 23514"/>
                <a:gd name="T43" fmla="*/ 2147483647 h 15821"/>
                <a:gd name="T44" fmla="*/ 2147483647 w 23514"/>
                <a:gd name="T45" fmla="*/ 2147483647 h 15821"/>
                <a:gd name="T46" fmla="*/ 2147483647 w 23514"/>
                <a:gd name="T47" fmla="*/ 2147483647 h 15821"/>
                <a:gd name="T48" fmla="*/ 2147483647 w 23514"/>
                <a:gd name="T49" fmla="*/ 2147483647 h 15821"/>
                <a:gd name="T50" fmla="*/ 2147483647 w 23514"/>
                <a:gd name="T51" fmla="*/ 2147483647 h 15821"/>
                <a:gd name="T52" fmla="*/ 2147483647 w 23514"/>
                <a:gd name="T53" fmla="*/ 2147483647 h 15821"/>
                <a:gd name="T54" fmla="*/ 2147483647 w 23514"/>
                <a:gd name="T55" fmla="*/ 2147483647 h 15821"/>
                <a:gd name="T56" fmla="*/ 2147483647 w 23514"/>
                <a:gd name="T57" fmla="*/ 2147483647 h 15821"/>
                <a:gd name="T58" fmla="*/ 2147483647 w 23514"/>
                <a:gd name="T59" fmla="*/ 2147483647 h 15821"/>
                <a:gd name="T60" fmla="*/ 2147483647 w 23514"/>
                <a:gd name="T61" fmla="*/ 2147483647 h 15821"/>
                <a:gd name="T62" fmla="*/ 2147483647 w 23514"/>
                <a:gd name="T63" fmla="*/ 2147483647 h 15821"/>
                <a:gd name="T64" fmla="*/ 2147483647 w 23514"/>
                <a:gd name="T65" fmla="*/ 2147483647 h 15821"/>
                <a:gd name="T66" fmla="*/ 2147483647 w 23514"/>
                <a:gd name="T67" fmla="*/ 2147483647 h 15821"/>
                <a:gd name="T68" fmla="*/ 2147483647 w 23514"/>
                <a:gd name="T69" fmla="*/ 2147483647 h 15821"/>
                <a:gd name="T70" fmla="*/ 2147483647 w 23514"/>
                <a:gd name="T71" fmla="*/ 2147483647 h 15821"/>
                <a:gd name="T72" fmla="*/ 2147483647 w 23514"/>
                <a:gd name="T73" fmla="*/ 2147483647 h 15821"/>
                <a:gd name="T74" fmla="*/ 2147483647 w 23514"/>
                <a:gd name="T75" fmla="*/ 2147483647 h 15821"/>
                <a:gd name="T76" fmla="*/ 2147483647 w 23514"/>
                <a:gd name="T77" fmla="*/ 2147483647 h 15821"/>
                <a:gd name="T78" fmla="*/ 2147483647 w 23514"/>
                <a:gd name="T79" fmla="*/ 2147483647 h 15821"/>
                <a:gd name="T80" fmla="*/ 2147483647 w 23514"/>
                <a:gd name="T81" fmla="*/ 2147483647 h 15821"/>
                <a:gd name="T82" fmla="*/ 2147483647 w 23514"/>
                <a:gd name="T83" fmla="*/ 2147483647 h 15821"/>
                <a:gd name="T84" fmla="*/ 2147483647 w 23514"/>
                <a:gd name="T85" fmla="*/ 2147483647 h 15821"/>
                <a:gd name="T86" fmla="*/ 2147483647 w 23514"/>
                <a:gd name="T87" fmla="*/ 2147483647 h 15821"/>
                <a:gd name="T88" fmla="*/ 2147483647 w 23514"/>
                <a:gd name="T89" fmla="*/ 2147483647 h 15821"/>
                <a:gd name="T90" fmla="*/ 2147483647 w 23514"/>
                <a:gd name="T91" fmla="*/ 2147483647 h 15821"/>
                <a:gd name="T92" fmla="*/ 2147483647 w 23514"/>
                <a:gd name="T93" fmla="*/ 2147483647 h 15821"/>
                <a:gd name="T94" fmla="*/ 2147483647 w 23514"/>
                <a:gd name="T95" fmla="*/ 2147483647 h 15821"/>
                <a:gd name="T96" fmla="*/ 2147483647 w 23514"/>
                <a:gd name="T97" fmla="*/ 2147483647 h 15821"/>
                <a:gd name="T98" fmla="*/ 2147483647 w 23514"/>
                <a:gd name="T99" fmla="*/ 2147483647 h 15821"/>
                <a:gd name="T100" fmla="*/ 2147483647 w 23514"/>
                <a:gd name="T101" fmla="*/ 2147483647 h 15821"/>
                <a:gd name="T102" fmla="*/ 2147483647 w 23514"/>
                <a:gd name="T103" fmla="*/ 2147483647 h 15821"/>
                <a:gd name="T104" fmla="*/ 2147483647 w 23514"/>
                <a:gd name="T105" fmla="*/ 2147483647 h 15821"/>
                <a:gd name="T106" fmla="*/ 2147483647 w 23514"/>
                <a:gd name="T107" fmla="*/ 2147483647 h 15821"/>
                <a:gd name="T108" fmla="*/ 2147483647 w 23514"/>
                <a:gd name="T109" fmla="*/ 2147483647 h 15821"/>
                <a:gd name="T110" fmla="*/ 2147483647 w 23514"/>
                <a:gd name="T111" fmla="*/ 2147483647 h 15821"/>
                <a:gd name="T112" fmla="*/ 2147483647 w 23514"/>
                <a:gd name="T113" fmla="*/ 2147483647 h 15821"/>
                <a:gd name="T114" fmla="*/ 2147483647 w 23514"/>
                <a:gd name="T115" fmla="*/ 2147483647 h 15821"/>
                <a:gd name="T116" fmla="*/ 2147483647 w 23514"/>
                <a:gd name="T117" fmla="*/ 2147483647 h 15821"/>
                <a:gd name="T118" fmla="*/ 2147483647 w 23514"/>
                <a:gd name="T119" fmla="*/ 2147483647 h 1582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514"/>
                <a:gd name="T181" fmla="*/ 0 h 15821"/>
                <a:gd name="T182" fmla="*/ 23514 w 23514"/>
                <a:gd name="T183" fmla="*/ 15821 h 1582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514" h="15821">
                  <a:moveTo>
                    <a:pt x="114" y="0"/>
                  </a:moveTo>
                  <a:lnTo>
                    <a:pt x="0" y="92"/>
                  </a:lnTo>
                  <a:lnTo>
                    <a:pt x="103" y="200"/>
                  </a:lnTo>
                  <a:lnTo>
                    <a:pt x="151" y="426"/>
                  </a:lnTo>
                  <a:lnTo>
                    <a:pt x="118" y="552"/>
                  </a:lnTo>
                  <a:lnTo>
                    <a:pt x="133" y="662"/>
                  </a:lnTo>
                  <a:lnTo>
                    <a:pt x="225" y="804"/>
                  </a:lnTo>
                  <a:lnTo>
                    <a:pt x="334" y="920"/>
                  </a:lnTo>
                  <a:lnTo>
                    <a:pt x="327" y="1089"/>
                  </a:lnTo>
                  <a:lnTo>
                    <a:pt x="342" y="1205"/>
                  </a:lnTo>
                  <a:lnTo>
                    <a:pt x="399" y="1319"/>
                  </a:lnTo>
                  <a:lnTo>
                    <a:pt x="471" y="1545"/>
                  </a:lnTo>
                  <a:lnTo>
                    <a:pt x="487" y="1683"/>
                  </a:lnTo>
                  <a:lnTo>
                    <a:pt x="582" y="1799"/>
                  </a:lnTo>
                  <a:lnTo>
                    <a:pt x="574" y="1914"/>
                  </a:lnTo>
                  <a:lnTo>
                    <a:pt x="598" y="2108"/>
                  </a:lnTo>
                  <a:lnTo>
                    <a:pt x="694" y="2144"/>
                  </a:lnTo>
                  <a:lnTo>
                    <a:pt x="772" y="2286"/>
                  </a:lnTo>
                  <a:lnTo>
                    <a:pt x="852" y="2366"/>
                  </a:lnTo>
                  <a:lnTo>
                    <a:pt x="985" y="2454"/>
                  </a:lnTo>
                  <a:lnTo>
                    <a:pt x="949" y="2567"/>
                  </a:lnTo>
                  <a:lnTo>
                    <a:pt x="1005" y="2622"/>
                  </a:lnTo>
                  <a:lnTo>
                    <a:pt x="1084" y="2636"/>
                  </a:lnTo>
                  <a:lnTo>
                    <a:pt x="1143" y="2700"/>
                  </a:lnTo>
                  <a:lnTo>
                    <a:pt x="1200" y="2750"/>
                  </a:lnTo>
                  <a:lnTo>
                    <a:pt x="1245" y="2891"/>
                  </a:lnTo>
                  <a:lnTo>
                    <a:pt x="1416" y="3056"/>
                  </a:lnTo>
                  <a:lnTo>
                    <a:pt x="1536" y="3200"/>
                  </a:lnTo>
                  <a:lnTo>
                    <a:pt x="1630" y="3338"/>
                  </a:lnTo>
                  <a:lnTo>
                    <a:pt x="1719" y="3468"/>
                  </a:lnTo>
                  <a:lnTo>
                    <a:pt x="1744" y="3620"/>
                  </a:lnTo>
                  <a:lnTo>
                    <a:pt x="1744" y="3719"/>
                  </a:lnTo>
                  <a:lnTo>
                    <a:pt x="1710" y="3837"/>
                  </a:lnTo>
                  <a:lnTo>
                    <a:pt x="1651" y="3929"/>
                  </a:lnTo>
                  <a:lnTo>
                    <a:pt x="1689" y="4014"/>
                  </a:lnTo>
                  <a:lnTo>
                    <a:pt x="1879" y="4028"/>
                  </a:lnTo>
                  <a:lnTo>
                    <a:pt x="1899" y="4202"/>
                  </a:lnTo>
                  <a:lnTo>
                    <a:pt x="1825" y="4109"/>
                  </a:lnTo>
                  <a:lnTo>
                    <a:pt x="1707" y="4077"/>
                  </a:lnTo>
                  <a:lnTo>
                    <a:pt x="1507" y="4004"/>
                  </a:lnTo>
                  <a:lnTo>
                    <a:pt x="1386" y="3987"/>
                  </a:lnTo>
                  <a:lnTo>
                    <a:pt x="1108" y="3920"/>
                  </a:lnTo>
                  <a:lnTo>
                    <a:pt x="1038" y="3959"/>
                  </a:lnTo>
                  <a:lnTo>
                    <a:pt x="1047" y="4029"/>
                  </a:lnTo>
                  <a:lnTo>
                    <a:pt x="1158" y="4067"/>
                  </a:lnTo>
                  <a:lnTo>
                    <a:pt x="1258" y="4193"/>
                  </a:lnTo>
                  <a:lnTo>
                    <a:pt x="1377" y="4286"/>
                  </a:lnTo>
                  <a:lnTo>
                    <a:pt x="1414" y="4400"/>
                  </a:lnTo>
                  <a:lnTo>
                    <a:pt x="1465" y="4512"/>
                  </a:lnTo>
                  <a:lnTo>
                    <a:pt x="1569" y="4530"/>
                  </a:lnTo>
                  <a:lnTo>
                    <a:pt x="1765" y="4629"/>
                  </a:lnTo>
                  <a:lnTo>
                    <a:pt x="1881" y="4763"/>
                  </a:lnTo>
                  <a:lnTo>
                    <a:pt x="2019" y="4887"/>
                  </a:lnTo>
                  <a:lnTo>
                    <a:pt x="2131" y="4926"/>
                  </a:lnTo>
                  <a:lnTo>
                    <a:pt x="2217" y="4916"/>
                  </a:lnTo>
                  <a:lnTo>
                    <a:pt x="2521" y="5114"/>
                  </a:lnTo>
                  <a:lnTo>
                    <a:pt x="2634" y="5280"/>
                  </a:lnTo>
                  <a:lnTo>
                    <a:pt x="2808" y="5394"/>
                  </a:lnTo>
                  <a:lnTo>
                    <a:pt x="2944" y="5441"/>
                  </a:lnTo>
                  <a:lnTo>
                    <a:pt x="3046" y="5619"/>
                  </a:lnTo>
                  <a:lnTo>
                    <a:pt x="3096" y="5786"/>
                  </a:lnTo>
                  <a:lnTo>
                    <a:pt x="3108" y="6018"/>
                  </a:lnTo>
                  <a:lnTo>
                    <a:pt x="3127" y="6221"/>
                  </a:lnTo>
                  <a:lnTo>
                    <a:pt x="3064" y="6432"/>
                  </a:lnTo>
                  <a:lnTo>
                    <a:pt x="3028" y="6609"/>
                  </a:lnTo>
                  <a:lnTo>
                    <a:pt x="3169" y="6689"/>
                  </a:lnTo>
                  <a:lnTo>
                    <a:pt x="3256" y="6761"/>
                  </a:lnTo>
                  <a:lnTo>
                    <a:pt x="3373" y="6834"/>
                  </a:lnTo>
                  <a:lnTo>
                    <a:pt x="3396" y="6915"/>
                  </a:lnTo>
                  <a:lnTo>
                    <a:pt x="3510" y="7055"/>
                  </a:lnTo>
                  <a:lnTo>
                    <a:pt x="3708" y="7166"/>
                  </a:lnTo>
                  <a:lnTo>
                    <a:pt x="3889" y="7292"/>
                  </a:lnTo>
                  <a:lnTo>
                    <a:pt x="4069" y="7493"/>
                  </a:lnTo>
                  <a:lnTo>
                    <a:pt x="4173" y="7623"/>
                  </a:lnTo>
                  <a:lnTo>
                    <a:pt x="4390" y="7767"/>
                  </a:lnTo>
                  <a:lnTo>
                    <a:pt x="4479" y="7907"/>
                  </a:lnTo>
                  <a:lnTo>
                    <a:pt x="4543" y="8093"/>
                  </a:lnTo>
                  <a:lnTo>
                    <a:pt x="4594" y="8379"/>
                  </a:lnTo>
                  <a:lnTo>
                    <a:pt x="4750" y="8427"/>
                  </a:lnTo>
                  <a:lnTo>
                    <a:pt x="4911" y="8262"/>
                  </a:lnTo>
                  <a:lnTo>
                    <a:pt x="5010" y="8213"/>
                  </a:lnTo>
                  <a:lnTo>
                    <a:pt x="5098" y="8114"/>
                  </a:lnTo>
                  <a:lnTo>
                    <a:pt x="5095" y="7929"/>
                  </a:lnTo>
                  <a:lnTo>
                    <a:pt x="5065" y="7793"/>
                  </a:lnTo>
                  <a:lnTo>
                    <a:pt x="4954" y="7736"/>
                  </a:lnTo>
                  <a:lnTo>
                    <a:pt x="4801" y="7460"/>
                  </a:lnTo>
                  <a:lnTo>
                    <a:pt x="4690" y="7295"/>
                  </a:lnTo>
                  <a:lnTo>
                    <a:pt x="4545" y="7155"/>
                  </a:lnTo>
                  <a:lnTo>
                    <a:pt x="4492" y="7212"/>
                  </a:lnTo>
                  <a:lnTo>
                    <a:pt x="4513" y="7281"/>
                  </a:lnTo>
                  <a:lnTo>
                    <a:pt x="4392" y="7319"/>
                  </a:lnTo>
                  <a:lnTo>
                    <a:pt x="4350" y="7230"/>
                  </a:lnTo>
                  <a:lnTo>
                    <a:pt x="4213" y="7200"/>
                  </a:lnTo>
                  <a:lnTo>
                    <a:pt x="4164" y="7061"/>
                  </a:lnTo>
                  <a:lnTo>
                    <a:pt x="4143" y="6924"/>
                  </a:lnTo>
                  <a:lnTo>
                    <a:pt x="4164" y="6809"/>
                  </a:lnTo>
                  <a:lnTo>
                    <a:pt x="4204" y="6683"/>
                  </a:lnTo>
                  <a:lnTo>
                    <a:pt x="4119" y="6516"/>
                  </a:lnTo>
                  <a:lnTo>
                    <a:pt x="4065" y="6393"/>
                  </a:lnTo>
                  <a:lnTo>
                    <a:pt x="4009" y="6251"/>
                  </a:lnTo>
                  <a:lnTo>
                    <a:pt x="3946" y="6129"/>
                  </a:lnTo>
                  <a:lnTo>
                    <a:pt x="3849" y="6008"/>
                  </a:lnTo>
                  <a:lnTo>
                    <a:pt x="3774" y="5868"/>
                  </a:lnTo>
                  <a:lnTo>
                    <a:pt x="3744" y="5706"/>
                  </a:lnTo>
                  <a:lnTo>
                    <a:pt x="3732" y="5535"/>
                  </a:lnTo>
                  <a:lnTo>
                    <a:pt x="3706" y="5334"/>
                  </a:lnTo>
                  <a:lnTo>
                    <a:pt x="3661" y="5283"/>
                  </a:lnTo>
                  <a:lnTo>
                    <a:pt x="3649" y="5165"/>
                  </a:lnTo>
                  <a:lnTo>
                    <a:pt x="3597" y="5043"/>
                  </a:lnTo>
                  <a:lnTo>
                    <a:pt x="3498" y="4940"/>
                  </a:lnTo>
                  <a:lnTo>
                    <a:pt x="3456" y="4997"/>
                  </a:lnTo>
                  <a:lnTo>
                    <a:pt x="3468" y="5060"/>
                  </a:lnTo>
                  <a:lnTo>
                    <a:pt x="3505" y="5105"/>
                  </a:lnTo>
                  <a:lnTo>
                    <a:pt x="3457" y="5162"/>
                  </a:lnTo>
                  <a:lnTo>
                    <a:pt x="3372" y="5103"/>
                  </a:lnTo>
                  <a:lnTo>
                    <a:pt x="3330" y="4977"/>
                  </a:lnTo>
                  <a:lnTo>
                    <a:pt x="3310" y="4847"/>
                  </a:lnTo>
                  <a:lnTo>
                    <a:pt x="3273" y="4728"/>
                  </a:lnTo>
                  <a:lnTo>
                    <a:pt x="3190" y="4592"/>
                  </a:lnTo>
                  <a:lnTo>
                    <a:pt x="3138" y="4407"/>
                  </a:lnTo>
                  <a:lnTo>
                    <a:pt x="3066" y="4313"/>
                  </a:lnTo>
                  <a:lnTo>
                    <a:pt x="2967" y="4256"/>
                  </a:lnTo>
                  <a:lnTo>
                    <a:pt x="2944" y="4226"/>
                  </a:lnTo>
                  <a:lnTo>
                    <a:pt x="2880" y="4202"/>
                  </a:lnTo>
                  <a:lnTo>
                    <a:pt x="2784" y="4055"/>
                  </a:lnTo>
                  <a:lnTo>
                    <a:pt x="2739" y="3936"/>
                  </a:lnTo>
                  <a:lnTo>
                    <a:pt x="2766" y="3825"/>
                  </a:lnTo>
                  <a:lnTo>
                    <a:pt x="2710" y="3695"/>
                  </a:lnTo>
                  <a:lnTo>
                    <a:pt x="2646" y="3591"/>
                  </a:lnTo>
                  <a:lnTo>
                    <a:pt x="2553" y="3489"/>
                  </a:lnTo>
                  <a:lnTo>
                    <a:pt x="2484" y="3309"/>
                  </a:lnTo>
                  <a:lnTo>
                    <a:pt x="2398" y="3294"/>
                  </a:lnTo>
                  <a:lnTo>
                    <a:pt x="2287" y="3207"/>
                  </a:lnTo>
                  <a:lnTo>
                    <a:pt x="2230" y="3083"/>
                  </a:lnTo>
                  <a:lnTo>
                    <a:pt x="2194" y="2921"/>
                  </a:lnTo>
                  <a:lnTo>
                    <a:pt x="2175" y="2777"/>
                  </a:lnTo>
                  <a:lnTo>
                    <a:pt x="1959" y="2514"/>
                  </a:lnTo>
                  <a:lnTo>
                    <a:pt x="1908" y="2405"/>
                  </a:lnTo>
                  <a:lnTo>
                    <a:pt x="1797" y="2325"/>
                  </a:lnTo>
                  <a:lnTo>
                    <a:pt x="1725" y="2238"/>
                  </a:lnTo>
                  <a:lnTo>
                    <a:pt x="1611" y="2147"/>
                  </a:lnTo>
                  <a:lnTo>
                    <a:pt x="1594" y="2042"/>
                  </a:lnTo>
                  <a:lnTo>
                    <a:pt x="1528" y="1938"/>
                  </a:lnTo>
                  <a:lnTo>
                    <a:pt x="1515" y="1794"/>
                  </a:lnTo>
                  <a:lnTo>
                    <a:pt x="1500" y="1527"/>
                  </a:lnTo>
                  <a:lnTo>
                    <a:pt x="1527" y="1346"/>
                  </a:lnTo>
                  <a:lnTo>
                    <a:pt x="1459" y="1227"/>
                  </a:lnTo>
                  <a:lnTo>
                    <a:pt x="1449" y="1122"/>
                  </a:lnTo>
                  <a:lnTo>
                    <a:pt x="1422" y="1005"/>
                  </a:lnTo>
                  <a:lnTo>
                    <a:pt x="1390" y="932"/>
                  </a:lnTo>
                  <a:lnTo>
                    <a:pt x="1468" y="839"/>
                  </a:lnTo>
                  <a:lnTo>
                    <a:pt x="1455" y="702"/>
                  </a:lnTo>
                  <a:lnTo>
                    <a:pt x="1476" y="555"/>
                  </a:lnTo>
                  <a:lnTo>
                    <a:pt x="1560" y="635"/>
                  </a:lnTo>
                  <a:lnTo>
                    <a:pt x="1669" y="639"/>
                  </a:lnTo>
                  <a:lnTo>
                    <a:pt x="1686" y="701"/>
                  </a:lnTo>
                  <a:lnTo>
                    <a:pt x="1854" y="758"/>
                  </a:lnTo>
                  <a:lnTo>
                    <a:pt x="1923" y="831"/>
                  </a:lnTo>
                  <a:lnTo>
                    <a:pt x="2071" y="923"/>
                  </a:lnTo>
                  <a:lnTo>
                    <a:pt x="2160" y="857"/>
                  </a:lnTo>
                  <a:lnTo>
                    <a:pt x="2265" y="894"/>
                  </a:lnTo>
                  <a:lnTo>
                    <a:pt x="2358" y="905"/>
                  </a:lnTo>
                  <a:lnTo>
                    <a:pt x="2401" y="1017"/>
                  </a:lnTo>
                  <a:lnTo>
                    <a:pt x="2491" y="1050"/>
                  </a:lnTo>
                  <a:lnTo>
                    <a:pt x="2587" y="1097"/>
                  </a:lnTo>
                  <a:lnTo>
                    <a:pt x="2608" y="1202"/>
                  </a:lnTo>
                  <a:lnTo>
                    <a:pt x="2698" y="1263"/>
                  </a:lnTo>
                  <a:lnTo>
                    <a:pt x="2742" y="1374"/>
                  </a:lnTo>
                  <a:lnTo>
                    <a:pt x="2724" y="1532"/>
                  </a:lnTo>
                  <a:lnTo>
                    <a:pt x="2754" y="1688"/>
                  </a:lnTo>
                  <a:lnTo>
                    <a:pt x="2833" y="1826"/>
                  </a:lnTo>
                  <a:lnTo>
                    <a:pt x="2907" y="1995"/>
                  </a:lnTo>
                  <a:lnTo>
                    <a:pt x="2902" y="2138"/>
                  </a:lnTo>
                  <a:lnTo>
                    <a:pt x="2907" y="2289"/>
                  </a:lnTo>
                  <a:lnTo>
                    <a:pt x="2986" y="2394"/>
                  </a:lnTo>
                  <a:lnTo>
                    <a:pt x="3084" y="2549"/>
                  </a:lnTo>
                  <a:lnTo>
                    <a:pt x="3070" y="2693"/>
                  </a:lnTo>
                  <a:lnTo>
                    <a:pt x="3157" y="2810"/>
                  </a:lnTo>
                  <a:lnTo>
                    <a:pt x="3235" y="2843"/>
                  </a:lnTo>
                  <a:lnTo>
                    <a:pt x="3300" y="2895"/>
                  </a:lnTo>
                  <a:lnTo>
                    <a:pt x="3346" y="2984"/>
                  </a:lnTo>
                  <a:lnTo>
                    <a:pt x="3396" y="3042"/>
                  </a:lnTo>
                  <a:lnTo>
                    <a:pt x="3396" y="3176"/>
                  </a:lnTo>
                  <a:lnTo>
                    <a:pt x="3432" y="3293"/>
                  </a:lnTo>
                  <a:lnTo>
                    <a:pt x="3528" y="3437"/>
                  </a:lnTo>
                  <a:lnTo>
                    <a:pt x="3667" y="3605"/>
                  </a:lnTo>
                  <a:lnTo>
                    <a:pt x="3679" y="3791"/>
                  </a:lnTo>
                  <a:lnTo>
                    <a:pt x="3820" y="3822"/>
                  </a:lnTo>
                  <a:lnTo>
                    <a:pt x="3894" y="3920"/>
                  </a:lnTo>
                  <a:lnTo>
                    <a:pt x="3969" y="4082"/>
                  </a:lnTo>
                  <a:lnTo>
                    <a:pt x="4267" y="4226"/>
                  </a:lnTo>
                  <a:lnTo>
                    <a:pt x="4366" y="4374"/>
                  </a:lnTo>
                  <a:lnTo>
                    <a:pt x="4419" y="4509"/>
                  </a:lnTo>
                  <a:lnTo>
                    <a:pt x="4461" y="4646"/>
                  </a:lnTo>
                  <a:lnTo>
                    <a:pt x="4528" y="4664"/>
                  </a:lnTo>
                  <a:lnTo>
                    <a:pt x="4723" y="4836"/>
                  </a:lnTo>
                  <a:lnTo>
                    <a:pt x="4785" y="4905"/>
                  </a:lnTo>
                  <a:lnTo>
                    <a:pt x="4809" y="4974"/>
                  </a:lnTo>
                  <a:lnTo>
                    <a:pt x="4933" y="5009"/>
                  </a:lnTo>
                  <a:lnTo>
                    <a:pt x="4932" y="5112"/>
                  </a:lnTo>
                  <a:lnTo>
                    <a:pt x="5034" y="5216"/>
                  </a:lnTo>
                  <a:lnTo>
                    <a:pt x="5160" y="5223"/>
                  </a:lnTo>
                  <a:lnTo>
                    <a:pt x="5245" y="5247"/>
                  </a:lnTo>
                  <a:lnTo>
                    <a:pt x="5359" y="5334"/>
                  </a:lnTo>
                  <a:lnTo>
                    <a:pt x="5419" y="5394"/>
                  </a:lnTo>
                  <a:lnTo>
                    <a:pt x="5454" y="5486"/>
                  </a:lnTo>
                  <a:lnTo>
                    <a:pt x="5374" y="5567"/>
                  </a:lnTo>
                  <a:lnTo>
                    <a:pt x="5185" y="5907"/>
                  </a:lnTo>
                  <a:lnTo>
                    <a:pt x="5325" y="6092"/>
                  </a:lnTo>
                  <a:lnTo>
                    <a:pt x="5463" y="6246"/>
                  </a:lnTo>
                  <a:lnTo>
                    <a:pt x="5580" y="6261"/>
                  </a:lnTo>
                  <a:lnTo>
                    <a:pt x="5641" y="6212"/>
                  </a:lnTo>
                  <a:lnTo>
                    <a:pt x="5707" y="6221"/>
                  </a:lnTo>
                  <a:lnTo>
                    <a:pt x="5743" y="6305"/>
                  </a:lnTo>
                  <a:lnTo>
                    <a:pt x="5838" y="6375"/>
                  </a:lnTo>
                  <a:lnTo>
                    <a:pt x="5950" y="6428"/>
                  </a:lnTo>
                  <a:lnTo>
                    <a:pt x="6003" y="6498"/>
                  </a:lnTo>
                  <a:lnTo>
                    <a:pt x="6108" y="6546"/>
                  </a:lnTo>
                  <a:lnTo>
                    <a:pt x="6186" y="6576"/>
                  </a:lnTo>
                  <a:lnTo>
                    <a:pt x="6271" y="6602"/>
                  </a:lnTo>
                  <a:lnTo>
                    <a:pt x="6307" y="6705"/>
                  </a:lnTo>
                  <a:lnTo>
                    <a:pt x="6261" y="6845"/>
                  </a:lnTo>
                  <a:lnTo>
                    <a:pt x="6300" y="6966"/>
                  </a:lnTo>
                  <a:lnTo>
                    <a:pt x="6360" y="7076"/>
                  </a:lnTo>
                  <a:lnTo>
                    <a:pt x="6460" y="7139"/>
                  </a:lnTo>
                  <a:lnTo>
                    <a:pt x="6630" y="7235"/>
                  </a:lnTo>
                  <a:lnTo>
                    <a:pt x="6769" y="7358"/>
                  </a:lnTo>
                  <a:lnTo>
                    <a:pt x="6865" y="7452"/>
                  </a:lnTo>
                  <a:lnTo>
                    <a:pt x="7098" y="7704"/>
                  </a:lnTo>
                  <a:lnTo>
                    <a:pt x="7168" y="7823"/>
                  </a:lnTo>
                  <a:lnTo>
                    <a:pt x="7273" y="7962"/>
                  </a:lnTo>
                  <a:lnTo>
                    <a:pt x="7473" y="8283"/>
                  </a:lnTo>
                  <a:lnTo>
                    <a:pt x="7615" y="8414"/>
                  </a:lnTo>
                  <a:lnTo>
                    <a:pt x="7722" y="8571"/>
                  </a:lnTo>
                  <a:lnTo>
                    <a:pt x="7834" y="8679"/>
                  </a:lnTo>
                  <a:lnTo>
                    <a:pt x="7950" y="8753"/>
                  </a:lnTo>
                  <a:lnTo>
                    <a:pt x="8004" y="8948"/>
                  </a:lnTo>
                  <a:lnTo>
                    <a:pt x="8013" y="9054"/>
                  </a:lnTo>
                  <a:lnTo>
                    <a:pt x="8004" y="9108"/>
                  </a:lnTo>
                  <a:lnTo>
                    <a:pt x="8115" y="9236"/>
                  </a:lnTo>
                  <a:lnTo>
                    <a:pt x="8142" y="9342"/>
                  </a:lnTo>
                  <a:lnTo>
                    <a:pt x="8251" y="9420"/>
                  </a:lnTo>
                  <a:lnTo>
                    <a:pt x="8253" y="9543"/>
                  </a:lnTo>
                  <a:lnTo>
                    <a:pt x="8308" y="9633"/>
                  </a:lnTo>
                  <a:lnTo>
                    <a:pt x="8308" y="9720"/>
                  </a:lnTo>
                  <a:lnTo>
                    <a:pt x="8382" y="9780"/>
                  </a:lnTo>
                  <a:lnTo>
                    <a:pt x="8445" y="9854"/>
                  </a:lnTo>
                  <a:lnTo>
                    <a:pt x="8427" y="9938"/>
                  </a:lnTo>
                  <a:lnTo>
                    <a:pt x="8445" y="10035"/>
                  </a:lnTo>
                  <a:lnTo>
                    <a:pt x="8436" y="10094"/>
                  </a:lnTo>
                  <a:lnTo>
                    <a:pt x="8494" y="10194"/>
                  </a:lnTo>
                  <a:lnTo>
                    <a:pt x="8451" y="10319"/>
                  </a:lnTo>
                  <a:lnTo>
                    <a:pt x="8349" y="10379"/>
                  </a:lnTo>
                  <a:lnTo>
                    <a:pt x="8334" y="10482"/>
                  </a:lnTo>
                  <a:lnTo>
                    <a:pt x="8367" y="10545"/>
                  </a:lnTo>
                  <a:lnTo>
                    <a:pt x="8344" y="10674"/>
                  </a:lnTo>
                  <a:lnTo>
                    <a:pt x="8251" y="10731"/>
                  </a:lnTo>
                  <a:lnTo>
                    <a:pt x="8121" y="10742"/>
                  </a:lnTo>
                  <a:lnTo>
                    <a:pt x="8031" y="10823"/>
                  </a:lnTo>
                  <a:lnTo>
                    <a:pt x="8140" y="10928"/>
                  </a:lnTo>
                  <a:lnTo>
                    <a:pt x="8244" y="11025"/>
                  </a:lnTo>
                  <a:lnTo>
                    <a:pt x="8260" y="11136"/>
                  </a:lnTo>
                  <a:lnTo>
                    <a:pt x="8325" y="11237"/>
                  </a:lnTo>
                  <a:lnTo>
                    <a:pt x="8407" y="11346"/>
                  </a:lnTo>
                  <a:lnTo>
                    <a:pt x="8502" y="11400"/>
                  </a:lnTo>
                  <a:lnTo>
                    <a:pt x="8517" y="11502"/>
                  </a:lnTo>
                  <a:lnTo>
                    <a:pt x="8647" y="11583"/>
                  </a:lnTo>
                  <a:lnTo>
                    <a:pt x="8721" y="11669"/>
                  </a:lnTo>
                  <a:lnTo>
                    <a:pt x="8794" y="11769"/>
                  </a:lnTo>
                  <a:lnTo>
                    <a:pt x="8868" y="11841"/>
                  </a:lnTo>
                  <a:lnTo>
                    <a:pt x="9004" y="11957"/>
                  </a:lnTo>
                  <a:lnTo>
                    <a:pt x="9147" y="11948"/>
                  </a:lnTo>
                  <a:lnTo>
                    <a:pt x="9201" y="12075"/>
                  </a:lnTo>
                  <a:lnTo>
                    <a:pt x="9315" y="12168"/>
                  </a:lnTo>
                  <a:lnTo>
                    <a:pt x="9366" y="12260"/>
                  </a:lnTo>
                  <a:lnTo>
                    <a:pt x="9477" y="12288"/>
                  </a:lnTo>
                  <a:lnTo>
                    <a:pt x="9562" y="12287"/>
                  </a:lnTo>
                  <a:lnTo>
                    <a:pt x="9651" y="12359"/>
                  </a:lnTo>
                  <a:lnTo>
                    <a:pt x="9751" y="12405"/>
                  </a:lnTo>
                  <a:lnTo>
                    <a:pt x="9787" y="12536"/>
                  </a:lnTo>
                  <a:lnTo>
                    <a:pt x="9853" y="12618"/>
                  </a:lnTo>
                  <a:lnTo>
                    <a:pt x="9991" y="12668"/>
                  </a:lnTo>
                  <a:lnTo>
                    <a:pt x="10107" y="12728"/>
                  </a:lnTo>
                  <a:lnTo>
                    <a:pt x="10176" y="12785"/>
                  </a:lnTo>
                  <a:lnTo>
                    <a:pt x="10239" y="12846"/>
                  </a:lnTo>
                  <a:lnTo>
                    <a:pt x="10324" y="12888"/>
                  </a:lnTo>
                  <a:lnTo>
                    <a:pt x="10447" y="12900"/>
                  </a:lnTo>
                  <a:lnTo>
                    <a:pt x="10566" y="12944"/>
                  </a:lnTo>
                  <a:lnTo>
                    <a:pt x="10788" y="12962"/>
                  </a:lnTo>
                  <a:lnTo>
                    <a:pt x="10870" y="12963"/>
                  </a:lnTo>
                  <a:lnTo>
                    <a:pt x="10986" y="12927"/>
                  </a:lnTo>
                  <a:lnTo>
                    <a:pt x="11055" y="13038"/>
                  </a:lnTo>
                  <a:lnTo>
                    <a:pt x="11205" y="13073"/>
                  </a:lnTo>
                  <a:lnTo>
                    <a:pt x="11355" y="13080"/>
                  </a:lnTo>
                  <a:lnTo>
                    <a:pt x="11502" y="13221"/>
                  </a:lnTo>
                  <a:lnTo>
                    <a:pt x="11548" y="13298"/>
                  </a:lnTo>
                  <a:lnTo>
                    <a:pt x="11655" y="13331"/>
                  </a:lnTo>
                  <a:lnTo>
                    <a:pt x="11736" y="13409"/>
                  </a:lnTo>
                  <a:lnTo>
                    <a:pt x="11718" y="13512"/>
                  </a:lnTo>
                  <a:lnTo>
                    <a:pt x="11832" y="13601"/>
                  </a:lnTo>
                  <a:lnTo>
                    <a:pt x="11892" y="13668"/>
                  </a:lnTo>
                  <a:lnTo>
                    <a:pt x="12064" y="13646"/>
                  </a:lnTo>
                  <a:lnTo>
                    <a:pt x="12171" y="13697"/>
                  </a:lnTo>
                  <a:lnTo>
                    <a:pt x="12295" y="13704"/>
                  </a:lnTo>
                  <a:lnTo>
                    <a:pt x="12406" y="13761"/>
                  </a:lnTo>
                  <a:lnTo>
                    <a:pt x="12514" y="13833"/>
                  </a:lnTo>
                  <a:lnTo>
                    <a:pt x="12762" y="13922"/>
                  </a:lnTo>
                  <a:lnTo>
                    <a:pt x="12879" y="14013"/>
                  </a:lnTo>
                  <a:lnTo>
                    <a:pt x="13068" y="14013"/>
                  </a:lnTo>
                  <a:lnTo>
                    <a:pt x="13236" y="14097"/>
                  </a:lnTo>
                  <a:lnTo>
                    <a:pt x="13380" y="14115"/>
                  </a:lnTo>
                  <a:lnTo>
                    <a:pt x="13471" y="14115"/>
                  </a:lnTo>
                  <a:lnTo>
                    <a:pt x="13575" y="14163"/>
                  </a:lnTo>
                  <a:lnTo>
                    <a:pt x="13684" y="14151"/>
                  </a:lnTo>
                  <a:lnTo>
                    <a:pt x="13779" y="14202"/>
                  </a:lnTo>
                  <a:lnTo>
                    <a:pt x="13860" y="14241"/>
                  </a:lnTo>
                  <a:lnTo>
                    <a:pt x="13921" y="14288"/>
                  </a:lnTo>
                  <a:lnTo>
                    <a:pt x="13978" y="14385"/>
                  </a:lnTo>
                  <a:lnTo>
                    <a:pt x="14130" y="14435"/>
                  </a:lnTo>
                  <a:lnTo>
                    <a:pt x="14305" y="14444"/>
                  </a:lnTo>
                  <a:lnTo>
                    <a:pt x="14586" y="14541"/>
                  </a:lnTo>
                  <a:lnTo>
                    <a:pt x="14770" y="14555"/>
                  </a:lnTo>
                  <a:lnTo>
                    <a:pt x="14946" y="14585"/>
                  </a:lnTo>
                  <a:lnTo>
                    <a:pt x="15022" y="14672"/>
                  </a:lnTo>
                  <a:lnTo>
                    <a:pt x="15196" y="14726"/>
                  </a:lnTo>
                  <a:lnTo>
                    <a:pt x="15300" y="14771"/>
                  </a:lnTo>
                  <a:lnTo>
                    <a:pt x="15436" y="14807"/>
                  </a:lnTo>
                  <a:lnTo>
                    <a:pt x="15552" y="14855"/>
                  </a:lnTo>
                  <a:lnTo>
                    <a:pt x="15694" y="14864"/>
                  </a:lnTo>
                  <a:lnTo>
                    <a:pt x="15804" y="14862"/>
                  </a:lnTo>
                  <a:lnTo>
                    <a:pt x="15934" y="14807"/>
                  </a:lnTo>
                  <a:lnTo>
                    <a:pt x="16062" y="14781"/>
                  </a:lnTo>
                  <a:lnTo>
                    <a:pt x="16195" y="14817"/>
                  </a:lnTo>
                  <a:lnTo>
                    <a:pt x="16327" y="14736"/>
                  </a:lnTo>
                  <a:lnTo>
                    <a:pt x="16437" y="14603"/>
                  </a:lnTo>
                  <a:lnTo>
                    <a:pt x="16597" y="14562"/>
                  </a:lnTo>
                  <a:lnTo>
                    <a:pt x="16702" y="14481"/>
                  </a:lnTo>
                  <a:lnTo>
                    <a:pt x="17026" y="14361"/>
                  </a:lnTo>
                  <a:lnTo>
                    <a:pt x="17145" y="14279"/>
                  </a:lnTo>
                  <a:lnTo>
                    <a:pt x="17317" y="14357"/>
                  </a:lnTo>
                  <a:lnTo>
                    <a:pt x="17473" y="14361"/>
                  </a:lnTo>
                  <a:lnTo>
                    <a:pt x="17605" y="14435"/>
                  </a:lnTo>
                  <a:lnTo>
                    <a:pt x="17712" y="14457"/>
                  </a:lnTo>
                  <a:lnTo>
                    <a:pt x="17799" y="14492"/>
                  </a:lnTo>
                  <a:lnTo>
                    <a:pt x="17916" y="14573"/>
                  </a:lnTo>
                  <a:lnTo>
                    <a:pt x="17964" y="14649"/>
                  </a:lnTo>
                  <a:lnTo>
                    <a:pt x="18049" y="14726"/>
                  </a:lnTo>
                  <a:lnTo>
                    <a:pt x="18126" y="14747"/>
                  </a:lnTo>
                  <a:lnTo>
                    <a:pt x="18201" y="14829"/>
                  </a:lnTo>
                  <a:lnTo>
                    <a:pt x="18274" y="14844"/>
                  </a:lnTo>
                  <a:lnTo>
                    <a:pt x="18355" y="14946"/>
                  </a:lnTo>
                  <a:lnTo>
                    <a:pt x="18469" y="14981"/>
                  </a:lnTo>
                  <a:lnTo>
                    <a:pt x="18556" y="15038"/>
                  </a:lnTo>
                  <a:lnTo>
                    <a:pt x="18673" y="15072"/>
                  </a:lnTo>
                  <a:lnTo>
                    <a:pt x="18738" y="15156"/>
                  </a:lnTo>
                  <a:lnTo>
                    <a:pt x="18711" y="15195"/>
                  </a:lnTo>
                  <a:lnTo>
                    <a:pt x="18820" y="15312"/>
                  </a:lnTo>
                  <a:lnTo>
                    <a:pt x="18903" y="15323"/>
                  </a:lnTo>
                  <a:lnTo>
                    <a:pt x="19003" y="15375"/>
                  </a:lnTo>
                  <a:lnTo>
                    <a:pt x="19066" y="15456"/>
                  </a:lnTo>
                  <a:lnTo>
                    <a:pt x="19113" y="15578"/>
                  </a:lnTo>
                  <a:lnTo>
                    <a:pt x="19210" y="15621"/>
                  </a:lnTo>
                  <a:lnTo>
                    <a:pt x="19300" y="15696"/>
                  </a:lnTo>
                  <a:lnTo>
                    <a:pt x="19351" y="15782"/>
                  </a:lnTo>
                  <a:lnTo>
                    <a:pt x="19462" y="15821"/>
                  </a:lnTo>
                  <a:lnTo>
                    <a:pt x="19497" y="15732"/>
                  </a:lnTo>
                  <a:lnTo>
                    <a:pt x="19378" y="15596"/>
                  </a:lnTo>
                  <a:lnTo>
                    <a:pt x="19425" y="15539"/>
                  </a:lnTo>
                  <a:lnTo>
                    <a:pt x="19497" y="15486"/>
                  </a:lnTo>
                  <a:lnTo>
                    <a:pt x="19428" y="15395"/>
                  </a:lnTo>
                  <a:lnTo>
                    <a:pt x="19479" y="15318"/>
                  </a:lnTo>
                  <a:lnTo>
                    <a:pt x="19449" y="15267"/>
                  </a:lnTo>
                  <a:lnTo>
                    <a:pt x="19369" y="15185"/>
                  </a:lnTo>
                  <a:lnTo>
                    <a:pt x="19315" y="15101"/>
                  </a:lnTo>
                  <a:lnTo>
                    <a:pt x="19389" y="14979"/>
                  </a:lnTo>
                  <a:lnTo>
                    <a:pt x="19434" y="14870"/>
                  </a:lnTo>
                  <a:lnTo>
                    <a:pt x="19488" y="14780"/>
                  </a:lnTo>
                  <a:lnTo>
                    <a:pt x="19522" y="14684"/>
                  </a:lnTo>
                  <a:lnTo>
                    <a:pt x="19582" y="14604"/>
                  </a:lnTo>
                  <a:lnTo>
                    <a:pt x="19587" y="14526"/>
                  </a:lnTo>
                  <a:lnTo>
                    <a:pt x="19668" y="14466"/>
                  </a:lnTo>
                  <a:lnTo>
                    <a:pt x="19681" y="14397"/>
                  </a:lnTo>
                  <a:lnTo>
                    <a:pt x="19752" y="14322"/>
                  </a:lnTo>
                  <a:lnTo>
                    <a:pt x="20685" y="14322"/>
                  </a:lnTo>
                  <a:lnTo>
                    <a:pt x="20641" y="14226"/>
                  </a:lnTo>
                  <a:lnTo>
                    <a:pt x="20677" y="14114"/>
                  </a:lnTo>
                  <a:lnTo>
                    <a:pt x="20634" y="13989"/>
                  </a:lnTo>
                  <a:lnTo>
                    <a:pt x="20575" y="13920"/>
                  </a:lnTo>
                  <a:lnTo>
                    <a:pt x="20512" y="13802"/>
                  </a:lnTo>
                  <a:lnTo>
                    <a:pt x="20433" y="13676"/>
                  </a:lnTo>
                  <a:lnTo>
                    <a:pt x="20319" y="13599"/>
                  </a:lnTo>
                  <a:lnTo>
                    <a:pt x="20221" y="13521"/>
                  </a:lnTo>
                  <a:lnTo>
                    <a:pt x="20125" y="13527"/>
                  </a:lnTo>
                  <a:lnTo>
                    <a:pt x="20059" y="13400"/>
                  </a:lnTo>
                  <a:lnTo>
                    <a:pt x="20017" y="13307"/>
                  </a:lnTo>
                  <a:lnTo>
                    <a:pt x="20116" y="13284"/>
                  </a:lnTo>
                  <a:lnTo>
                    <a:pt x="20196" y="13242"/>
                  </a:lnTo>
                  <a:lnTo>
                    <a:pt x="20232" y="13133"/>
                  </a:lnTo>
                  <a:lnTo>
                    <a:pt x="20218" y="13020"/>
                  </a:lnTo>
                  <a:lnTo>
                    <a:pt x="20218" y="12899"/>
                  </a:lnTo>
                  <a:lnTo>
                    <a:pt x="20263" y="12768"/>
                  </a:lnTo>
                  <a:lnTo>
                    <a:pt x="20742" y="12752"/>
                  </a:lnTo>
                  <a:lnTo>
                    <a:pt x="21681" y="12759"/>
                  </a:lnTo>
                  <a:lnTo>
                    <a:pt x="21682" y="12728"/>
                  </a:lnTo>
                  <a:lnTo>
                    <a:pt x="21766" y="12717"/>
                  </a:lnTo>
                  <a:lnTo>
                    <a:pt x="21817" y="12573"/>
                  </a:lnTo>
                  <a:lnTo>
                    <a:pt x="21879" y="12639"/>
                  </a:lnTo>
                  <a:lnTo>
                    <a:pt x="21958" y="12630"/>
                  </a:lnTo>
                  <a:lnTo>
                    <a:pt x="22087" y="12504"/>
                  </a:lnTo>
                  <a:lnTo>
                    <a:pt x="22134" y="12384"/>
                  </a:lnTo>
                  <a:lnTo>
                    <a:pt x="22150" y="12272"/>
                  </a:lnTo>
                  <a:lnTo>
                    <a:pt x="22149" y="12155"/>
                  </a:lnTo>
                  <a:lnTo>
                    <a:pt x="22179" y="12071"/>
                  </a:lnTo>
                  <a:lnTo>
                    <a:pt x="22231" y="11994"/>
                  </a:lnTo>
                  <a:lnTo>
                    <a:pt x="22369" y="11996"/>
                  </a:lnTo>
                  <a:lnTo>
                    <a:pt x="22431" y="11939"/>
                  </a:lnTo>
                  <a:lnTo>
                    <a:pt x="22416" y="11859"/>
                  </a:lnTo>
                  <a:lnTo>
                    <a:pt x="22404" y="11757"/>
                  </a:lnTo>
                  <a:lnTo>
                    <a:pt x="22477" y="11703"/>
                  </a:lnTo>
                  <a:lnTo>
                    <a:pt x="22533" y="11738"/>
                  </a:lnTo>
                  <a:lnTo>
                    <a:pt x="22567" y="11873"/>
                  </a:lnTo>
                  <a:lnTo>
                    <a:pt x="22615" y="12002"/>
                  </a:lnTo>
                  <a:lnTo>
                    <a:pt x="22683" y="12038"/>
                  </a:lnTo>
                  <a:lnTo>
                    <a:pt x="22734" y="12092"/>
                  </a:lnTo>
                  <a:lnTo>
                    <a:pt x="22743" y="12176"/>
                  </a:lnTo>
                  <a:lnTo>
                    <a:pt x="22762" y="12221"/>
                  </a:lnTo>
                  <a:lnTo>
                    <a:pt x="22834" y="12156"/>
                  </a:lnTo>
                  <a:lnTo>
                    <a:pt x="22873" y="12014"/>
                  </a:lnTo>
                  <a:lnTo>
                    <a:pt x="22845" y="11900"/>
                  </a:lnTo>
                  <a:lnTo>
                    <a:pt x="22918" y="11798"/>
                  </a:lnTo>
                  <a:lnTo>
                    <a:pt x="22902" y="11669"/>
                  </a:lnTo>
                  <a:lnTo>
                    <a:pt x="22981" y="11586"/>
                  </a:lnTo>
                  <a:lnTo>
                    <a:pt x="22948" y="11484"/>
                  </a:lnTo>
                  <a:lnTo>
                    <a:pt x="22873" y="11460"/>
                  </a:lnTo>
                  <a:lnTo>
                    <a:pt x="22893" y="11340"/>
                  </a:lnTo>
                  <a:lnTo>
                    <a:pt x="22920" y="11267"/>
                  </a:lnTo>
                  <a:lnTo>
                    <a:pt x="22836" y="11247"/>
                  </a:lnTo>
                  <a:lnTo>
                    <a:pt x="22755" y="11174"/>
                  </a:lnTo>
                  <a:lnTo>
                    <a:pt x="22771" y="11094"/>
                  </a:lnTo>
                  <a:lnTo>
                    <a:pt x="22863" y="11046"/>
                  </a:lnTo>
                  <a:lnTo>
                    <a:pt x="22968" y="11091"/>
                  </a:lnTo>
                  <a:lnTo>
                    <a:pt x="23010" y="11019"/>
                  </a:lnTo>
                  <a:lnTo>
                    <a:pt x="23100" y="10965"/>
                  </a:lnTo>
                  <a:lnTo>
                    <a:pt x="23181" y="10958"/>
                  </a:lnTo>
                  <a:lnTo>
                    <a:pt x="23130" y="10862"/>
                  </a:lnTo>
                  <a:lnTo>
                    <a:pt x="23059" y="10881"/>
                  </a:lnTo>
                  <a:lnTo>
                    <a:pt x="22992" y="10845"/>
                  </a:lnTo>
                  <a:lnTo>
                    <a:pt x="22992" y="10754"/>
                  </a:lnTo>
                  <a:lnTo>
                    <a:pt x="23050" y="10697"/>
                  </a:lnTo>
                  <a:lnTo>
                    <a:pt x="23110" y="10599"/>
                  </a:lnTo>
                  <a:lnTo>
                    <a:pt x="23176" y="10482"/>
                  </a:lnTo>
                  <a:lnTo>
                    <a:pt x="23146" y="10371"/>
                  </a:lnTo>
                  <a:lnTo>
                    <a:pt x="23148" y="10281"/>
                  </a:lnTo>
                  <a:lnTo>
                    <a:pt x="23194" y="10163"/>
                  </a:lnTo>
                  <a:lnTo>
                    <a:pt x="23289" y="10038"/>
                  </a:lnTo>
                  <a:lnTo>
                    <a:pt x="23467" y="9861"/>
                  </a:lnTo>
                  <a:lnTo>
                    <a:pt x="23514" y="9737"/>
                  </a:lnTo>
                  <a:lnTo>
                    <a:pt x="23487" y="9476"/>
                  </a:lnTo>
                  <a:lnTo>
                    <a:pt x="23514" y="9312"/>
                  </a:lnTo>
                  <a:lnTo>
                    <a:pt x="23479" y="9177"/>
                  </a:lnTo>
                  <a:lnTo>
                    <a:pt x="23284" y="9081"/>
                  </a:lnTo>
                  <a:lnTo>
                    <a:pt x="23131" y="9153"/>
                  </a:lnTo>
                  <a:lnTo>
                    <a:pt x="23065" y="9173"/>
                  </a:lnTo>
                  <a:lnTo>
                    <a:pt x="22963" y="9188"/>
                  </a:lnTo>
                  <a:lnTo>
                    <a:pt x="22791" y="9077"/>
                  </a:lnTo>
                  <a:lnTo>
                    <a:pt x="22702" y="9134"/>
                  </a:lnTo>
                  <a:lnTo>
                    <a:pt x="22614" y="9179"/>
                  </a:lnTo>
                  <a:lnTo>
                    <a:pt x="22513" y="9143"/>
                  </a:lnTo>
                  <a:lnTo>
                    <a:pt x="22425" y="9222"/>
                  </a:lnTo>
                  <a:lnTo>
                    <a:pt x="22246" y="9225"/>
                  </a:lnTo>
                  <a:lnTo>
                    <a:pt x="22170" y="9275"/>
                  </a:lnTo>
                  <a:lnTo>
                    <a:pt x="22048" y="9323"/>
                  </a:lnTo>
                  <a:lnTo>
                    <a:pt x="21934" y="9351"/>
                  </a:lnTo>
                  <a:lnTo>
                    <a:pt x="21819" y="9371"/>
                  </a:lnTo>
                  <a:lnTo>
                    <a:pt x="21663" y="9444"/>
                  </a:lnTo>
                  <a:lnTo>
                    <a:pt x="21541" y="9437"/>
                  </a:lnTo>
                  <a:lnTo>
                    <a:pt x="21400" y="9488"/>
                  </a:lnTo>
                  <a:lnTo>
                    <a:pt x="21298" y="9543"/>
                  </a:lnTo>
                  <a:lnTo>
                    <a:pt x="21253" y="9614"/>
                  </a:lnTo>
                  <a:lnTo>
                    <a:pt x="21162" y="9615"/>
                  </a:lnTo>
                  <a:lnTo>
                    <a:pt x="21081" y="9699"/>
                  </a:lnTo>
                  <a:lnTo>
                    <a:pt x="20961" y="9689"/>
                  </a:lnTo>
                  <a:lnTo>
                    <a:pt x="20860" y="9654"/>
                  </a:lnTo>
                  <a:lnTo>
                    <a:pt x="20796" y="9725"/>
                  </a:lnTo>
                  <a:lnTo>
                    <a:pt x="20728" y="9702"/>
                  </a:lnTo>
                  <a:lnTo>
                    <a:pt x="20632" y="9743"/>
                  </a:lnTo>
                  <a:lnTo>
                    <a:pt x="20620" y="9858"/>
                  </a:lnTo>
                  <a:lnTo>
                    <a:pt x="20542" y="9990"/>
                  </a:lnTo>
                  <a:lnTo>
                    <a:pt x="20550" y="10110"/>
                  </a:lnTo>
                  <a:lnTo>
                    <a:pt x="20530" y="10248"/>
                  </a:lnTo>
                  <a:lnTo>
                    <a:pt x="20560" y="10347"/>
                  </a:lnTo>
                  <a:lnTo>
                    <a:pt x="20484" y="10461"/>
                  </a:lnTo>
                  <a:lnTo>
                    <a:pt x="20475" y="10560"/>
                  </a:lnTo>
                  <a:lnTo>
                    <a:pt x="20446" y="10671"/>
                  </a:lnTo>
                  <a:lnTo>
                    <a:pt x="20385" y="10728"/>
                  </a:lnTo>
                  <a:lnTo>
                    <a:pt x="20394" y="10860"/>
                  </a:lnTo>
                  <a:lnTo>
                    <a:pt x="20358" y="10949"/>
                  </a:lnTo>
                  <a:lnTo>
                    <a:pt x="20356" y="11063"/>
                  </a:lnTo>
                  <a:lnTo>
                    <a:pt x="20280" y="11154"/>
                  </a:lnTo>
                  <a:lnTo>
                    <a:pt x="20227" y="11255"/>
                  </a:lnTo>
                  <a:lnTo>
                    <a:pt x="20235" y="11385"/>
                  </a:lnTo>
                  <a:lnTo>
                    <a:pt x="20179" y="11480"/>
                  </a:lnTo>
                  <a:lnTo>
                    <a:pt x="20107" y="11585"/>
                  </a:lnTo>
                  <a:lnTo>
                    <a:pt x="20014" y="11645"/>
                  </a:lnTo>
                  <a:lnTo>
                    <a:pt x="19921" y="11693"/>
                  </a:lnTo>
                  <a:lnTo>
                    <a:pt x="19806" y="11784"/>
                  </a:lnTo>
                  <a:lnTo>
                    <a:pt x="19732" y="11853"/>
                  </a:lnTo>
                  <a:lnTo>
                    <a:pt x="19827" y="11951"/>
                  </a:lnTo>
                  <a:lnTo>
                    <a:pt x="19830" y="12039"/>
                  </a:lnTo>
                  <a:lnTo>
                    <a:pt x="19780" y="12102"/>
                  </a:lnTo>
                  <a:lnTo>
                    <a:pt x="19719" y="12155"/>
                  </a:lnTo>
                  <a:lnTo>
                    <a:pt x="19594" y="12204"/>
                  </a:lnTo>
                  <a:lnTo>
                    <a:pt x="19477" y="12197"/>
                  </a:lnTo>
                  <a:lnTo>
                    <a:pt x="19369" y="12203"/>
                  </a:lnTo>
                  <a:lnTo>
                    <a:pt x="19294" y="12150"/>
                  </a:lnTo>
                  <a:lnTo>
                    <a:pt x="19320" y="12057"/>
                  </a:lnTo>
                  <a:lnTo>
                    <a:pt x="19240" y="11982"/>
                  </a:lnTo>
                  <a:lnTo>
                    <a:pt x="19173" y="11991"/>
                  </a:lnTo>
                  <a:lnTo>
                    <a:pt x="19071" y="11996"/>
                  </a:lnTo>
                  <a:lnTo>
                    <a:pt x="19030" y="12059"/>
                  </a:lnTo>
                  <a:lnTo>
                    <a:pt x="18940" y="12068"/>
                  </a:lnTo>
                  <a:lnTo>
                    <a:pt x="18828" y="12092"/>
                  </a:lnTo>
                  <a:lnTo>
                    <a:pt x="18730" y="12143"/>
                  </a:lnTo>
                  <a:lnTo>
                    <a:pt x="18640" y="12150"/>
                  </a:lnTo>
                  <a:lnTo>
                    <a:pt x="18514" y="12189"/>
                  </a:lnTo>
                  <a:lnTo>
                    <a:pt x="18454" y="12260"/>
                  </a:lnTo>
                  <a:lnTo>
                    <a:pt x="18441" y="12299"/>
                  </a:lnTo>
                  <a:lnTo>
                    <a:pt x="18334" y="12353"/>
                  </a:lnTo>
                  <a:lnTo>
                    <a:pt x="18204" y="12393"/>
                  </a:lnTo>
                  <a:lnTo>
                    <a:pt x="18024" y="12369"/>
                  </a:lnTo>
                  <a:lnTo>
                    <a:pt x="17881" y="12393"/>
                  </a:lnTo>
                  <a:lnTo>
                    <a:pt x="17905" y="12489"/>
                  </a:lnTo>
                  <a:lnTo>
                    <a:pt x="17832" y="12551"/>
                  </a:lnTo>
                  <a:lnTo>
                    <a:pt x="17725" y="12513"/>
                  </a:lnTo>
                  <a:lnTo>
                    <a:pt x="17625" y="12551"/>
                  </a:lnTo>
                  <a:lnTo>
                    <a:pt x="17458" y="12500"/>
                  </a:lnTo>
                  <a:lnTo>
                    <a:pt x="17329" y="12504"/>
                  </a:lnTo>
                  <a:lnTo>
                    <a:pt x="17197" y="12461"/>
                  </a:lnTo>
                  <a:lnTo>
                    <a:pt x="17088" y="12405"/>
                  </a:lnTo>
                  <a:lnTo>
                    <a:pt x="16947" y="12350"/>
                  </a:lnTo>
                  <a:lnTo>
                    <a:pt x="16852" y="12285"/>
                  </a:lnTo>
                  <a:lnTo>
                    <a:pt x="16798" y="12186"/>
                  </a:lnTo>
                  <a:lnTo>
                    <a:pt x="16704" y="12165"/>
                  </a:lnTo>
                  <a:lnTo>
                    <a:pt x="16632" y="12174"/>
                  </a:lnTo>
                  <a:lnTo>
                    <a:pt x="16476" y="12147"/>
                  </a:lnTo>
                  <a:lnTo>
                    <a:pt x="16377" y="12096"/>
                  </a:lnTo>
                  <a:lnTo>
                    <a:pt x="16339" y="12063"/>
                  </a:lnTo>
                  <a:lnTo>
                    <a:pt x="16255" y="12030"/>
                  </a:lnTo>
                  <a:lnTo>
                    <a:pt x="16222" y="11966"/>
                  </a:lnTo>
                  <a:lnTo>
                    <a:pt x="16137" y="11981"/>
                  </a:lnTo>
                  <a:lnTo>
                    <a:pt x="16050" y="11937"/>
                  </a:lnTo>
                  <a:lnTo>
                    <a:pt x="16002" y="11865"/>
                  </a:lnTo>
                  <a:lnTo>
                    <a:pt x="15936" y="11798"/>
                  </a:lnTo>
                  <a:lnTo>
                    <a:pt x="15879" y="11604"/>
                  </a:lnTo>
                  <a:lnTo>
                    <a:pt x="15871" y="11504"/>
                  </a:lnTo>
                  <a:lnTo>
                    <a:pt x="15711" y="11333"/>
                  </a:lnTo>
                  <a:lnTo>
                    <a:pt x="15597" y="11276"/>
                  </a:lnTo>
                  <a:lnTo>
                    <a:pt x="15549" y="11192"/>
                  </a:lnTo>
                  <a:lnTo>
                    <a:pt x="15519" y="11085"/>
                  </a:lnTo>
                  <a:lnTo>
                    <a:pt x="15390" y="11037"/>
                  </a:lnTo>
                  <a:lnTo>
                    <a:pt x="15358" y="10947"/>
                  </a:lnTo>
                  <a:lnTo>
                    <a:pt x="15261" y="10853"/>
                  </a:lnTo>
                  <a:lnTo>
                    <a:pt x="15247" y="10731"/>
                  </a:lnTo>
                  <a:lnTo>
                    <a:pt x="15111" y="10593"/>
                  </a:lnTo>
                  <a:lnTo>
                    <a:pt x="15094" y="10461"/>
                  </a:lnTo>
                  <a:lnTo>
                    <a:pt x="15004" y="10373"/>
                  </a:lnTo>
                  <a:lnTo>
                    <a:pt x="14893" y="10310"/>
                  </a:lnTo>
                  <a:lnTo>
                    <a:pt x="14887" y="10205"/>
                  </a:lnTo>
                  <a:lnTo>
                    <a:pt x="14797" y="10142"/>
                  </a:lnTo>
                  <a:lnTo>
                    <a:pt x="14775" y="9995"/>
                  </a:lnTo>
                  <a:lnTo>
                    <a:pt x="14655" y="9929"/>
                  </a:lnTo>
                  <a:lnTo>
                    <a:pt x="14593" y="9762"/>
                  </a:lnTo>
                  <a:lnTo>
                    <a:pt x="14526" y="9603"/>
                  </a:lnTo>
                  <a:lnTo>
                    <a:pt x="14388" y="9515"/>
                  </a:lnTo>
                  <a:lnTo>
                    <a:pt x="14487" y="9426"/>
                  </a:lnTo>
                  <a:lnTo>
                    <a:pt x="14568" y="9488"/>
                  </a:lnTo>
                  <a:lnTo>
                    <a:pt x="14677" y="9684"/>
                  </a:lnTo>
                  <a:lnTo>
                    <a:pt x="14781" y="9663"/>
                  </a:lnTo>
                  <a:lnTo>
                    <a:pt x="14796" y="9560"/>
                  </a:lnTo>
                  <a:lnTo>
                    <a:pt x="14799" y="9494"/>
                  </a:lnTo>
                  <a:lnTo>
                    <a:pt x="14607" y="9365"/>
                  </a:lnTo>
                  <a:lnTo>
                    <a:pt x="14628" y="9279"/>
                  </a:lnTo>
                  <a:lnTo>
                    <a:pt x="14551" y="9236"/>
                  </a:lnTo>
                  <a:lnTo>
                    <a:pt x="14470" y="9221"/>
                  </a:lnTo>
                  <a:lnTo>
                    <a:pt x="14392" y="9171"/>
                  </a:lnTo>
                  <a:lnTo>
                    <a:pt x="14407" y="9092"/>
                  </a:lnTo>
                  <a:lnTo>
                    <a:pt x="14341" y="8997"/>
                  </a:lnTo>
                  <a:lnTo>
                    <a:pt x="14181" y="8826"/>
                  </a:lnTo>
                  <a:lnTo>
                    <a:pt x="14224" y="8742"/>
                  </a:lnTo>
                  <a:lnTo>
                    <a:pt x="14277" y="8609"/>
                  </a:lnTo>
                  <a:lnTo>
                    <a:pt x="14295" y="8415"/>
                  </a:lnTo>
                  <a:lnTo>
                    <a:pt x="14313" y="8027"/>
                  </a:lnTo>
                  <a:lnTo>
                    <a:pt x="14356" y="7743"/>
                  </a:lnTo>
                  <a:lnTo>
                    <a:pt x="14322" y="7452"/>
                  </a:lnTo>
                  <a:lnTo>
                    <a:pt x="14347" y="7251"/>
                  </a:lnTo>
                  <a:lnTo>
                    <a:pt x="14332" y="7076"/>
                  </a:lnTo>
                  <a:lnTo>
                    <a:pt x="14356" y="6890"/>
                  </a:lnTo>
                  <a:lnTo>
                    <a:pt x="14304" y="6828"/>
                  </a:lnTo>
                  <a:lnTo>
                    <a:pt x="14284" y="6702"/>
                  </a:lnTo>
                  <a:lnTo>
                    <a:pt x="14319" y="6551"/>
                  </a:lnTo>
                  <a:lnTo>
                    <a:pt x="14422" y="6531"/>
                  </a:lnTo>
                  <a:lnTo>
                    <a:pt x="14491" y="6435"/>
                  </a:lnTo>
                  <a:lnTo>
                    <a:pt x="14590" y="6473"/>
                  </a:lnTo>
                  <a:lnTo>
                    <a:pt x="14643" y="6306"/>
                  </a:lnTo>
                  <a:lnTo>
                    <a:pt x="14716" y="6188"/>
                  </a:lnTo>
                  <a:lnTo>
                    <a:pt x="14709" y="6074"/>
                  </a:lnTo>
                  <a:lnTo>
                    <a:pt x="14668" y="5952"/>
                  </a:lnTo>
                  <a:lnTo>
                    <a:pt x="14508" y="6003"/>
                  </a:lnTo>
                  <a:lnTo>
                    <a:pt x="14427" y="5934"/>
                  </a:lnTo>
                  <a:lnTo>
                    <a:pt x="14215" y="5898"/>
                  </a:lnTo>
                  <a:lnTo>
                    <a:pt x="13926" y="5909"/>
                  </a:lnTo>
                  <a:lnTo>
                    <a:pt x="13728" y="5787"/>
                  </a:lnTo>
                  <a:lnTo>
                    <a:pt x="13573" y="5771"/>
                  </a:lnTo>
                  <a:lnTo>
                    <a:pt x="13414" y="5678"/>
                  </a:lnTo>
                  <a:lnTo>
                    <a:pt x="13198" y="5607"/>
                  </a:lnTo>
                  <a:lnTo>
                    <a:pt x="13135" y="5463"/>
                  </a:lnTo>
                  <a:lnTo>
                    <a:pt x="13125" y="5301"/>
                  </a:lnTo>
                  <a:lnTo>
                    <a:pt x="12984" y="5148"/>
                  </a:lnTo>
                  <a:lnTo>
                    <a:pt x="12940" y="4793"/>
                  </a:lnTo>
                  <a:lnTo>
                    <a:pt x="12900" y="4742"/>
                  </a:lnTo>
                  <a:lnTo>
                    <a:pt x="12723" y="4584"/>
                  </a:lnTo>
                  <a:lnTo>
                    <a:pt x="12649" y="4496"/>
                  </a:lnTo>
                  <a:lnTo>
                    <a:pt x="12556" y="4326"/>
                  </a:lnTo>
                  <a:lnTo>
                    <a:pt x="12396" y="4155"/>
                  </a:lnTo>
                  <a:lnTo>
                    <a:pt x="12291" y="4065"/>
                  </a:lnTo>
                  <a:lnTo>
                    <a:pt x="12213" y="3896"/>
                  </a:lnTo>
                  <a:lnTo>
                    <a:pt x="12082" y="3648"/>
                  </a:lnTo>
                  <a:lnTo>
                    <a:pt x="12007" y="3407"/>
                  </a:lnTo>
                  <a:lnTo>
                    <a:pt x="11872" y="3272"/>
                  </a:lnTo>
                  <a:lnTo>
                    <a:pt x="11787" y="3162"/>
                  </a:lnTo>
                  <a:lnTo>
                    <a:pt x="11683" y="3089"/>
                  </a:lnTo>
                  <a:lnTo>
                    <a:pt x="11497" y="2874"/>
                  </a:lnTo>
                  <a:lnTo>
                    <a:pt x="11332" y="2784"/>
                  </a:lnTo>
                  <a:lnTo>
                    <a:pt x="10959" y="2784"/>
                  </a:lnTo>
                  <a:lnTo>
                    <a:pt x="10735" y="2706"/>
                  </a:lnTo>
                  <a:lnTo>
                    <a:pt x="10627" y="2783"/>
                  </a:lnTo>
                  <a:lnTo>
                    <a:pt x="10468" y="2828"/>
                  </a:lnTo>
                  <a:lnTo>
                    <a:pt x="10345" y="3104"/>
                  </a:lnTo>
                  <a:lnTo>
                    <a:pt x="10306" y="3260"/>
                  </a:lnTo>
                  <a:lnTo>
                    <a:pt x="10233" y="3386"/>
                  </a:lnTo>
                  <a:lnTo>
                    <a:pt x="10137" y="3443"/>
                  </a:lnTo>
                  <a:lnTo>
                    <a:pt x="9996" y="3462"/>
                  </a:lnTo>
                  <a:lnTo>
                    <a:pt x="9888" y="3426"/>
                  </a:lnTo>
                  <a:lnTo>
                    <a:pt x="9778" y="3267"/>
                  </a:lnTo>
                  <a:lnTo>
                    <a:pt x="9331" y="3057"/>
                  </a:lnTo>
                  <a:lnTo>
                    <a:pt x="9141" y="2903"/>
                  </a:lnTo>
                  <a:lnTo>
                    <a:pt x="8961" y="2595"/>
                  </a:lnTo>
                  <a:lnTo>
                    <a:pt x="8976" y="2361"/>
                  </a:lnTo>
                  <a:lnTo>
                    <a:pt x="8863" y="2216"/>
                  </a:lnTo>
                  <a:lnTo>
                    <a:pt x="8827" y="2073"/>
                  </a:lnTo>
                  <a:lnTo>
                    <a:pt x="8641" y="1890"/>
                  </a:lnTo>
                  <a:lnTo>
                    <a:pt x="8482" y="1853"/>
                  </a:lnTo>
                  <a:lnTo>
                    <a:pt x="8245" y="1601"/>
                  </a:lnTo>
                  <a:lnTo>
                    <a:pt x="8058" y="1364"/>
                  </a:lnTo>
                  <a:lnTo>
                    <a:pt x="7873" y="1274"/>
                  </a:lnTo>
                  <a:lnTo>
                    <a:pt x="7819" y="1122"/>
                  </a:lnTo>
                  <a:lnTo>
                    <a:pt x="7699" y="996"/>
                  </a:lnTo>
                  <a:lnTo>
                    <a:pt x="6436" y="944"/>
                  </a:lnTo>
                  <a:lnTo>
                    <a:pt x="6364" y="1239"/>
                  </a:lnTo>
                  <a:lnTo>
                    <a:pt x="5836" y="1211"/>
                  </a:lnTo>
                  <a:lnTo>
                    <a:pt x="4642" y="1257"/>
                  </a:lnTo>
                  <a:lnTo>
                    <a:pt x="4332" y="1208"/>
                  </a:lnTo>
                  <a:lnTo>
                    <a:pt x="2199" y="215"/>
                  </a:lnTo>
                  <a:lnTo>
                    <a:pt x="2013" y="92"/>
                  </a:lnTo>
                  <a:lnTo>
                    <a:pt x="1788" y="104"/>
                  </a:lnTo>
                  <a:lnTo>
                    <a:pt x="1708" y="26"/>
                  </a:lnTo>
                  <a:lnTo>
                    <a:pt x="1521" y="2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Freeform 54">
              <a:extLst>
                <a:ext uri="{FF2B5EF4-FFF2-40B4-BE49-F238E27FC236}">
                  <a16:creationId xmlns:a16="http://schemas.microsoft.com/office/drawing/2014/main" id="{AD49629C-E0CC-6D6F-3322-EC1AB8A9F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" y="1265"/>
              <a:ext cx="51" cy="116"/>
            </a:xfrm>
            <a:custGeom>
              <a:avLst/>
              <a:gdLst>
                <a:gd name="T0" fmla="*/ 15242009 w 250"/>
                <a:gd name="T1" fmla="*/ 0 h 578"/>
                <a:gd name="T2" fmla="*/ 25404407 w 250"/>
                <a:gd name="T3" fmla="*/ 288292436 h 578"/>
                <a:gd name="T4" fmla="*/ 0 w 250"/>
                <a:gd name="T5" fmla="*/ 531065698 h 578"/>
                <a:gd name="T6" fmla="*/ 15242009 w 250"/>
                <a:gd name="T7" fmla="*/ 677740356 h 578"/>
                <a:gd name="T8" fmla="*/ 106695664 w 250"/>
                <a:gd name="T9" fmla="*/ 723259529 h 578"/>
                <a:gd name="T10" fmla="*/ 137179670 w 250"/>
                <a:gd name="T11" fmla="*/ 809242486 h 578"/>
                <a:gd name="T12" fmla="*/ 127018866 w 250"/>
                <a:gd name="T13" fmla="*/ 905339600 h 578"/>
                <a:gd name="T14" fmla="*/ 213391329 w 250"/>
                <a:gd name="T15" fmla="*/ 1001436515 h 578"/>
                <a:gd name="T16" fmla="*/ 330247747 w 250"/>
                <a:gd name="T17" fmla="*/ 1107650569 h 578"/>
                <a:gd name="T18" fmla="*/ 386136154 w 250"/>
                <a:gd name="T19" fmla="*/ 1153169742 h 578"/>
                <a:gd name="T20" fmla="*/ 386136154 w 250"/>
                <a:gd name="T21" fmla="*/ 1269497754 h 578"/>
                <a:gd name="T22" fmla="*/ 426781064 w 250"/>
                <a:gd name="T23" fmla="*/ 1330191045 h 578"/>
                <a:gd name="T24" fmla="*/ 477588271 w 250"/>
                <a:gd name="T25" fmla="*/ 1395942905 h 578"/>
                <a:gd name="T26" fmla="*/ 518234675 w 250"/>
                <a:gd name="T27" fmla="*/ 1446520647 h 578"/>
                <a:gd name="T28" fmla="*/ 589365085 w 250"/>
                <a:gd name="T29" fmla="*/ 1461693175 h 578"/>
                <a:gd name="T30" fmla="*/ 635091094 w 250"/>
                <a:gd name="T31" fmla="*/ 1335249614 h 578"/>
                <a:gd name="T32" fmla="*/ 619849091 w 250"/>
                <a:gd name="T33" fmla="*/ 1168342270 h 578"/>
                <a:gd name="T34" fmla="*/ 614767892 w 250"/>
                <a:gd name="T35" fmla="*/ 971089870 h 578"/>
                <a:gd name="T36" fmla="*/ 579202687 w 250"/>
                <a:gd name="T37" fmla="*/ 900281030 h 578"/>
                <a:gd name="T38" fmla="*/ 462346268 w 250"/>
                <a:gd name="T39" fmla="*/ 829473583 h 578"/>
                <a:gd name="T40" fmla="*/ 462346268 w 250"/>
                <a:gd name="T41" fmla="*/ 728318098 h 578"/>
                <a:gd name="T42" fmla="*/ 457265069 w 250"/>
                <a:gd name="T43" fmla="*/ 627162613 h 578"/>
                <a:gd name="T44" fmla="*/ 340408551 w 250"/>
                <a:gd name="T45" fmla="*/ 606931516 h 578"/>
                <a:gd name="T46" fmla="*/ 345489750 w 250"/>
                <a:gd name="T47" fmla="*/ 520950150 h 578"/>
                <a:gd name="T48" fmla="*/ 340408551 w 250"/>
                <a:gd name="T49" fmla="*/ 419794665 h 578"/>
                <a:gd name="T50" fmla="*/ 345489750 w 250"/>
                <a:gd name="T51" fmla="*/ 283233866 h 578"/>
                <a:gd name="T52" fmla="*/ 340408551 w 250"/>
                <a:gd name="T53" fmla="*/ 151733277 h 578"/>
                <a:gd name="T54" fmla="*/ 279440539 w 250"/>
                <a:gd name="T55" fmla="*/ 121386631 h 578"/>
                <a:gd name="T56" fmla="*/ 157502872 w 250"/>
                <a:gd name="T57" fmla="*/ 116328062 h 578"/>
                <a:gd name="T58" fmla="*/ 111775269 w 250"/>
                <a:gd name="T59" fmla="*/ 5056981 h 578"/>
                <a:gd name="T60" fmla="*/ 15242009 w 250"/>
                <a:gd name="T61" fmla="*/ 0 h 57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50"/>
                <a:gd name="T94" fmla="*/ 0 h 578"/>
                <a:gd name="T95" fmla="*/ 250 w 250"/>
                <a:gd name="T96" fmla="*/ 578 h 57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50" h="578">
                  <a:moveTo>
                    <a:pt x="6" y="0"/>
                  </a:moveTo>
                  <a:lnTo>
                    <a:pt x="10" y="114"/>
                  </a:lnTo>
                  <a:lnTo>
                    <a:pt x="0" y="210"/>
                  </a:lnTo>
                  <a:lnTo>
                    <a:pt x="6" y="268"/>
                  </a:lnTo>
                  <a:lnTo>
                    <a:pt x="42" y="286"/>
                  </a:lnTo>
                  <a:lnTo>
                    <a:pt x="54" y="320"/>
                  </a:lnTo>
                  <a:lnTo>
                    <a:pt x="50" y="358"/>
                  </a:lnTo>
                  <a:lnTo>
                    <a:pt x="84" y="396"/>
                  </a:lnTo>
                  <a:lnTo>
                    <a:pt x="130" y="438"/>
                  </a:lnTo>
                  <a:lnTo>
                    <a:pt x="152" y="456"/>
                  </a:lnTo>
                  <a:lnTo>
                    <a:pt x="152" y="502"/>
                  </a:lnTo>
                  <a:lnTo>
                    <a:pt x="168" y="526"/>
                  </a:lnTo>
                  <a:lnTo>
                    <a:pt x="188" y="552"/>
                  </a:lnTo>
                  <a:lnTo>
                    <a:pt x="204" y="572"/>
                  </a:lnTo>
                  <a:lnTo>
                    <a:pt x="232" y="578"/>
                  </a:lnTo>
                  <a:lnTo>
                    <a:pt x="250" y="528"/>
                  </a:lnTo>
                  <a:lnTo>
                    <a:pt x="244" y="462"/>
                  </a:lnTo>
                  <a:lnTo>
                    <a:pt x="242" y="384"/>
                  </a:lnTo>
                  <a:lnTo>
                    <a:pt x="228" y="356"/>
                  </a:lnTo>
                  <a:lnTo>
                    <a:pt x="182" y="328"/>
                  </a:lnTo>
                  <a:lnTo>
                    <a:pt x="182" y="288"/>
                  </a:lnTo>
                  <a:lnTo>
                    <a:pt x="180" y="248"/>
                  </a:lnTo>
                  <a:lnTo>
                    <a:pt x="134" y="240"/>
                  </a:lnTo>
                  <a:lnTo>
                    <a:pt x="136" y="206"/>
                  </a:lnTo>
                  <a:lnTo>
                    <a:pt x="134" y="166"/>
                  </a:lnTo>
                  <a:lnTo>
                    <a:pt x="136" y="112"/>
                  </a:lnTo>
                  <a:lnTo>
                    <a:pt x="134" y="60"/>
                  </a:lnTo>
                  <a:lnTo>
                    <a:pt x="110" y="48"/>
                  </a:lnTo>
                  <a:lnTo>
                    <a:pt x="62" y="46"/>
                  </a:lnTo>
                  <a:lnTo>
                    <a:pt x="44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" name="Freeform 55">
              <a:extLst>
                <a:ext uri="{FF2B5EF4-FFF2-40B4-BE49-F238E27FC236}">
                  <a16:creationId xmlns:a16="http://schemas.microsoft.com/office/drawing/2014/main" id="{AFD1DF34-DDA1-7F7D-1CC1-14FC07F58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" y="1476"/>
              <a:ext cx="50" cy="67"/>
            </a:xfrm>
            <a:custGeom>
              <a:avLst/>
              <a:gdLst>
                <a:gd name="T0" fmla="*/ 401706927 w 248"/>
                <a:gd name="T1" fmla="*/ 831770952 h 338"/>
                <a:gd name="T2" fmla="*/ 337235675 w 248"/>
                <a:gd name="T3" fmla="*/ 718570896 h 338"/>
                <a:gd name="T4" fmla="*/ 252926387 w 248"/>
                <a:gd name="T5" fmla="*/ 713649845 h 338"/>
                <a:gd name="T6" fmla="*/ 188455085 w 248"/>
                <a:gd name="T7" fmla="*/ 703806175 h 338"/>
                <a:gd name="T8" fmla="*/ 104145797 w 248"/>
                <a:gd name="T9" fmla="*/ 674275163 h 338"/>
                <a:gd name="T10" fmla="*/ 44634804 w 248"/>
                <a:gd name="T11" fmla="*/ 595528935 h 338"/>
                <a:gd name="T12" fmla="*/ 0 w 248"/>
                <a:gd name="T13" fmla="*/ 497093798 h 338"/>
                <a:gd name="T14" fmla="*/ 158699607 w 248"/>
                <a:gd name="T15" fmla="*/ 497093798 h 338"/>
                <a:gd name="T16" fmla="*/ 272764422 w 248"/>
                <a:gd name="T17" fmla="*/ 442954394 h 338"/>
                <a:gd name="T18" fmla="*/ 401706927 w 248"/>
                <a:gd name="T19" fmla="*/ 349441778 h 338"/>
                <a:gd name="T20" fmla="*/ 396748206 w 248"/>
                <a:gd name="T21" fmla="*/ 187025085 h 338"/>
                <a:gd name="T22" fmla="*/ 486016313 w 248"/>
                <a:gd name="T23" fmla="*/ 118120959 h 338"/>
                <a:gd name="T24" fmla="*/ 585203340 w 248"/>
                <a:gd name="T25" fmla="*/ 0 h 338"/>
                <a:gd name="T26" fmla="*/ 614958818 w 248"/>
                <a:gd name="T27" fmla="*/ 98435162 h 338"/>
                <a:gd name="T28" fmla="*/ 575284322 w 248"/>
                <a:gd name="T29" fmla="*/ 251008209 h 338"/>
                <a:gd name="T30" fmla="*/ 575284322 w 248"/>
                <a:gd name="T31" fmla="*/ 388816460 h 338"/>
                <a:gd name="T32" fmla="*/ 614958818 w 248"/>
                <a:gd name="T33" fmla="*/ 521702190 h 338"/>
                <a:gd name="T34" fmla="*/ 515771791 w 248"/>
                <a:gd name="T35" fmla="*/ 625058378 h 338"/>
                <a:gd name="T36" fmla="*/ 481056017 w 248"/>
                <a:gd name="T37" fmla="*/ 708727226 h 338"/>
                <a:gd name="T38" fmla="*/ 486016313 w 248"/>
                <a:gd name="T39" fmla="*/ 812083414 h 338"/>
                <a:gd name="T40" fmla="*/ 401706927 w 248"/>
                <a:gd name="T41" fmla="*/ 831770952 h 3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8"/>
                <a:gd name="T64" fmla="*/ 0 h 338"/>
                <a:gd name="T65" fmla="*/ 248 w 248"/>
                <a:gd name="T66" fmla="*/ 338 h 3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8" h="338">
                  <a:moveTo>
                    <a:pt x="162" y="338"/>
                  </a:moveTo>
                  <a:lnTo>
                    <a:pt x="136" y="292"/>
                  </a:lnTo>
                  <a:lnTo>
                    <a:pt x="102" y="290"/>
                  </a:lnTo>
                  <a:lnTo>
                    <a:pt x="76" y="286"/>
                  </a:lnTo>
                  <a:lnTo>
                    <a:pt x="42" y="274"/>
                  </a:lnTo>
                  <a:lnTo>
                    <a:pt x="18" y="242"/>
                  </a:lnTo>
                  <a:lnTo>
                    <a:pt x="0" y="202"/>
                  </a:lnTo>
                  <a:lnTo>
                    <a:pt x="64" y="202"/>
                  </a:lnTo>
                  <a:lnTo>
                    <a:pt x="110" y="180"/>
                  </a:lnTo>
                  <a:lnTo>
                    <a:pt x="162" y="142"/>
                  </a:lnTo>
                  <a:lnTo>
                    <a:pt x="160" y="76"/>
                  </a:lnTo>
                  <a:lnTo>
                    <a:pt x="196" y="48"/>
                  </a:lnTo>
                  <a:lnTo>
                    <a:pt x="236" y="0"/>
                  </a:lnTo>
                  <a:lnTo>
                    <a:pt x="248" y="40"/>
                  </a:lnTo>
                  <a:lnTo>
                    <a:pt x="232" y="102"/>
                  </a:lnTo>
                  <a:lnTo>
                    <a:pt x="232" y="158"/>
                  </a:lnTo>
                  <a:lnTo>
                    <a:pt x="248" y="212"/>
                  </a:lnTo>
                  <a:lnTo>
                    <a:pt x="208" y="254"/>
                  </a:lnTo>
                  <a:lnTo>
                    <a:pt x="194" y="288"/>
                  </a:lnTo>
                  <a:lnTo>
                    <a:pt x="196" y="330"/>
                  </a:lnTo>
                  <a:lnTo>
                    <a:pt x="162" y="338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Freeform 56">
              <a:extLst>
                <a:ext uri="{FF2B5EF4-FFF2-40B4-BE49-F238E27FC236}">
                  <a16:creationId xmlns:a16="http://schemas.microsoft.com/office/drawing/2014/main" id="{09C9E908-5AA3-AF86-FDF4-908D1DE8B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365"/>
              <a:ext cx="46" cy="50"/>
            </a:xfrm>
            <a:custGeom>
              <a:avLst/>
              <a:gdLst>
                <a:gd name="T0" fmla="*/ 462735178 w 226"/>
                <a:gd name="T1" fmla="*/ 309944069 h 248"/>
                <a:gd name="T2" fmla="*/ 457650249 w 226"/>
                <a:gd name="T3" fmla="*/ 203241788 h 248"/>
                <a:gd name="T4" fmla="*/ 386459539 w 226"/>
                <a:gd name="T5" fmla="*/ 91459763 h 248"/>
                <a:gd name="T6" fmla="*/ 294930805 w 226"/>
                <a:gd name="T7" fmla="*/ 10162728 h 248"/>
                <a:gd name="T8" fmla="*/ 55934251 w 226"/>
                <a:gd name="T9" fmla="*/ 0 h 248"/>
                <a:gd name="T10" fmla="*/ 0 w 226"/>
                <a:gd name="T11" fmla="*/ 71134314 h 248"/>
                <a:gd name="T12" fmla="*/ 91530354 w 226"/>
                <a:gd name="T13" fmla="*/ 162594078 h 248"/>
                <a:gd name="T14" fmla="*/ 152549535 w 226"/>
                <a:gd name="T15" fmla="*/ 243891142 h 248"/>
                <a:gd name="T16" fmla="*/ 96615283 w 226"/>
                <a:gd name="T17" fmla="*/ 401403808 h 248"/>
                <a:gd name="T18" fmla="*/ 167804324 w 226"/>
                <a:gd name="T19" fmla="*/ 482700921 h 248"/>
                <a:gd name="T20" fmla="*/ 218655265 w 226"/>
                <a:gd name="T21" fmla="*/ 497943414 h 248"/>
                <a:gd name="T22" fmla="*/ 279674421 w 226"/>
                <a:gd name="T23" fmla="*/ 614808370 h 248"/>
                <a:gd name="T24" fmla="*/ 396629398 w 226"/>
                <a:gd name="T25" fmla="*/ 630050862 h 248"/>
                <a:gd name="T26" fmla="*/ 483074897 w 226"/>
                <a:gd name="T27" fmla="*/ 523348631 h 248"/>
                <a:gd name="T28" fmla="*/ 574605226 w 226"/>
                <a:gd name="T29" fmla="*/ 477619559 h 248"/>
                <a:gd name="T30" fmla="*/ 564435366 w 226"/>
                <a:gd name="T31" fmla="*/ 391241083 h 248"/>
                <a:gd name="T32" fmla="*/ 462735178 w 226"/>
                <a:gd name="T33" fmla="*/ 309944069 h 2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6"/>
                <a:gd name="T52" fmla="*/ 0 h 248"/>
                <a:gd name="T53" fmla="*/ 226 w 226"/>
                <a:gd name="T54" fmla="*/ 248 h 2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6" h="248">
                  <a:moveTo>
                    <a:pt x="182" y="122"/>
                  </a:moveTo>
                  <a:lnTo>
                    <a:pt x="180" y="80"/>
                  </a:lnTo>
                  <a:lnTo>
                    <a:pt x="152" y="36"/>
                  </a:lnTo>
                  <a:lnTo>
                    <a:pt x="116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36" y="64"/>
                  </a:lnTo>
                  <a:lnTo>
                    <a:pt x="60" y="96"/>
                  </a:lnTo>
                  <a:lnTo>
                    <a:pt x="38" y="158"/>
                  </a:lnTo>
                  <a:lnTo>
                    <a:pt x="66" y="190"/>
                  </a:lnTo>
                  <a:lnTo>
                    <a:pt x="86" y="196"/>
                  </a:lnTo>
                  <a:lnTo>
                    <a:pt x="110" y="242"/>
                  </a:lnTo>
                  <a:lnTo>
                    <a:pt x="156" y="248"/>
                  </a:lnTo>
                  <a:lnTo>
                    <a:pt x="190" y="206"/>
                  </a:lnTo>
                  <a:lnTo>
                    <a:pt x="226" y="188"/>
                  </a:lnTo>
                  <a:lnTo>
                    <a:pt x="222" y="154"/>
                  </a:lnTo>
                  <a:lnTo>
                    <a:pt x="182" y="122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7" name="Group 3">
            <a:extLst>
              <a:ext uri="{FF2B5EF4-FFF2-40B4-BE49-F238E27FC236}">
                <a16:creationId xmlns:a16="http://schemas.microsoft.com/office/drawing/2014/main" id="{84E1F182-FAEA-FE96-6284-C6F66E598E5D}"/>
              </a:ext>
            </a:extLst>
          </p:cNvPr>
          <p:cNvGrpSpPr>
            <a:grpSpLocks/>
          </p:cNvGrpSpPr>
          <p:nvPr/>
        </p:nvGrpSpPr>
        <p:grpSpPr bwMode="auto">
          <a:xfrm>
            <a:off x="4716016" y="1491630"/>
            <a:ext cx="4230175" cy="2808312"/>
            <a:chOff x="400" y="785"/>
            <a:chExt cx="4778" cy="3172"/>
          </a:xfrm>
        </p:grpSpPr>
        <p:sp>
          <p:nvSpPr>
            <p:cNvPr id="38" name="Freeform 4">
              <a:extLst>
                <a:ext uri="{FF2B5EF4-FFF2-40B4-BE49-F238E27FC236}">
                  <a16:creationId xmlns:a16="http://schemas.microsoft.com/office/drawing/2014/main" id="{1BDAF4FC-8395-63D7-05DF-D7564011F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" y="785"/>
              <a:ext cx="4778" cy="3172"/>
            </a:xfrm>
            <a:custGeom>
              <a:avLst/>
              <a:gdLst>
                <a:gd name="T0" fmla="*/ 1005712872 w 23514"/>
                <a:gd name="T1" fmla="*/ 2147483647 h 15821"/>
                <a:gd name="T2" fmla="*/ 2147483647 w 23514"/>
                <a:gd name="T3" fmla="*/ 2147483647 h 15821"/>
                <a:gd name="T4" fmla="*/ 2147483647 w 23514"/>
                <a:gd name="T5" fmla="*/ 2147483647 h 15821"/>
                <a:gd name="T6" fmla="*/ 2147483647 w 23514"/>
                <a:gd name="T7" fmla="*/ 2147483647 h 15821"/>
                <a:gd name="T8" fmla="*/ 2147483647 w 23514"/>
                <a:gd name="T9" fmla="*/ 2147483647 h 15821"/>
                <a:gd name="T10" fmla="*/ 2147483647 w 23514"/>
                <a:gd name="T11" fmla="*/ 2147483647 h 15821"/>
                <a:gd name="T12" fmla="*/ 2147483647 w 23514"/>
                <a:gd name="T13" fmla="*/ 2147483647 h 15821"/>
                <a:gd name="T14" fmla="*/ 2147483647 w 23514"/>
                <a:gd name="T15" fmla="*/ 2147483647 h 15821"/>
                <a:gd name="T16" fmla="*/ 2147483647 w 23514"/>
                <a:gd name="T17" fmla="*/ 2147483647 h 15821"/>
                <a:gd name="T18" fmla="*/ 2147483647 w 23514"/>
                <a:gd name="T19" fmla="*/ 2147483647 h 15821"/>
                <a:gd name="T20" fmla="*/ 2147483647 w 23514"/>
                <a:gd name="T21" fmla="*/ 2147483647 h 15821"/>
                <a:gd name="T22" fmla="*/ 2147483647 w 23514"/>
                <a:gd name="T23" fmla="*/ 2147483647 h 15821"/>
                <a:gd name="T24" fmla="*/ 2147483647 w 23514"/>
                <a:gd name="T25" fmla="*/ 2147483647 h 15821"/>
                <a:gd name="T26" fmla="*/ 2147483647 w 23514"/>
                <a:gd name="T27" fmla="*/ 1600299982 h 15821"/>
                <a:gd name="T28" fmla="*/ 2147483647 w 23514"/>
                <a:gd name="T29" fmla="*/ 2147483647 h 15821"/>
                <a:gd name="T30" fmla="*/ 2147483647 w 23514"/>
                <a:gd name="T31" fmla="*/ 2147483647 h 15821"/>
                <a:gd name="T32" fmla="*/ 2147483647 w 23514"/>
                <a:gd name="T33" fmla="*/ 2147483647 h 15821"/>
                <a:gd name="T34" fmla="*/ 2147483647 w 23514"/>
                <a:gd name="T35" fmla="*/ 2147483647 h 15821"/>
                <a:gd name="T36" fmla="*/ 2147483647 w 23514"/>
                <a:gd name="T37" fmla="*/ 2147483647 h 15821"/>
                <a:gd name="T38" fmla="*/ 2147483647 w 23514"/>
                <a:gd name="T39" fmla="*/ 2147483647 h 15821"/>
                <a:gd name="T40" fmla="*/ 2147483647 w 23514"/>
                <a:gd name="T41" fmla="*/ 2147483647 h 15821"/>
                <a:gd name="T42" fmla="*/ 2147483647 w 23514"/>
                <a:gd name="T43" fmla="*/ 2147483647 h 15821"/>
                <a:gd name="T44" fmla="*/ 2147483647 w 23514"/>
                <a:gd name="T45" fmla="*/ 2147483647 h 15821"/>
                <a:gd name="T46" fmla="*/ 2147483647 w 23514"/>
                <a:gd name="T47" fmla="*/ 2147483647 h 15821"/>
                <a:gd name="T48" fmla="*/ 2147483647 w 23514"/>
                <a:gd name="T49" fmla="*/ 2147483647 h 15821"/>
                <a:gd name="T50" fmla="*/ 2147483647 w 23514"/>
                <a:gd name="T51" fmla="*/ 2147483647 h 15821"/>
                <a:gd name="T52" fmla="*/ 2147483647 w 23514"/>
                <a:gd name="T53" fmla="*/ 2147483647 h 15821"/>
                <a:gd name="T54" fmla="*/ 2147483647 w 23514"/>
                <a:gd name="T55" fmla="*/ 2147483647 h 15821"/>
                <a:gd name="T56" fmla="*/ 2147483647 w 23514"/>
                <a:gd name="T57" fmla="*/ 2147483647 h 15821"/>
                <a:gd name="T58" fmla="*/ 2147483647 w 23514"/>
                <a:gd name="T59" fmla="*/ 2147483647 h 15821"/>
                <a:gd name="T60" fmla="*/ 2147483647 w 23514"/>
                <a:gd name="T61" fmla="*/ 2147483647 h 15821"/>
                <a:gd name="T62" fmla="*/ 2147483647 w 23514"/>
                <a:gd name="T63" fmla="*/ 2147483647 h 15821"/>
                <a:gd name="T64" fmla="*/ 2147483647 w 23514"/>
                <a:gd name="T65" fmla="*/ 2147483647 h 15821"/>
                <a:gd name="T66" fmla="*/ 2147483647 w 23514"/>
                <a:gd name="T67" fmla="*/ 2147483647 h 15821"/>
                <a:gd name="T68" fmla="*/ 2147483647 w 23514"/>
                <a:gd name="T69" fmla="*/ 2147483647 h 15821"/>
                <a:gd name="T70" fmla="*/ 2147483647 w 23514"/>
                <a:gd name="T71" fmla="*/ 2147483647 h 15821"/>
                <a:gd name="T72" fmla="*/ 2147483647 w 23514"/>
                <a:gd name="T73" fmla="*/ 2147483647 h 15821"/>
                <a:gd name="T74" fmla="*/ 2147483647 w 23514"/>
                <a:gd name="T75" fmla="*/ 2147483647 h 15821"/>
                <a:gd name="T76" fmla="*/ 2147483647 w 23514"/>
                <a:gd name="T77" fmla="*/ 2147483647 h 15821"/>
                <a:gd name="T78" fmla="*/ 2147483647 w 23514"/>
                <a:gd name="T79" fmla="*/ 2147483647 h 15821"/>
                <a:gd name="T80" fmla="*/ 2147483647 w 23514"/>
                <a:gd name="T81" fmla="*/ 2147483647 h 15821"/>
                <a:gd name="T82" fmla="*/ 2147483647 w 23514"/>
                <a:gd name="T83" fmla="*/ 2147483647 h 15821"/>
                <a:gd name="T84" fmla="*/ 2147483647 w 23514"/>
                <a:gd name="T85" fmla="*/ 2147483647 h 15821"/>
                <a:gd name="T86" fmla="*/ 2147483647 w 23514"/>
                <a:gd name="T87" fmla="*/ 2147483647 h 15821"/>
                <a:gd name="T88" fmla="*/ 2147483647 w 23514"/>
                <a:gd name="T89" fmla="*/ 2147483647 h 15821"/>
                <a:gd name="T90" fmla="*/ 2147483647 w 23514"/>
                <a:gd name="T91" fmla="*/ 2147483647 h 15821"/>
                <a:gd name="T92" fmla="*/ 2147483647 w 23514"/>
                <a:gd name="T93" fmla="*/ 2147483647 h 15821"/>
                <a:gd name="T94" fmla="*/ 2147483647 w 23514"/>
                <a:gd name="T95" fmla="*/ 2147483647 h 15821"/>
                <a:gd name="T96" fmla="*/ 2147483647 w 23514"/>
                <a:gd name="T97" fmla="*/ 2147483647 h 15821"/>
                <a:gd name="T98" fmla="*/ 2147483647 w 23514"/>
                <a:gd name="T99" fmla="*/ 2147483647 h 15821"/>
                <a:gd name="T100" fmla="*/ 2147483647 w 23514"/>
                <a:gd name="T101" fmla="*/ 2147483647 h 15821"/>
                <a:gd name="T102" fmla="*/ 2147483647 w 23514"/>
                <a:gd name="T103" fmla="*/ 2147483647 h 15821"/>
                <a:gd name="T104" fmla="*/ 2147483647 w 23514"/>
                <a:gd name="T105" fmla="*/ 2147483647 h 15821"/>
                <a:gd name="T106" fmla="*/ 2147483647 w 23514"/>
                <a:gd name="T107" fmla="*/ 2147483647 h 15821"/>
                <a:gd name="T108" fmla="*/ 2147483647 w 23514"/>
                <a:gd name="T109" fmla="*/ 2147483647 h 15821"/>
                <a:gd name="T110" fmla="*/ 2147483647 w 23514"/>
                <a:gd name="T111" fmla="*/ 2147483647 h 15821"/>
                <a:gd name="T112" fmla="*/ 2147483647 w 23514"/>
                <a:gd name="T113" fmla="*/ 2147483647 h 15821"/>
                <a:gd name="T114" fmla="*/ 2147483647 w 23514"/>
                <a:gd name="T115" fmla="*/ 2147483647 h 15821"/>
                <a:gd name="T116" fmla="*/ 2147483647 w 23514"/>
                <a:gd name="T117" fmla="*/ 2147483647 h 15821"/>
                <a:gd name="T118" fmla="*/ 2147483647 w 23514"/>
                <a:gd name="T119" fmla="*/ 2147483647 h 1582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514"/>
                <a:gd name="T181" fmla="*/ 0 h 15821"/>
                <a:gd name="T182" fmla="*/ 23514 w 23514"/>
                <a:gd name="T183" fmla="*/ 15821 h 1582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514" h="15821">
                  <a:moveTo>
                    <a:pt x="114" y="0"/>
                  </a:moveTo>
                  <a:lnTo>
                    <a:pt x="0" y="92"/>
                  </a:lnTo>
                  <a:lnTo>
                    <a:pt x="103" y="200"/>
                  </a:lnTo>
                  <a:lnTo>
                    <a:pt x="151" y="426"/>
                  </a:lnTo>
                  <a:lnTo>
                    <a:pt x="118" y="552"/>
                  </a:lnTo>
                  <a:lnTo>
                    <a:pt x="133" y="662"/>
                  </a:lnTo>
                  <a:lnTo>
                    <a:pt x="225" y="804"/>
                  </a:lnTo>
                  <a:lnTo>
                    <a:pt x="334" y="920"/>
                  </a:lnTo>
                  <a:lnTo>
                    <a:pt x="327" y="1089"/>
                  </a:lnTo>
                  <a:lnTo>
                    <a:pt x="342" y="1205"/>
                  </a:lnTo>
                  <a:lnTo>
                    <a:pt x="399" y="1319"/>
                  </a:lnTo>
                  <a:lnTo>
                    <a:pt x="471" y="1545"/>
                  </a:lnTo>
                  <a:lnTo>
                    <a:pt x="487" y="1683"/>
                  </a:lnTo>
                  <a:lnTo>
                    <a:pt x="582" y="1799"/>
                  </a:lnTo>
                  <a:lnTo>
                    <a:pt x="574" y="1914"/>
                  </a:lnTo>
                  <a:lnTo>
                    <a:pt x="598" y="2108"/>
                  </a:lnTo>
                  <a:lnTo>
                    <a:pt x="694" y="2144"/>
                  </a:lnTo>
                  <a:lnTo>
                    <a:pt x="772" y="2286"/>
                  </a:lnTo>
                  <a:lnTo>
                    <a:pt x="852" y="2366"/>
                  </a:lnTo>
                  <a:lnTo>
                    <a:pt x="985" y="2454"/>
                  </a:lnTo>
                  <a:lnTo>
                    <a:pt x="949" y="2567"/>
                  </a:lnTo>
                  <a:lnTo>
                    <a:pt x="1005" y="2622"/>
                  </a:lnTo>
                  <a:lnTo>
                    <a:pt x="1084" y="2636"/>
                  </a:lnTo>
                  <a:lnTo>
                    <a:pt x="1143" y="2700"/>
                  </a:lnTo>
                  <a:lnTo>
                    <a:pt x="1200" y="2750"/>
                  </a:lnTo>
                  <a:lnTo>
                    <a:pt x="1245" y="2891"/>
                  </a:lnTo>
                  <a:lnTo>
                    <a:pt x="1416" y="3056"/>
                  </a:lnTo>
                  <a:lnTo>
                    <a:pt x="1536" y="3200"/>
                  </a:lnTo>
                  <a:lnTo>
                    <a:pt x="1630" y="3338"/>
                  </a:lnTo>
                  <a:lnTo>
                    <a:pt x="1719" y="3468"/>
                  </a:lnTo>
                  <a:lnTo>
                    <a:pt x="1744" y="3620"/>
                  </a:lnTo>
                  <a:lnTo>
                    <a:pt x="1744" y="3719"/>
                  </a:lnTo>
                  <a:lnTo>
                    <a:pt x="1710" y="3837"/>
                  </a:lnTo>
                  <a:lnTo>
                    <a:pt x="1651" y="3929"/>
                  </a:lnTo>
                  <a:lnTo>
                    <a:pt x="1689" y="4014"/>
                  </a:lnTo>
                  <a:lnTo>
                    <a:pt x="1879" y="4028"/>
                  </a:lnTo>
                  <a:lnTo>
                    <a:pt x="1899" y="4202"/>
                  </a:lnTo>
                  <a:lnTo>
                    <a:pt x="1825" y="4109"/>
                  </a:lnTo>
                  <a:lnTo>
                    <a:pt x="1707" y="4077"/>
                  </a:lnTo>
                  <a:lnTo>
                    <a:pt x="1507" y="4004"/>
                  </a:lnTo>
                  <a:lnTo>
                    <a:pt x="1386" y="3987"/>
                  </a:lnTo>
                  <a:lnTo>
                    <a:pt x="1108" y="3920"/>
                  </a:lnTo>
                  <a:lnTo>
                    <a:pt x="1038" y="3959"/>
                  </a:lnTo>
                  <a:lnTo>
                    <a:pt x="1047" y="4029"/>
                  </a:lnTo>
                  <a:lnTo>
                    <a:pt x="1158" y="4067"/>
                  </a:lnTo>
                  <a:lnTo>
                    <a:pt x="1258" y="4193"/>
                  </a:lnTo>
                  <a:lnTo>
                    <a:pt x="1377" y="4286"/>
                  </a:lnTo>
                  <a:lnTo>
                    <a:pt x="1414" y="4400"/>
                  </a:lnTo>
                  <a:lnTo>
                    <a:pt x="1465" y="4512"/>
                  </a:lnTo>
                  <a:lnTo>
                    <a:pt x="1569" y="4530"/>
                  </a:lnTo>
                  <a:lnTo>
                    <a:pt x="1765" y="4629"/>
                  </a:lnTo>
                  <a:lnTo>
                    <a:pt x="1881" y="4763"/>
                  </a:lnTo>
                  <a:lnTo>
                    <a:pt x="2019" y="4887"/>
                  </a:lnTo>
                  <a:lnTo>
                    <a:pt x="2131" y="4926"/>
                  </a:lnTo>
                  <a:lnTo>
                    <a:pt x="2217" y="4916"/>
                  </a:lnTo>
                  <a:lnTo>
                    <a:pt x="2521" y="5114"/>
                  </a:lnTo>
                  <a:lnTo>
                    <a:pt x="2634" y="5280"/>
                  </a:lnTo>
                  <a:lnTo>
                    <a:pt x="2808" y="5394"/>
                  </a:lnTo>
                  <a:lnTo>
                    <a:pt x="2944" y="5441"/>
                  </a:lnTo>
                  <a:lnTo>
                    <a:pt x="3046" y="5619"/>
                  </a:lnTo>
                  <a:lnTo>
                    <a:pt x="3096" y="5786"/>
                  </a:lnTo>
                  <a:lnTo>
                    <a:pt x="3108" y="6018"/>
                  </a:lnTo>
                  <a:lnTo>
                    <a:pt x="3127" y="6221"/>
                  </a:lnTo>
                  <a:lnTo>
                    <a:pt x="3064" y="6432"/>
                  </a:lnTo>
                  <a:lnTo>
                    <a:pt x="3028" y="6609"/>
                  </a:lnTo>
                  <a:lnTo>
                    <a:pt x="3169" y="6689"/>
                  </a:lnTo>
                  <a:lnTo>
                    <a:pt x="3256" y="6761"/>
                  </a:lnTo>
                  <a:lnTo>
                    <a:pt x="3373" y="6834"/>
                  </a:lnTo>
                  <a:lnTo>
                    <a:pt x="3396" y="6915"/>
                  </a:lnTo>
                  <a:lnTo>
                    <a:pt x="3510" y="7055"/>
                  </a:lnTo>
                  <a:lnTo>
                    <a:pt x="3708" y="7166"/>
                  </a:lnTo>
                  <a:lnTo>
                    <a:pt x="3889" y="7292"/>
                  </a:lnTo>
                  <a:lnTo>
                    <a:pt x="4069" y="7493"/>
                  </a:lnTo>
                  <a:lnTo>
                    <a:pt x="4173" y="7623"/>
                  </a:lnTo>
                  <a:lnTo>
                    <a:pt x="4390" y="7767"/>
                  </a:lnTo>
                  <a:lnTo>
                    <a:pt x="4479" y="7907"/>
                  </a:lnTo>
                  <a:lnTo>
                    <a:pt x="4543" y="8093"/>
                  </a:lnTo>
                  <a:lnTo>
                    <a:pt x="4594" y="8379"/>
                  </a:lnTo>
                  <a:lnTo>
                    <a:pt x="4750" y="8427"/>
                  </a:lnTo>
                  <a:lnTo>
                    <a:pt x="4911" y="8262"/>
                  </a:lnTo>
                  <a:lnTo>
                    <a:pt x="5010" y="8213"/>
                  </a:lnTo>
                  <a:lnTo>
                    <a:pt x="5098" y="8114"/>
                  </a:lnTo>
                  <a:lnTo>
                    <a:pt x="5095" y="7929"/>
                  </a:lnTo>
                  <a:lnTo>
                    <a:pt x="5065" y="7793"/>
                  </a:lnTo>
                  <a:lnTo>
                    <a:pt x="4954" y="7736"/>
                  </a:lnTo>
                  <a:lnTo>
                    <a:pt x="4801" y="7460"/>
                  </a:lnTo>
                  <a:lnTo>
                    <a:pt x="4690" y="7295"/>
                  </a:lnTo>
                  <a:lnTo>
                    <a:pt x="4545" y="7155"/>
                  </a:lnTo>
                  <a:lnTo>
                    <a:pt x="4492" y="7212"/>
                  </a:lnTo>
                  <a:lnTo>
                    <a:pt x="4513" y="7281"/>
                  </a:lnTo>
                  <a:lnTo>
                    <a:pt x="4392" y="7319"/>
                  </a:lnTo>
                  <a:lnTo>
                    <a:pt x="4350" y="7230"/>
                  </a:lnTo>
                  <a:lnTo>
                    <a:pt x="4213" y="7200"/>
                  </a:lnTo>
                  <a:lnTo>
                    <a:pt x="4164" y="7061"/>
                  </a:lnTo>
                  <a:lnTo>
                    <a:pt x="4143" y="6924"/>
                  </a:lnTo>
                  <a:lnTo>
                    <a:pt x="4164" y="6809"/>
                  </a:lnTo>
                  <a:lnTo>
                    <a:pt x="4204" y="6683"/>
                  </a:lnTo>
                  <a:lnTo>
                    <a:pt x="4119" y="6516"/>
                  </a:lnTo>
                  <a:lnTo>
                    <a:pt x="4065" y="6393"/>
                  </a:lnTo>
                  <a:lnTo>
                    <a:pt x="4009" y="6251"/>
                  </a:lnTo>
                  <a:lnTo>
                    <a:pt x="3946" y="6129"/>
                  </a:lnTo>
                  <a:lnTo>
                    <a:pt x="3849" y="6008"/>
                  </a:lnTo>
                  <a:lnTo>
                    <a:pt x="3774" y="5868"/>
                  </a:lnTo>
                  <a:lnTo>
                    <a:pt x="3744" y="5706"/>
                  </a:lnTo>
                  <a:lnTo>
                    <a:pt x="3732" y="5535"/>
                  </a:lnTo>
                  <a:lnTo>
                    <a:pt x="3706" y="5334"/>
                  </a:lnTo>
                  <a:lnTo>
                    <a:pt x="3661" y="5283"/>
                  </a:lnTo>
                  <a:lnTo>
                    <a:pt x="3649" y="5165"/>
                  </a:lnTo>
                  <a:lnTo>
                    <a:pt x="3597" y="5043"/>
                  </a:lnTo>
                  <a:lnTo>
                    <a:pt x="3498" y="4940"/>
                  </a:lnTo>
                  <a:lnTo>
                    <a:pt x="3456" y="4997"/>
                  </a:lnTo>
                  <a:lnTo>
                    <a:pt x="3468" y="5060"/>
                  </a:lnTo>
                  <a:lnTo>
                    <a:pt x="3505" y="5105"/>
                  </a:lnTo>
                  <a:lnTo>
                    <a:pt x="3457" y="5162"/>
                  </a:lnTo>
                  <a:lnTo>
                    <a:pt x="3372" y="5103"/>
                  </a:lnTo>
                  <a:lnTo>
                    <a:pt x="3330" y="4977"/>
                  </a:lnTo>
                  <a:lnTo>
                    <a:pt x="3310" y="4847"/>
                  </a:lnTo>
                  <a:lnTo>
                    <a:pt x="3273" y="4728"/>
                  </a:lnTo>
                  <a:lnTo>
                    <a:pt x="3190" y="4592"/>
                  </a:lnTo>
                  <a:lnTo>
                    <a:pt x="3138" y="4407"/>
                  </a:lnTo>
                  <a:lnTo>
                    <a:pt x="3066" y="4313"/>
                  </a:lnTo>
                  <a:lnTo>
                    <a:pt x="2967" y="4256"/>
                  </a:lnTo>
                  <a:lnTo>
                    <a:pt x="2944" y="4226"/>
                  </a:lnTo>
                  <a:lnTo>
                    <a:pt x="2880" y="4202"/>
                  </a:lnTo>
                  <a:lnTo>
                    <a:pt x="2784" y="4055"/>
                  </a:lnTo>
                  <a:lnTo>
                    <a:pt x="2739" y="3936"/>
                  </a:lnTo>
                  <a:lnTo>
                    <a:pt x="2766" y="3825"/>
                  </a:lnTo>
                  <a:lnTo>
                    <a:pt x="2710" y="3695"/>
                  </a:lnTo>
                  <a:lnTo>
                    <a:pt x="2646" y="3591"/>
                  </a:lnTo>
                  <a:lnTo>
                    <a:pt x="2553" y="3489"/>
                  </a:lnTo>
                  <a:lnTo>
                    <a:pt x="2484" y="3309"/>
                  </a:lnTo>
                  <a:lnTo>
                    <a:pt x="2398" y="3294"/>
                  </a:lnTo>
                  <a:lnTo>
                    <a:pt x="2287" y="3207"/>
                  </a:lnTo>
                  <a:lnTo>
                    <a:pt x="2230" y="3083"/>
                  </a:lnTo>
                  <a:lnTo>
                    <a:pt x="2194" y="2921"/>
                  </a:lnTo>
                  <a:lnTo>
                    <a:pt x="2175" y="2777"/>
                  </a:lnTo>
                  <a:lnTo>
                    <a:pt x="1959" y="2514"/>
                  </a:lnTo>
                  <a:lnTo>
                    <a:pt x="1908" y="2405"/>
                  </a:lnTo>
                  <a:lnTo>
                    <a:pt x="1797" y="2325"/>
                  </a:lnTo>
                  <a:lnTo>
                    <a:pt x="1725" y="2238"/>
                  </a:lnTo>
                  <a:lnTo>
                    <a:pt x="1611" y="2147"/>
                  </a:lnTo>
                  <a:lnTo>
                    <a:pt x="1594" y="2042"/>
                  </a:lnTo>
                  <a:lnTo>
                    <a:pt x="1528" y="1938"/>
                  </a:lnTo>
                  <a:lnTo>
                    <a:pt x="1515" y="1794"/>
                  </a:lnTo>
                  <a:lnTo>
                    <a:pt x="1500" y="1527"/>
                  </a:lnTo>
                  <a:lnTo>
                    <a:pt x="1527" y="1346"/>
                  </a:lnTo>
                  <a:lnTo>
                    <a:pt x="1459" y="1227"/>
                  </a:lnTo>
                  <a:lnTo>
                    <a:pt x="1449" y="1122"/>
                  </a:lnTo>
                  <a:lnTo>
                    <a:pt x="1422" y="1005"/>
                  </a:lnTo>
                  <a:lnTo>
                    <a:pt x="1390" y="932"/>
                  </a:lnTo>
                  <a:lnTo>
                    <a:pt x="1468" y="839"/>
                  </a:lnTo>
                  <a:lnTo>
                    <a:pt x="1455" y="702"/>
                  </a:lnTo>
                  <a:lnTo>
                    <a:pt x="1476" y="555"/>
                  </a:lnTo>
                  <a:lnTo>
                    <a:pt x="1560" y="635"/>
                  </a:lnTo>
                  <a:lnTo>
                    <a:pt x="1669" y="639"/>
                  </a:lnTo>
                  <a:lnTo>
                    <a:pt x="1686" y="701"/>
                  </a:lnTo>
                  <a:lnTo>
                    <a:pt x="1854" y="758"/>
                  </a:lnTo>
                  <a:lnTo>
                    <a:pt x="1923" y="831"/>
                  </a:lnTo>
                  <a:lnTo>
                    <a:pt x="2071" y="923"/>
                  </a:lnTo>
                  <a:lnTo>
                    <a:pt x="2160" y="857"/>
                  </a:lnTo>
                  <a:lnTo>
                    <a:pt x="2265" y="894"/>
                  </a:lnTo>
                  <a:lnTo>
                    <a:pt x="2358" y="905"/>
                  </a:lnTo>
                  <a:lnTo>
                    <a:pt x="2401" y="1017"/>
                  </a:lnTo>
                  <a:lnTo>
                    <a:pt x="2491" y="1050"/>
                  </a:lnTo>
                  <a:lnTo>
                    <a:pt x="2587" y="1097"/>
                  </a:lnTo>
                  <a:lnTo>
                    <a:pt x="2608" y="1202"/>
                  </a:lnTo>
                  <a:lnTo>
                    <a:pt x="2698" y="1263"/>
                  </a:lnTo>
                  <a:lnTo>
                    <a:pt x="2742" y="1374"/>
                  </a:lnTo>
                  <a:lnTo>
                    <a:pt x="2724" y="1532"/>
                  </a:lnTo>
                  <a:lnTo>
                    <a:pt x="2754" y="1688"/>
                  </a:lnTo>
                  <a:lnTo>
                    <a:pt x="2833" y="1826"/>
                  </a:lnTo>
                  <a:lnTo>
                    <a:pt x="2907" y="1995"/>
                  </a:lnTo>
                  <a:lnTo>
                    <a:pt x="2902" y="2138"/>
                  </a:lnTo>
                  <a:lnTo>
                    <a:pt x="2907" y="2289"/>
                  </a:lnTo>
                  <a:lnTo>
                    <a:pt x="2986" y="2394"/>
                  </a:lnTo>
                  <a:lnTo>
                    <a:pt x="3084" y="2549"/>
                  </a:lnTo>
                  <a:lnTo>
                    <a:pt x="3070" y="2693"/>
                  </a:lnTo>
                  <a:lnTo>
                    <a:pt x="3157" y="2810"/>
                  </a:lnTo>
                  <a:lnTo>
                    <a:pt x="3235" y="2843"/>
                  </a:lnTo>
                  <a:lnTo>
                    <a:pt x="3300" y="2895"/>
                  </a:lnTo>
                  <a:lnTo>
                    <a:pt x="3346" y="2984"/>
                  </a:lnTo>
                  <a:lnTo>
                    <a:pt x="3396" y="3042"/>
                  </a:lnTo>
                  <a:lnTo>
                    <a:pt x="3396" y="3176"/>
                  </a:lnTo>
                  <a:lnTo>
                    <a:pt x="3432" y="3293"/>
                  </a:lnTo>
                  <a:lnTo>
                    <a:pt x="3528" y="3437"/>
                  </a:lnTo>
                  <a:lnTo>
                    <a:pt x="3667" y="3605"/>
                  </a:lnTo>
                  <a:lnTo>
                    <a:pt x="3679" y="3791"/>
                  </a:lnTo>
                  <a:lnTo>
                    <a:pt x="3820" y="3822"/>
                  </a:lnTo>
                  <a:lnTo>
                    <a:pt x="3894" y="3920"/>
                  </a:lnTo>
                  <a:lnTo>
                    <a:pt x="3969" y="4082"/>
                  </a:lnTo>
                  <a:lnTo>
                    <a:pt x="4267" y="4226"/>
                  </a:lnTo>
                  <a:lnTo>
                    <a:pt x="4366" y="4374"/>
                  </a:lnTo>
                  <a:lnTo>
                    <a:pt x="4419" y="4509"/>
                  </a:lnTo>
                  <a:lnTo>
                    <a:pt x="4461" y="4646"/>
                  </a:lnTo>
                  <a:lnTo>
                    <a:pt x="4528" y="4664"/>
                  </a:lnTo>
                  <a:lnTo>
                    <a:pt x="4723" y="4836"/>
                  </a:lnTo>
                  <a:lnTo>
                    <a:pt x="4785" y="4905"/>
                  </a:lnTo>
                  <a:lnTo>
                    <a:pt x="4809" y="4974"/>
                  </a:lnTo>
                  <a:lnTo>
                    <a:pt x="4933" y="5009"/>
                  </a:lnTo>
                  <a:lnTo>
                    <a:pt x="4932" y="5112"/>
                  </a:lnTo>
                  <a:lnTo>
                    <a:pt x="5034" y="5216"/>
                  </a:lnTo>
                  <a:lnTo>
                    <a:pt x="5160" y="5223"/>
                  </a:lnTo>
                  <a:lnTo>
                    <a:pt x="5245" y="5247"/>
                  </a:lnTo>
                  <a:lnTo>
                    <a:pt x="5359" y="5334"/>
                  </a:lnTo>
                  <a:lnTo>
                    <a:pt x="5419" y="5394"/>
                  </a:lnTo>
                  <a:lnTo>
                    <a:pt x="5454" y="5486"/>
                  </a:lnTo>
                  <a:lnTo>
                    <a:pt x="5374" y="5567"/>
                  </a:lnTo>
                  <a:lnTo>
                    <a:pt x="5185" y="5907"/>
                  </a:lnTo>
                  <a:lnTo>
                    <a:pt x="5325" y="6092"/>
                  </a:lnTo>
                  <a:lnTo>
                    <a:pt x="5463" y="6246"/>
                  </a:lnTo>
                  <a:lnTo>
                    <a:pt x="5580" y="6261"/>
                  </a:lnTo>
                  <a:lnTo>
                    <a:pt x="5641" y="6212"/>
                  </a:lnTo>
                  <a:lnTo>
                    <a:pt x="5707" y="6221"/>
                  </a:lnTo>
                  <a:lnTo>
                    <a:pt x="5743" y="6305"/>
                  </a:lnTo>
                  <a:lnTo>
                    <a:pt x="5838" y="6375"/>
                  </a:lnTo>
                  <a:lnTo>
                    <a:pt x="5950" y="6428"/>
                  </a:lnTo>
                  <a:lnTo>
                    <a:pt x="6003" y="6498"/>
                  </a:lnTo>
                  <a:lnTo>
                    <a:pt x="6108" y="6546"/>
                  </a:lnTo>
                  <a:lnTo>
                    <a:pt x="6186" y="6576"/>
                  </a:lnTo>
                  <a:lnTo>
                    <a:pt x="6271" y="6602"/>
                  </a:lnTo>
                  <a:lnTo>
                    <a:pt x="6307" y="6705"/>
                  </a:lnTo>
                  <a:lnTo>
                    <a:pt x="6261" y="6845"/>
                  </a:lnTo>
                  <a:lnTo>
                    <a:pt x="6300" y="6966"/>
                  </a:lnTo>
                  <a:lnTo>
                    <a:pt x="6360" y="7076"/>
                  </a:lnTo>
                  <a:lnTo>
                    <a:pt x="6460" y="7139"/>
                  </a:lnTo>
                  <a:lnTo>
                    <a:pt x="6630" y="7235"/>
                  </a:lnTo>
                  <a:lnTo>
                    <a:pt x="6769" y="7358"/>
                  </a:lnTo>
                  <a:lnTo>
                    <a:pt x="6865" y="7452"/>
                  </a:lnTo>
                  <a:lnTo>
                    <a:pt x="7098" y="7704"/>
                  </a:lnTo>
                  <a:lnTo>
                    <a:pt x="7168" y="7823"/>
                  </a:lnTo>
                  <a:lnTo>
                    <a:pt x="7273" y="7962"/>
                  </a:lnTo>
                  <a:lnTo>
                    <a:pt x="7473" y="8283"/>
                  </a:lnTo>
                  <a:lnTo>
                    <a:pt x="7615" y="8414"/>
                  </a:lnTo>
                  <a:lnTo>
                    <a:pt x="7722" y="8571"/>
                  </a:lnTo>
                  <a:lnTo>
                    <a:pt x="7834" y="8679"/>
                  </a:lnTo>
                  <a:lnTo>
                    <a:pt x="7950" y="8753"/>
                  </a:lnTo>
                  <a:lnTo>
                    <a:pt x="8004" y="8948"/>
                  </a:lnTo>
                  <a:lnTo>
                    <a:pt x="8013" y="9054"/>
                  </a:lnTo>
                  <a:lnTo>
                    <a:pt x="8004" y="9108"/>
                  </a:lnTo>
                  <a:lnTo>
                    <a:pt x="8115" y="9236"/>
                  </a:lnTo>
                  <a:lnTo>
                    <a:pt x="8142" y="9342"/>
                  </a:lnTo>
                  <a:lnTo>
                    <a:pt x="8251" y="9420"/>
                  </a:lnTo>
                  <a:lnTo>
                    <a:pt x="8253" y="9543"/>
                  </a:lnTo>
                  <a:lnTo>
                    <a:pt x="8308" y="9633"/>
                  </a:lnTo>
                  <a:lnTo>
                    <a:pt x="8308" y="9720"/>
                  </a:lnTo>
                  <a:lnTo>
                    <a:pt x="8382" y="9780"/>
                  </a:lnTo>
                  <a:lnTo>
                    <a:pt x="8445" y="9854"/>
                  </a:lnTo>
                  <a:lnTo>
                    <a:pt x="8427" y="9938"/>
                  </a:lnTo>
                  <a:lnTo>
                    <a:pt x="8445" y="10035"/>
                  </a:lnTo>
                  <a:lnTo>
                    <a:pt x="8436" y="10094"/>
                  </a:lnTo>
                  <a:lnTo>
                    <a:pt x="8494" y="10194"/>
                  </a:lnTo>
                  <a:lnTo>
                    <a:pt x="8451" y="10319"/>
                  </a:lnTo>
                  <a:lnTo>
                    <a:pt x="8349" y="10379"/>
                  </a:lnTo>
                  <a:lnTo>
                    <a:pt x="8334" y="10482"/>
                  </a:lnTo>
                  <a:lnTo>
                    <a:pt x="8367" y="10545"/>
                  </a:lnTo>
                  <a:lnTo>
                    <a:pt x="8344" y="10674"/>
                  </a:lnTo>
                  <a:lnTo>
                    <a:pt x="8251" y="10731"/>
                  </a:lnTo>
                  <a:lnTo>
                    <a:pt x="8121" y="10742"/>
                  </a:lnTo>
                  <a:lnTo>
                    <a:pt x="8031" y="10823"/>
                  </a:lnTo>
                  <a:lnTo>
                    <a:pt x="8140" y="10928"/>
                  </a:lnTo>
                  <a:lnTo>
                    <a:pt x="8244" y="11025"/>
                  </a:lnTo>
                  <a:lnTo>
                    <a:pt x="8260" y="11136"/>
                  </a:lnTo>
                  <a:lnTo>
                    <a:pt x="8325" y="11237"/>
                  </a:lnTo>
                  <a:lnTo>
                    <a:pt x="8407" y="11346"/>
                  </a:lnTo>
                  <a:lnTo>
                    <a:pt x="8502" y="11400"/>
                  </a:lnTo>
                  <a:lnTo>
                    <a:pt x="8517" y="11502"/>
                  </a:lnTo>
                  <a:lnTo>
                    <a:pt x="8647" y="11583"/>
                  </a:lnTo>
                  <a:lnTo>
                    <a:pt x="8721" y="11669"/>
                  </a:lnTo>
                  <a:lnTo>
                    <a:pt x="8794" y="11769"/>
                  </a:lnTo>
                  <a:lnTo>
                    <a:pt x="8868" y="11841"/>
                  </a:lnTo>
                  <a:lnTo>
                    <a:pt x="9004" y="11957"/>
                  </a:lnTo>
                  <a:lnTo>
                    <a:pt x="9147" y="11948"/>
                  </a:lnTo>
                  <a:lnTo>
                    <a:pt x="9201" y="12075"/>
                  </a:lnTo>
                  <a:lnTo>
                    <a:pt x="9315" y="12168"/>
                  </a:lnTo>
                  <a:lnTo>
                    <a:pt x="9366" y="12260"/>
                  </a:lnTo>
                  <a:lnTo>
                    <a:pt x="9477" y="12288"/>
                  </a:lnTo>
                  <a:lnTo>
                    <a:pt x="9562" y="12287"/>
                  </a:lnTo>
                  <a:lnTo>
                    <a:pt x="9651" y="12359"/>
                  </a:lnTo>
                  <a:lnTo>
                    <a:pt x="9751" y="12405"/>
                  </a:lnTo>
                  <a:lnTo>
                    <a:pt x="9787" y="12536"/>
                  </a:lnTo>
                  <a:lnTo>
                    <a:pt x="9853" y="12618"/>
                  </a:lnTo>
                  <a:lnTo>
                    <a:pt x="9991" y="12668"/>
                  </a:lnTo>
                  <a:lnTo>
                    <a:pt x="10107" y="12728"/>
                  </a:lnTo>
                  <a:lnTo>
                    <a:pt x="10176" y="12785"/>
                  </a:lnTo>
                  <a:lnTo>
                    <a:pt x="10239" y="12846"/>
                  </a:lnTo>
                  <a:lnTo>
                    <a:pt x="10324" y="12888"/>
                  </a:lnTo>
                  <a:lnTo>
                    <a:pt x="10447" y="12900"/>
                  </a:lnTo>
                  <a:lnTo>
                    <a:pt x="10566" y="12944"/>
                  </a:lnTo>
                  <a:lnTo>
                    <a:pt x="10788" y="12962"/>
                  </a:lnTo>
                  <a:lnTo>
                    <a:pt x="10870" y="12963"/>
                  </a:lnTo>
                  <a:lnTo>
                    <a:pt x="10986" y="12927"/>
                  </a:lnTo>
                  <a:lnTo>
                    <a:pt x="11055" y="13038"/>
                  </a:lnTo>
                  <a:lnTo>
                    <a:pt x="11205" y="13073"/>
                  </a:lnTo>
                  <a:lnTo>
                    <a:pt x="11355" y="13080"/>
                  </a:lnTo>
                  <a:lnTo>
                    <a:pt x="11502" y="13221"/>
                  </a:lnTo>
                  <a:lnTo>
                    <a:pt x="11548" y="13298"/>
                  </a:lnTo>
                  <a:lnTo>
                    <a:pt x="11655" y="13331"/>
                  </a:lnTo>
                  <a:lnTo>
                    <a:pt x="11736" y="13409"/>
                  </a:lnTo>
                  <a:lnTo>
                    <a:pt x="11718" y="13512"/>
                  </a:lnTo>
                  <a:lnTo>
                    <a:pt x="11832" y="13601"/>
                  </a:lnTo>
                  <a:lnTo>
                    <a:pt x="11892" y="13668"/>
                  </a:lnTo>
                  <a:lnTo>
                    <a:pt x="12064" y="13646"/>
                  </a:lnTo>
                  <a:lnTo>
                    <a:pt x="12171" y="13697"/>
                  </a:lnTo>
                  <a:lnTo>
                    <a:pt x="12295" y="13704"/>
                  </a:lnTo>
                  <a:lnTo>
                    <a:pt x="12406" y="13761"/>
                  </a:lnTo>
                  <a:lnTo>
                    <a:pt x="12514" y="13833"/>
                  </a:lnTo>
                  <a:lnTo>
                    <a:pt x="12762" y="13922"/>
                  </a:lnTo>
                  <a:lnTo>
                    <a:pt x="12879" y="14013"/>
                  </a:lnTo>
                  <a:lnTo>
                    <a:pt x="13068" y="14013"/>
                  </a:lnTo>
                  <a:lnTo>
                    <a:pt x="13236" y="14097"/>
                  </a:lnTo>
                  <a:lnTo>
                    <a:pt x="13380" y="14115"/>
                  </a:lnTo>
                  <a:lnTo>
                    <a:pt x="13471" y="14115"/>
                  </a:lnTo>
                  <a:lnTo>
                    <a:pt x="13575" y="14163"/>
                  </a:lnTo>
                  <a:lnTo>
                    <a:pt x="13684" y="14151"/>
                  </a:lnTo>
                  <a:lnTo>
                    <a:pt x="13779" y="14202"/>
                  </a:lnTo>
                  <a:lnTo>
                    <a:pt x="13860" y="14241"/>
                  </a:lnTo>
                  <a:lnTo>
                    <a:pt x="13921" y="14288"/>
                  </a:lnTo>
                  <a:lnTo>
                    <a:pt x="13978" y="14385"/>
                  </a:lnTo>
                  <a:lnTo>
                    <a:pt x="14130" y="14435"/>
                  </a:lnTo>
                  <a:lnTo>
                    <a:pt x="14305" y="14444"/>
                  </a:lnTo>
                  <a:lnTo>
                    <a:pt x="14586" y="14541"/>
                  </a:lnTo>
                  <a:lnTo>
                    <a:pt x="14770" y="14555"/>
                  </a:lnTo>
                  <a:lnTo>
                    <a:pt x="14946" y="14585"/>
                  </a:lnTo>
                  <a:lnTo>
                    <a:pt x="15022" y="14672"/>
                  </a:lnTo>
                  <a:lnTo>
                    <a:pt x="15196" y="14726"/>
                  </a:lnTo>
                  <a:lnTo>
                    <a:pt x="15300" y="14771"/>
                  </a:lnTo>
                  <a:lnTo>
                    <a:pt x="15436" y="14807"/>
                  </a:lnTo>
                  <a:lnTo>
                    <a:pt x="15552" y="14855"/>
                  </a:lnTo>
                  <a:lnTo>
                    <a:pt x="15694" y="14864"/>
                  </a:lnTo>
                  <a:lnTo>
                    <a:pt x="15804" y="14862"/>
                  </a:lnTo>
                  <a:lnTo>
                    <a:pt x="15934" y="14807"/>
                  </a:lnTo>
                  <a:lnTo>
                    <a:pt x="16062" y="14781"/>
                  </a:lnTo>
                  <a:lnTo>
                    <a:pt x="16195" y="14817"/>
                  </a:lnTo>
                  <a:lnTo>
                    <a:pt x="16327" y="14736"/>
                  </a:lnTo>
                  <a:lnTo>
                    <a:pt x="16437" y="14603"/>
                  </a:lnTo>
                  <a:lnTo>
                    <a:pt x="16597" y="14562"/>
                  </a:lnTo>
                  <a:lnTo>
                    <a:pt x="16702" y="14481"/>
                  </a:lnTo>
                  <a:lnTo>
                    <a:pt x="17026" y="14361"/>
                  </a:lnTo>
                  <a:lnTo>
                    <a:pt x="17145" y="14279"/>
                  </a:lnTo>
                  <a:lnTo>
                    <a:pt x="17317" y="14357"/>
                  </a:lnTo>
                  <a:lnTo>
                    <a:pt x="17473" y="14361"/>
                  </a:lnTo>
                  <a:lnTo>
                    <a:pt x="17605" y="14435"/>
                  </a:lnTo>
                  <a:lnTo>
                    <a:pt x="17712" y="14457"/>
                  </a:lnTo>
                  <a:lnTo>
                    <a:pt x="17799" y="14492"/>
                  </a:lnTo>
                  <a:lnTo>
                    <a:pt x="17916" y="14573"/>
                  </a:lnTo>
                  <a:lnTo>
                    <a:pt x="17964" y="14649"/>
                  </a:lnTo>
                  <a:lnTo>
                    <a:pt x="18049" y="14726"/>
                  </a:lnTo>
                  <a:lnTo>
                    <a:pt x="18126" y="14747"/>
                  </a:lnTo>
                  <a:lnTo>
                    <a:pt x="18201" y="14829"/>
                  </a:lnTo>
                  <a:lnTo>
                    <a:pt x="18274" y="14844"/>
                  </a:lnTo>
                  <a:lnTo>
                    <a:pt x="18355" y="14946"/>
                  </a:lnTo>
                  <a:lnTo>
                    <a:pt x="18469" y="14981"/>
                  </a:lnTo>
                  <a:lnTo>
                    <a:pt x="18556" y="15038"/>
                  </a:lnTo>
                  <a:lnTo>
                    <a:pt x="18673" y="15072"/>
                  </a:lnTo>
                  <a:lnTo>
                    <a:pt x="18738" y="15156"/>
                  </a:lnTo>
                  <a:lnTo>
                    <a:pt x="18711" y="15195"/>
                  </a:lnTo>
                  <a:lnTo>
                    <a:pt x="18820" y="15312"/>
                  </a:lnTo>
                  <a:lnTo>
                    <a:pt x="18903" y="15323"/>
                  </a:lnTo>
                  <a:lnTo>
                    <a:pt x="19003" y="15375"/>
                  </a:lnTo>
                  <a:lnTo>
                    <a:pt x="19066" y="15456"/>
                  </a:lnTo>
                  <a:lnTo>
                    <a:pt x="19113" y="15578"/>
                  </a:lnTo>
                  <a:lnTo>
                    <a:pt x="19210" y="15621"/>
                  </a:lnTo>
                  <a:lnTo>
                    <a:pt x="19300" y="15696"/>
                  </a:lnTo>
                  <a:lnTo>
                    <a:pt x="19351" y="15782"/>
                  </a:lnTo>
                  <a:lnTo>
                    <a:pt x="19462" y="15821"/>
                  </a:lnTo>
                  <a:lnTo>
                    <a:pt x="19497" y="15732"/>
                  </a:lnTo>
                  <a:lnTo>
                    <a:pt x="19378" y="15596"/>
                  </a:lnTo>
                  <a:lnTo>
                    <a:pt x="19425" y="15539"/>
                  </a:lnTo>
                  <a:lnTo>
                    <a:pt x="19497" y="15486"/>
                  </a:lnTo>
                  <a:lnTo>
                    <a:pt x="19428" y="15395"/>
                  </a:lnTo>
                  <a:lnTo>
                    <a:pt x="19479" y="15318"/>
                  </a:lnTo>
                  <a:lnTo>
                    <a:pt x="19449" y="15267"/>
                  </a:lnTo>
                  <a:lnTo>
                    <a:pt x="19369" y="15185"/>
                  </a:lnTo>
                  <a:lnTo>
                    <a:pt x="19315" y="15101"/>
                  </a:lnTo>
                  <a:lnTo>
                    <a:pt x="19389" y="14979"/>
                  </a:lnTo>
                  <a:lnTo>
                    <a:pt x="19434" y="14870"/>
                  </a:lnTo>
                  <a:lnTo>
                    <a:pt x="19488" y="14780"/>
                  </a:lnTo>
                  <a:lnTo>
                    <a:pt x="19522" y="14684"/>
                  </a:lnTo>
                  <a:lnTo>
                    <a:pt x="19582" y="14604"/>
                  </a:lnTo>
                  <a:lnTo>
                    <a:pt x="19587" y="14526"/>
                  </a:lnTo>
                  <a:lnTo>
                    <a:pt x="19668" y="14466"/>
                  </a:lnTo>
                  <a:lnTo>
                    <a:pt x="19681" y="14397"/>
                  </a:lnTo>
                  <a:lnTo>
                    <a:pt x="19752" y="14322"/>
                  </a:lnTo>
                  <a:lnTo>
                    <a:pt x="20685" y="14322"/>
                  </a:lnTo>
                  <a:lnTo>
                    <a:pt x="20641" y="14226"/>
                  </a:lnTo>
                  <a:lnTo>
                    <a:pt x="20677" y="14114"/>
                  </a:lnTo>
                  <a:lnTo>
                    <a:pt x="20634" y="13989"/>
                  </a:lnTo>
                  <a:lnTo>
                    <a:pt x="20575" y="13920"/>
                  </a:lnTo>
                  <a:lnTo>
                    <a:pt x="20512" y="13802"/>
                  </a:lnTo>
                  <a:lnTo>
                    <a:pt x="20433" y="13676"/>
                  </a:lnTo>
                  <a:lnTo>
                    <a:pt x="20319" y="13599"/>
                  </a:lnTo>
                  <a:lnTo>
                    <a:pt x="20221" y="13521"/>
                  </a:lnTo>
                  <a:lnTo>
                    <a:pt x="20125" y="13527"/>
                  </a:lnTo>
                  <a:lnTo>
                    <a:pt x="20059" y="13400"/>
                  </a:lnTo>
                  <a:lnTo>
                    <a:pt x="20017" y="13307"/>
                  </a:lnTo>
                  <a:lnTo>
                    <a:pt x="20116" y="13284"/>
                  </a:lnTo>
                  <a:lnTo>
                    <a:pt x="20196" y="13242"/>
                  </a:lnTo>
                  <a:lnTo>
                    <a:pt x="20232" y="13133"/>
                  </a:lnTo>
                  <a:lnTo>
                    <a:pt x="20218" y="13020"/>
                  </a:lnTo>
                  <a:lnTo>
                    <a:pt x="20218" y="12899"/>
                  </a:lnTo>
                  <a:lnTo>
                    <a:pt x="20263" y="12768"/>
                  </a:lnTo>
                  <a:lnTo>
                    <a:pt x="20742" y="12752"/>
                  </a:lnTo>
                  <a:lnTo>
                    <a:pt x="21681" y="12759"/>
                  </a:lnTo>
                  <a:lnTo>
                    <a:pt x="21682" y="12728"/>
                  </a:lnTo>
                  <a:lnTo>
                    <a:pt x="21766" y="12717"/>
                  </a:lnTo>
                  <a:lnTo>
                    <a:pt x="21817" y="12573"/>
                  </a:lnTo>
                  <a:lnTo>
                    <a:pt x="21879" y="12639"/>
                  </a:lnTo>
                  <a:lnTo>
                    <a:pt x="21958" y="12630"/>
                  </a:lnTo>
                  <a:lnTo>
                    <a:pt x="22087" y="12504"/>
                  </a:lnTo>
                  <a:lnTo>
                    <a:pt x="22134" y="12384"/>
                  </a:lnTo>
                  <a:lnTo>
                    <a:pt x="22150" y="12272"/>
                  </a:lnTo>
                  <a:lnTo>
                    <a:pt x="22149" y="12155"/>
                  </a:lnTo>
                  <a:lnTo>
                    <a:pt x="22179" y="12071"/>
                  </a:lnTo>
                  <a:lnTo>
                    <a:pt x="22231" y="11994"/>
                  </a:lnTo>
                  <a:lnTo>
                    <a:pt x="22369" y="11996"/>
                  </a:lnTo>
                  <a:lnTo>
                    <a:pt x="22431" y="11939"/>
                  </a:lnTo>
                  <a:lnTo>
                    <a:pt x="22416" y="11859"/>
                  </a:lnTo>
                  <a:lnTo>
                    <a:pt x="22404" y="11757"/>
                  </a:lnTo>
                  <a:lnTo>
                    <a:pt x="22477" y="11703"/>
                  </a:lnTo>
                  <a:lnTo>
                    <a:pt x="22533" y="11738"/>
                  </a:lnTo>
                  <a:lnTo>
                    <a:pt x="22567" y="11873"/>
                  </a:lnTo>
                  <a:lnTo>
                    <a:pt x="22615" y="12002"/>
                  </a:lnTo>
                  <a:lnTo>
                    <a:pt x="22683" y="12038"/>
                  </a:lnTo>
                  <a:lnTo>
                    <a:pt x="22734" y="12092"/>
                  </a:lnTo>
                  <a:lnTo>
                    <a:pt x="22743" y="12176"/>
                  </a:lnTo>
                  <a:lnTo>
                    <a:pt x="22762" y="12221"/>
                  </a:lnTo>
                  <a:lnTo>
                    <a:pt x="22834" y="12156"/>
                  </a:lnTo>
                  <a:lnTo>
                    <a:pt x="22873" y="12014"/>
                  </a:lnTo>
                  <a:lnTo>
                    <a:pt x="22845" y="11900"/>
                  </a:lnTo>
                  <a:lnTo>
                    <a:pt x="22918" y="11798"/>
                  </a:lnTo>
                  <a:lnTo>
                    <a:pt x="22902" y="11669"/>
                  </a:lnTo>
                  <a:lnTo>
                    <a:pt x="22981" y="11586"/>
                  </a:lnTo>
                  <a:lnTo>
                    <a:pt x="22948" y="11484"/>
                  </a:lnTo>
                  <a:lnTo>
                    <a:pt x="22873" y="11460"/>
                  </a:lnTo>
                  <a:lnTo>
                    <a:pt x="22893" y="11340"/>
                  </a:lnTo>
                  <a:lnTo>
                    <a:pt x="22920" y="11267"/>
                  </a:lnTo>
                  <a:lnTo>
                    <a:pt x="22836" y="11247"/>
                  </a:lnTo>
                  <a:lnTo>
                    <a:pt x="22755" y="11174"/>
                  </a:lnTo>
                  <a:lnTo>
                    <a:pt x="22771" y="11094"/>
                  </a:lnTo>
                  <a:lnTo>
                    <a:pt x="22863" y="11046"/>
                  </a:lnTo>
                  <a:lnTo>
                    <a:pt x="22968" y="11091"/>
                  </a:lnTo>
                  <a:lnTo>
                    <a:pt x="23010" y="11019"/>
                  </a:lnTo>
                  <a:lnTo>
                    <a:pt x="23100" y="10965"/>
                  </a:lnTo>
                  <a:lnTo>
                    <a:pt x="23181" y="10958"/>
                  </a:lnTo>
                  <a:lnTo>
                    <a:pt x="23130" y="10862"/>
                  </a:lnTo>
                  <a:lnTo>
                    <a:pt x="23059" y="10881"/>
                  </a:lnTo>
                  <a:lnTo>
                    <a:pt x="22992" y="10845"/>
                  </a:lnTo>
                  <a:lnTo>
                    <a:pt x="22992" y="10754"/>
                  </a:lnTo>
                  <a:lnTo>
                    <a:pt x="23050" y="10697"/>
                  </a:lnTo>
                  <a:lnTo>
                    <a:pt x="23110" y="10599"/>
                  </a:lnTo>
                  <a:lnTo>
                    <a:pt x="23176" y="10482"/>
                  </a:lnTo>
                  <a:lnTo>
                    <a:pt x="23146" y="10371"/>
                  </a:lnTo>
                  <a:lnTo>
                    <a:pt x="23148" y="10281"/>
                  </a:lnTo>
                  <a:lnTo>
                    <a:pt x="23194" y="10163"/>
                  </a:lnTo>
                  <a:lnTo>
                    <a:pt x="23289" y="10038"/>
                  </a:lnTo>
                  <a:lnTo>
                    <a:pt x="23467" y="9861"/>
                  </a:lnTo>
                  <a:lnTo>
                    <a:pt x="23514" y="9737"/>
                  </a:lnTo>
                  <a:lnTo>
                    <a:pt x="23487" y="9476"/>
                  </a:lnTo>
                  <a:lnTo>
                    <a:pt x="23514" y="9312"/>
                  </a:lnTo>
                  <a:lnTo>
                    <a:pt x="23479" y="9177"/>
                  </a:lnTo>
                  <a:lnTo>
                    <a:pt x="23284" y="9081"/>
                  </a:lnTo>
                  <a:lnTo>
                    <a:pt x="23131" y="9153"/>
                  </a:lnTo>
                  <a:lnTo>
                    <a:pt x="23065" y="9173"/>
                  </a:lnTo>
                  <a:lnTo>
                    <a:pt x="22963" y="9188"/>
                  </a:lnTo>
                  <a:lnTo>
                    <a:pt x="22791" y="9077"/>
                  </a:lnTo>
                  <a:lnTo>
                    <a:pt x="22702" y="9134"/>
                  </a:lnTo>
                  <a:lnTo>
                    <a:pt x="22614" y="9179"/>
                  </a:lnTo>
                  <a:lnTo>
                    <a:pt x="22513" y="9143"/>
                  </a:lnTo>
                  <a:lnTo>
                    <a:pt x="22425" y="9222"/>
                  </a:lnTo>
                  <a:lnTo>
                    <a:pt x="22246" y="9225"/>
                  </a:lnTo>
                  <a:lnTo>
                    <a:pt x="22170" y="9275"/>
                  </a:lnTo>
                  <a:lnTo>
                    <a:pt x="22048" y="9323"/>
                  </a:lnTo>
                  <a:lnTo>
                    <a:pt x="21934" y="9351"/>
                  </a:lnTo>
                  <a:lnTo>
                    <a:pt x="21819" y="9371"/>
                  </a:lnTo>
                  <a:lnTo>
                    <a:pt x="21663" y="9444"/>
                  </a:lnTo>
                  <a:lnTo>
                    <a:pt x="21541" y="9437"/>
                  </a:lnTo>
                  <a:lnTo>
                    <a:pt x="21400" y="9488"/>
                  </a:lnTo>
                  <a:lnTo>
                    <a:pt x="21298" y="9543"/>
                  </a:lnTo>
                  <a:lnTo>
                    <a:pt x="21253" y="9614"/>
                  </a:lnTo>
                  <a:lnTo>
                    <a:pt x="21162" y="9615"/>
                  </a:lnTo>
                  <a:lnTo>
                    <a:pt x="21081" y="9699"/>
                  </a:lnTo>
                  <a:lnTo>
                    <a:pt x="20961" y="9689"/>
                  </a:lnTo>
                  <a:lnTo>
                    <a:pt x="20860" y="9654"/>
                  </a:lnTo>
                  <a:lnTo>
                    <a:pt x="20796" y="9725"/>
                  </a:lnTo>
                  <a:lnTo>
                    <a:pt x="20728" y="9702"/>
                  </a:lnTo>
                  <a:lnTo>
                    <a:pt x="20632" y="9743"/>
                  </a:lnTo>
                  <a:lnTo>
                    <a:pt x="20620" y="9858"/>
                  </a:lnTo>
                  <a:lnTo>
                    <a:pt x="20542" y="9990"/>
                  </a:lnTo>
                  <a:lnTo>
                    <a:pt x="20550" y="10110"/>
                  </a:lnTo>
                  <a:lnTo>
                    <a:pt x="20530" y="10248"/>
                  </a:lnTo>
                  <a:lnTo>
                    <a:pt x="20560" y="10347"/>
                  </a:lnTo>
                  <a:lnTo>
                    <a:pt x="20484" y="10461"/>
                  </a:lnTo>
                  <a:lnTo>
                    <a:pt x="20475" y="10560"/>
                  </a:lnTo>
                  <a:lnTo>
                    <a:pt x="20446" y="10671"/>
                  </a:lnTo>
                  <a:lnTo>
                    <a:pt x="20385" y="10728"/>
                  </a:lnTo>
                  <a:lnTo>
                    <a:pt x="20394" y="10860"/>
                  </a:lnTo>
                  <a:lnTo>
                    <a:pt x="20358" y="10949"/>
                  </a:lnTo>
                  <a:lnTo>
                    <a:pt x="20356" y="11063"/>
                  </a:lnTo>
                  <a:lnTo>
                    <a:pt x="20280" y="11154"/>
                  </a:lnTo>
                  <a:lnTo>
                    <a:pt x="20227" y="11255"/>
                  </a:lnTo>
                  <a:lnTo>
                    <a:pt x="20235" y="11385"/>
                  </a:lnTo>
                  <a:lnTo>
                    <a:pt x="20179" y="11480"/>
                  </a:lnTo>
                  <a:lnTo>
                    <a:pt x="20107" y="11585"/>
                  </a:lnTo>
                  <a:lnTo>
                    <a:pt x="20014" y="11645"/>
                  </a:lnTo>
                  <a:lnTo>
                    <a:pt x="19921" y="11693"/>
                  </a:lnTo>
                  <a:lnTo>
                    <a:pt x="19806" y="11784"/>
                  </a:lnTo>
                  <a:lnTo>
                    <a:pt x="19732" y="11853"/>
                  </a:lnTo>
                  <a:lnTo>
                    <a:pt x="19827" y="11951"/>
                  </a:lnTo>
                  <a:lnTo>
                    <a:pt x="19830" y="12039"/>
                  </a:lnTo>
                  <a:lnTo>
                    <a:pt x="19780" y="12102"/>
                  </a:lnTo>
                  <a:lnTo>
                    <a:pt x="19719" y="12155"/>
                  </a:lnTo>
                  <a:lnTo>
                    <a:pt x="19594" y="12204"/>
                  </a:lnTo>
                  <a:lnTo>
                    <a:pt x="19477" y="12197"/>
                  </a:lnTo>
                  <a:lnTo>
                    <a:pt x="19369" y="12203"/>
                  </a:lnTo>
                  <a:lnTo>
                    <a:pt x="19294" y="12150"/>
                  </a:lnTo>
                  <a:lnTo>
                    <a:pt x="19320" y="12057"/>
                  </a:lnTo>
                  <a:lnTo>
                    <a:pt x="19240" y="11982"/>
                  </a:lnTo>
                  <a:lnTo>
                    <a:pt x="19173" y="11991"/>
                  </a:lnTo>
                  <a:lnTo>
                    <a:pt x="19071" y="11996"/>
                  </a:lnTo>
                  <a:lnTo>
                    <a:pt x="19030" y="12059"/>
                  </a:lnTo>
                  <a:lnTo>
                    <a:pt x="18940" y="12068"/>
                  </a:lnTo>
                  <a:lnTo>
                    <a:pt x="18828" y="12092"/>
                  </a:lnTo>
                  <a:lnTo>
                    <a:pt x="18730" y="12143"/>
                  </a:lnTo>
                  <a:lnTo>
                    <a:pt x="18640" y="12150"/>
                  </a:lnTo>
                  <a:lnTo>
                    <a:pt x="18514" y="12189"/>
                  </a:lnTo>
                  <a:lnTo>
                    <a:pt x="18454" y="12260"/>
                  </a:lnTo>
                  <a:lnTo>
                    <a:pt x="18441" y="12299"/>
                  </a:lnTo>
                  <a:lnTo>
                    <a:pt x="18334" y="12353"/>
                  </a:lnTo>
                  <a:lnTo>
                    <a:pt x="18204" y="12393"/>
                  </a:lnTo>
                  <a:lnTo>
                    <a:pt x="18024" y="12369"/>
                  </a:lnTo>
                  <a:lnTo>
                    <a:pt x="17881" y="12393"/>
                  </a:lnTo>
                  <a:lnTo>
                    <a:pt x="17905" y="12489"/>
                  </a:lnTo>
                  <a:lnTo>
                    <a:pt x="17832" y="12551"/>
                  </a:lnTo>
                  <a:lnTo>
                    <a:pt x="17725" y="12513"/>
                  </a:lnTo>
                  <a:lnTo>
                    <a:pt x="17625" y="12551"/>
                  </a:lnTo>
                  <a:lnTo>
                    <a:pt x="17458" y="12500"/>
                  </a:lnTo>
                  <a:lnTo>
                    <a:pt x="17329" y="12504"/>
                  </a:lnTo>
                  <a:lnTo>
                    <a:pt x="17197" y="12461"/>
                  </a:lnTo>
                  <a:lnTo>
                    <a:pt x="17088" y="12405"/>
                  </a:lnTo>
                  <a:lnTo>
                    <a:pt x="16947" y="12350"/>
                  </a:lnTo>
                  <a:lnTo>
                    <a:pt x="16852" y="12285"/>
                  </a:lnTo>
                  <a:lnTo>
                    <a:pt x="16798" y="12186"/>
                  </a:lnTo>
                  <a:lnTo>
                    <a:pt x="16704" y="12165"/>
                  </a:lnTo>
                  <a:lnTo>
                    <a:pt x="16632" y="12174"/>
                  </a:lnTo>
                  <a:lnTo>
                    <a:pt x="16476" y="12147"/>
                  </a:lnTo>
                  <a:lnTo>
                    <a:pt x="16377" y="12096"/>
                  </a:lnTo>
                  <a:lnTo>
                    <a:pt x="16339" y="12063"/>
                  </a:lnTo>
                  <a:lnTo>
                    <a:pt x="16255" y="12030"/>
                  </a:lnTo>
                  <a:lnTo>
                    <a:pt x="16222" y="11966"/>
                  </a:lnTo>
                  <a:lnTo>
                    <a:pt x="16137" y="11981"/>
                  </a:lnTo>
                  <a:lnTo>
                    <a:pt x="16050" y="11937"/>
                  </a:lnTo>
                  <a:lnTo>
                    <a:pt x="16002" y="11865"/>
                  </a:lnTo>
                  <a:lnTo>
                    <a:pt x="15936" y="11798"/>
                  </a:lnTo>
                  <a:lnTo>
                    <a:pt x="15879" y="11604"/>
                  </a:lnTo>
                  <a:lnTo>
                    <a:pt x="15871" y="11504"/>
                  </a:lnTo>
                  <a:lnTo>
                    <a:pt x="15711" y="11333"/>
                  </a:lnTo>
                  <a:lnTo>
                    <a:pt x="15597" y="11276"/>
                  </a:lnTo>
                  <a:lnTo>
                    <a:pt x="15549" y="11192"/>
                  </a:lnTo>
                  <a:lnTo>
                    <a:pt x="15519" y="11085"/>
                  </a:lnTo>
                  <a:lnTo>
                    <a:pt x="15390" y="11037"/>
                  </a:lnTo>
                  <a:lnTo>
                    <a:pt x="15358" y="10947"/>
                  </a:lnTo>
                  <a:lnTo>
                    <a:pt x="15261" y="10853"/>
                  </a:lnTo>
                  <a:lnTo>
                    <a:pt x="15247" y="10731"/>
                  </a:lnTo>
                  <a:lnTo>
                    <a:pt x="15111" y="10593"/>
                  </a:lnTo>
                  <a:lnTo>
                    <a:pt x="15094" y="10461"/>
                  </a:lnTo>
                  <a:lnTo>
                    <a:pt x="15004" y="10373"/>
                  </a:lnTo>
                  <a:lnTo>
                    <a:pt x="14893" y="10310"/>
                  </a:lnTo>
                  <a:lnTo>
                    <a:pt x="14887" y="10205"/>
                  </a:lnTo>
                  <a:lnTo>
                    <a:pt x="14797" y="10142"/>
                  </a:lnTo>
                  <a:lnTo>
                    <a:pt x="14775" y="9995"/>
                  </a:lnTo>
                  <a:lnTo>
                    <a:pt x="14655" y="9929"/>
                  </a:lnTo>
                  <a:lnTo>
                    <a:pt x="14593" y="9762"/>
                  </a:lnTo>
                  <a:lnTo>
                    <a:pt x="14526" y="9603"/>
                  </a:lnTo>
                  <a:lnTo>
                    <a:pt x="14388" y="9515"/>
                  </a:lnTo>
                  <a:lnTo>
                    <a:pt x="14487" y="9426"/>
                  </a:lnTo>
                  <a:lnTo>
                    <a:pt x="14568" y="9488"/>
                  </a:lnTo>
                  <a:lnTo>
                    <a:pt x="14677" y="9684"/>
                  </a:lnTo>
                  <a:lnTo>
                    <a:pt x="14781" y="9663"/>
                  </a:lnTo>
                  <a:lnTo>
                    <a:pt x="14796" y="9560"/>
                  </a:lnTo>
                  <a:lnTo>
                    <a:pt x="14799" y="9494"/>
                  </a:lnTo>
                  <a:lnTo>
                    <a:pt x="14607" y="9365"/>
                  </a:lnTo>
                  <a:lnTo>
                    <a:pt x="14628" y="9279"/>
                  </a:lnTo>
                  <a:lnTo>
                    <a:pt x="14551" y="9236"/>
                  </a:lnTo>
                  <a:lnTo>
                    <a:pt x="14470" y="9221"/>
                  </a:lnTo>
                  <a:lnTo>
                    <a:pt x="14392" y="9171"/>
                  </a:lnTo>
                  <a:lnTo>
                    <a:pt x="14407" y="9092"/>
                  </a:lnTo>
                  <a:lnTo>
                    <a:pt x="14341" y="8997"/>
                  </a:lnTo>
                  <a:lnTo>
                    <a:pt x="14181" y="8826"/>
                  </a:lnTo>
                  <a:lnTo>
                    <a:pt x="14224" y="8742"/>
                  </a:lnTo>
                  <a:lnTo>
                    <a:pt x="14277" y="8609"/>
                  </a:lnTo>
                  <a:lnTo>
                    <a:pt x="14295" y="8415"/>
                  </a:lnTo>
                  <a:lnTo>
                    <a:pt x="14313" y="8027"/>
                  </a:lnTo>
                  <a:lnTo>
                    <a:pt x="14356" y="7743"/>
                  </a:lnTo>
                  <a:lnTo>
                    <a:pt x="14322" y="7452"/>
                  </a:lnTo>
                  <a:lnTo>
                    <a:pt x="14347" y="7251"/>
                  </a:lnTo>
                  <a:lnTo>
                    <a:pt x="14332" y="7076"/>
                  </a:lnTo>
                  <a:lnTo>
                    <a:pt x="14356" y="6890"/>
                  </a:lnTo>
                  <a:lnTo>
                    <a:pt x="14304" y="6828"/>
                  </a:lnTo>
                  <a:lnTo>
                    <a:pt x="14284" y="6702"/>
                  </a:lnTo>
                  <a:lnTo>
                    <a:pt x="14319" y="6551"/>
                  </a:lnTo>
                  <a:lnTo>
                    <a:pt x="14422" y="6531"/>
                  </a:lnTo>
                  <a:lnTo>
                    <a:pt x="14491" y="6435"/>
                  </a:lnTo>
                  <a:lnTo>
                    <a:pt x="14590" y="6473"/>
                  </a:lnTo>
                  <a:lnTo>
                    <a:pt x="14643" y="6306"/>
                  </a:lnTo>
                  <a:lnTo>
                    <a:pt x="14716" y="6188"/>
                  </a:lnTo>
                  <a:lnTo>
                    <a:pt x="14709" y="6074"/>
                  </a:lnTo>
                  <a:lnTo>
                    <a:pt x="14668" y="5952"/>
                  </a:lnTo>
                  <a:lnTo>
                    <a:pt x="14508" y="6003"/>
                  </a:lnTo>
                  <a:lnTo>
                    <a:pt x="14427" y="5934"/>
                  </a:lnTo>
                  <a:lnTo>
                    <a:pt x="14215" y="5898"/>
                  </a:lnTo>
                  <a:lnTo>
                    <a:pt x="13926" y="5909"/>
                  </a:lnTo>
                  <a:lnTo>
                    <a:pt x="13728" y="5787"/>
                  </a:lnTo>
                  <a:lnTo>
                    <a:pt x="13573" y="5771"/>
                  </a:lnTo>
                  <a:lnTo>
                    <a:pt x="13414" y="5678"/>
                  </a:lnTo>
                  <a:lnTo>
                    <a:pt x="13198" y="5607"/>
                  </a:lnTo>
                  <a:lnTo>
                    <a:pt x="13135" y="5463"/>
                  </a:lnTo>
                  <a:lnTo>
                    <a:pt x="13125" y="5301"/>
                  </a:lnTo>
                  <a:lnTo>
                    <a:pt x="12984" y="5148"/>
                  </a:lnTo>
                  <a:lnTo>
                    <a:pt x="12940" y="4793"/>
                  </a:lnTo>
                  <a:lnTo>
                    <a:pt x="12900" y="4742"/>
                  </a:lnTo>
                  <a:lnTo>
                    <a:pt x="12723" y="4584"/>
                  </a:lnTo>
                  <a:lnTo>
                    <a:pt x="12649" y="4496"/>
                  </a:lnTo>
                  <a:lnTo>
                    <a:pt x="12556" y="4326"/>
                  </a:lnTo>
                  <a:lnTo>
                    <a:pt x="12396" y="4155"/>
                  </a:lnTo>
                  <a:lnTo>
                    <a:pt x="12291" y="4065"/>
                  </a:lnTo>
                  <a:lnTo>
                    <a:pt x="12213" y="3896"/>
                  </a:lnTo>
                  <a:lnTo>
                    <a:pt x="12082" y="3648"/>
                  </a:lnTo>
                  <a:lnTo>
                    <a:pt x="12007" y="3407"/>
                  </a:lnTo>
                  <a:lnTo>
                    <a:pt x="11872" y="3272"/>
                  </a:lnTo>
                  <a:lnTo>
                    <a:pt x="11787" y="3162"/>
                  </a:lnTo>
                  <a:lnTo>
                    <a:pt x="11683" y="3089"/>
                  </a:lnTo>
                  <a:lnTo>
                    <a:pt x="11497" y="2874"/>
                  </a:lnTo>
                  <a:lnTo>
                    <a:pt x="11332" y="2784"/>
                  </a:lnTo>
                  <a:lnTo>
                    <a:pt x="10959" y="2784"/>
                  </a:lnTo>
                  <a:lnTo>
                    <a:pt x="10735" y="2706"/>
                  </a:lnTo>
                  <a:lnTo>
                    <a:pt x="10627" y="2783"/>
                  </a:lnTo>
                  <a:lnTo>
                    <a:pt x="10468" y="2828"/>
                  </a:lnTo>
                  <a:lnTo>
                    <a:pt x="10345" y="3104"/>
                  </a:lnTo>
                  <a:lnTo>
                    <a:pt x="10306" y="3260"/>
                  </a:lnTo>
                  <a:lnTo>
                    <a:pt x="10233" y="3386"/>
                  </a:lnTo>
                  <a:lnTo>
                    <a:pt x="10137" y="3443"/>
                  </a:lnTo>
                  <a:lnTo>
                    <a:pt x="9996" y="3462"/>
                  </a:lnTo>
                  <a:lnTo>
                    <a:pt x="9888" y="3426"/>
                  </a:lnTo>
                  <a:lnTo>
                    <a:pt x="9778" y="3267"/>
                  </a:lnTo>
                  <a:lnTo>
                    <a:pt x="9331" y="3057"/>
                  </a:lnTo>
                  <a:lnTo>
                    <a:pt x="9141" y="2903"/>
                  </a:lnTo>
                  <a:lnTo>
                    <a:pt x="8961" y="2595"/>
                  </a:lnTo>
                  <a:lnTo>
                    <a:pt x="8976" y="2361"/>
                  </a:lnTo>
                  <a:lnTo>
                    <a:pt x="8863" y="2216"/>
                  </a:lnTo>
                  <a:lnTo>
                    <a:pt x="8827" y="2073"/>
                  </a:lnTo>
                  <a:lnTo>
                    <a:pt x="8641" y="1890"/>
                  </a:lnTo>
                  <a:lnTo>
                    <a:pt x="8482" y="1853"/>
                  </a:lnTo>
                  <a:lnTo>
                    <a:pt x="8245" y="1601"/>
                  </a:lnTo>
                  <a:lnTo>
                    <a:pt x="8058" y="1364"/>
                  </a:lnTo>
                  <a:lnTo>
                    <a:pt x="7873" y="1274"/>
                  </a:lnTo>
                  <a:lnTo>
                    <a:pt x="7819" y="1122"/>
                  </a:lnTo>
                  <a:lnTo>
                    <a:pt x="7699" y="996"/>
                  </a:lnTo>
                  <a:lnTo>
                    <a:pt x="6436" y="944"/>
                  </a:lnTo>
                  <a:lnTo>
                    <a:pt x="6364" y="1239"/>
                  </a:lnTo>
                  <a:lnTo>
                    <a:pt x="5836" y="1211"/>
                  </a:lnTo>
                  <a:lnTo>
                    <a:pt x="4642" y="1257"/>
                  </a:lnTo>
                  <a:lnTo>
                    <a:pt x="4332" y="1208"/>
                  </a:lnTo>
                  <a:lnTo>
                    <a:pt x="2199" y="215"/>
                  </a:lnTo>
                  <a:lnTo>
                    <a:pt x="2013" y="92"/>
                  </a:lnTo>
                  <a:lnTo>
                    <a:pt x="1788" y="104"/>
                  </a:lnTo>
                  <a:lnTo>
                    <a:pt x="1708" y="26"/>
                  </a:lnTo>
                  <a:lnTo>
                    <a:pt x="1521" y="20"/>
                  </a:lnTo>
                  <a:lnTo>
                    <a:pt x="114" y="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54">
              <a:extLst>
                <a:ext uri="{FF2B5EF4-FFF2-40B4-BE49-F238E27FC236}">
                  <a16:creationId xmlns:a16="http://schemas.microsoft.com/office/drawing/2014/main" id="{098E5707-8DD7-5CBE-CDEC-08B6192DE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" y="1265"/>
              <a:ext cx="51" cy="116"/>
            </a:xfrm>
            <a:custGeom>
              <a:avLst/>
              <a:gdLst>
                <a:gd name="T0" fmla="*/ 15242009 w 250"/>
                <a:gd name="T1" fmla="*/ 0 h 578"/>
                <a:gd name="T2" fmla="*/ 25404407 w 250"/>
                <a:gd name="T3" fmla="*/ 288292436 h 578"/>
                <a:gd name="T4" fmla="*/ 0 w 250"/>
                <a:gd name="T5" fmla="*/ 531065698 h 578"/>
                <a:gd name="T6" fmla="*/ 15242009 w 250"/>
                <a:gd name="T7" fmla="*/ 677740356 h 578"/>
                <a:gd name="T8" fmla="*/ 106695664 w 250"/>
                <a:gd name="T9" fmla="*/ 723259529 h 578"/>
                <a:gd name="T10" fmla="*/ 137179670 w 250"/>
                <a:gd name="T11" fmla="*/ 809242486 h 578"/>
                <a:gd name="T12" fmla="*/ 127018866 w 250"/>
                <a:gd name="T13" fmla="*/ 905339600 h 578"/>
                <a:gd name="T14" fmla="*/ 213391329 w 250"/>
                <a:gd name="T15" fmla="*/ 1001436515 h 578"/>
                <a:gd name="T16" fmla="*/ 330247747 w 250"/>
                <a:gd name="T17" fmla="*/ 1107650569 h 578"/>
                <a:gd name="T18" fmla="*/ 386136154 w 250"/>
                <a:gd name="T19" fmla="*/ 1153169742 h 578"/>
                <a:gd name="T20" fmla="*/ 386136154 w 250"/>
                <a:gd name="T21" fmla="*/ 1269497754 h 578"/>
                <a:gd name="T22" fmla="*/ 426781064 w 250"/>
                <a:gd name="T23" fmla="*/ 1330191045 h 578"/>
                <a:gd name="T24" fmla="*/ 477588271 w 250"/>
                <a:gd name="T25" fmla="*/ 1395942905 h 578"/>
                <a:gd name="T26" fmla="*/ 518234675 w 250"/>
                <a:gd name="T27" fmla="*/ 1446520647 h 578"/>
                <a:gd name="T28" fmla="*/ 589365085 w 250"/>
                <a:gd name="T29" fmla="*/ 1461693175 h 578"/>
                <a:gd name="T30" fmla="*/ 635091094 w 250"/>
                <a:gd name="T31" fmla="*/ 1335249614 h 578"/>
                <a:gd name="T32" fmla="*/ 619849091 w 250"/>
                <a:gd name="T33" fmla="*/ 1168342270 h 578"/>
                <a:gd name="T34" fmla="*/ 614767892 w 250"/>
                <a:gd name="T35" fmla="*/ 971089870 h 578"/>
                <a:gd name="T36" fmla="*/ 579202687 w 250"/>
                <a:gd name="T37" fmla="*/ 900281030 h 578"/>
                <a:gd name="T38" fmla="*/ 462346268 w 250"/>
                <a:gd name="T39" fmla="*/ 829473583 h 578"/>
                <a:gd name="T40" fmla="*/ 462346268 w 250"/>
                <a:gd name="T41" fmla="*/ 728318098 h 578"/>
                <a:gd name="T42" fmla="*/ 457265069 w 250"/>
                <a:gd name="T43" fmla="*/ 627162613 h 578"/>
                <a:gd name="T44" fmla="*/ 340408551 w 250"/>
                <a:gd name="T45" fmla="*/ 606931516 h 578"/>
                <a:gd name="T46" fmla="*/ 345489750 w 250"/>
                <a:gd name="T47" fmla="*/ 520950150 h 578"/>
                <a:gd name="T48" fmla="*/ 340408551 w 250"/>
                <a:gd name="T49" fmla="*/ 419794665 h 578"/>
                <a:gd name="T50" fmla="*/ 345489750 w 250"/>
                <a:gd name="T51" fmla="*/ 283233866 h 578"/>
                <a:gd name="T52" fmla="*/ 340408551 w 250"/>
                <a:gd name="T53" fmla="*/ 151733277 h 578"/>
                <a:gd name="T54" fmla="*/ 279440539 w 250"/>
                <a:gd name="T55" fmla="*/ 121386631 h 578"/>
                <a:gd name="T56" fmla="*/ 157502872 w 250"/>
                <a:gd name="T57" fmla="*/ 116328062 h 578"/>
                <a:gd name="T58" fmla="*/ 111775269 w 250"/>
                <a:gd name="T59" fmla="*/ 5056981 h 578"/>
                <a:gd name="T60" fmla="*/ 15242009 w 250"/>
                <a:gd name="T61" fmla="*/ 0 h 57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50"/>
                <a:gd name="T94" fmla="*/ 0 h 578"/>
                <a:gd name="T95" fmla="*/ 250 w 250"/>
                <a:gd name="T96" fmla="*/ 578 h 57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50" h="578">
                  <a:moveTo>
                    <a:pt x="6" y="0"/>
                  </a:moveTo>
                  <a:lnTo>
                    <a:pt x="10" y="114"/>
                  </a:lnTo>
                  <a:lnTo>
                    <a:pt x="0" y="210"/>
                  </a:lnTo>
                  <a:lnTo>
                    <a:pt x="6" y="268"/>
                  </a:lnTo>
                  <a:lnTo>
                    <a:pt x="42" y="286"/>
                  </a:lnTo>
                  <a:lnTo>
                    <a:pt x="54" y="320"/>
                  </a:lnTo>
                  <a:lnTo>
                    <a:pt x="50" y="358"/>
                  </a:lnTo>
                  <a:lnTo>
                    <a:pt x="84" y="396"/>
                  </a:lnTo>
                  <a:lnTo>
                    <a:pt x="130" y="438"/>
                  </a:lnTo>
                  <a:lnTo>
                    <a:pt x="152" y="456"/>
                  </a:lnTo>
                  <a:lnTo>
                    <a:pt x="152" y="502"/>
                  </a:lnTo>
                  <a:lnTo>
                    <a:pt x="168" y="526"/>
                  </a:lnTo>
                  <a:lnTo>
                    <a:pt x="188" y="552"/>
                  </a:lnTo>
                  <a:lnTo>
                    <a:pt x="204" y="572"/>
                  </a:lnTo>
                  <a:lnTo>
                    <a:pt x="232" y="578"/>
                  </a:lnTo>
                  <a:lnTo>
                    <a:pt x="250" y="528"/>
                  </a:lnTo>
                  <a:lnTo>
                    <a:pt x="244" y="462"/>
                  </a:lnTo>
                  <a:lnTo>
                    <a:pt x="242" y="384"/>
                  </a:lnTo>
                  <a:lnTo>
                    <a:pt x="228" y="356"/>
                  </a:lnTo>
                  <a:lnTo>
                    <a:pt x="182" y="328"/>
                  </a:lnTo>
                  <a:lnTo>
                    <a:pt x="182" y="288"/>
                  </a:lnTo>
                  <a:lnTo>
                    <a:pt x="180" y="248"/>
                  </a:lnTo>
                  <a:lnTo>
                    <a:pt x="134" y="240"/>
                  </a:lnTo>
                  <a:lnTo>
                    <a:pt x="136" y="206"/>
                  </a:lnTo>
                  <a:lnTo>
                    <a:pt x="134" y="166"/>
                  </a:lnTo>
                  <a:lnTo>
                    <a:pt x="136" y="112"/>
                  </a:lnTo>
                  <a:lnTo>
                    <a:pt x="134" y="60"/>
                  </a:lnTo>
                  <a:lnTo>
                    <a:pt x="110" y="48"/>
                  </a:lnTo>
                  <a:lnTo>
                    <a:pt x="62" y="46"/>
                  </a:lnTo>
                  <a:lnTo>
                    <a:pt x="44" y="2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55">
              <a:extLst>
                <a:ext uri="{FF2B5EF4-FFF2-40B4-BE49-F238E27FC236}">
                  <a16:creationId xmlns:a16="http://schemas.microsoft.com/office/drawing/2014/main" id="{9944F14E-B506-B47C-B994-3F17BFE7F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" y="1476"/>
              <a:ext cx="50" cy="67"/>
            </a:xfrm>
            <a:custGeom>
              <a:avLst/>
              <a:gdLst>
                <a:gd name="T0" fmla="*/ 401706927 w 248"/>
                <a:gd name="T1" fmla="*/ 831770952 h 338"/>
                <a:gd name="T2" fmla="*/ 337235675 w 248"/>
                <a:gd name="T3" fmla="*/ 718570896 h 338"/>
                <a:gd name="T4" fmla="*/ 252926387 w 248"/>
                <a:gd name="T5" fmla="*/ 713649845 h 338"/>
                <a:gd name="T6" fmla="*/ 188455085 w 248"/>
                <a:gd name="T7" fmla="*/ 703806175 h 338"/>
                <a:gd name="T8" fmla="*/ 104145797 w 248"/>
                <a:gd name="T9" fmla="*/ 674275163 h 338"/>
                <a:gd name="T10" fmla="*/ 44634804 w 248"/>
                <a:gd name="T11" fmla="*/ 595528935 h 338"/>
                <a:gd name="T12" fmla="*/ 0 w 248"/>
                <a:gd name="T13" fmla="*/ 497093798 h 338"/>
                <a:gd name="T14" fmla="*/ 158699607 w 248"/>
                <a:gd name="T15" fmla="*/ 497093798 h 338"/>
                <a:gd name="T16" fmla="*/ 272764422 w 248"/>
                <a:gd name="T17" fmla="*/ 442954394 h 338"/>
                <a:gd name="T18" fmla="*/ 401706927 w 248"/>
                <a:gd name="T19" fmla="*/ 349441778 h 338"/>
                <a:gd name="T20" fmla="*/ 396748206 w 248"/>
                <a:gd name="T21" fmla="*/ 187025085 h 338"/>
                <a:gd name="T22" fmla="*/ 486016313 w 248"/>
                <a:gd name="T23" fmla="*/ 118120959 h 338"/>
                <a:gd name="T24" fmla="*/ 585203340 w 248"/>
                <a:gd name="T25" fmla="*/ 0 h 338"/>
                <a:gd name="T26" fmla="*/ 614958818 w 248"/>
                <a:gd name="T27" fmla="*/ 98435162 h 338"/>
                <a:gd name="T28" fmla="*/ 575284322 w 248"/>
                <a:gd name="T29" fmla="*/ 251008209 h 338"/>
                <a:gd name="T30" fmla="*/ 575284322 w 248"/>
                <a:gd name="T31" fmla="*/ 388816460 h 338"/>
                <a:gd name="T32" fmla="*/ 614958818 w 248"/>
                <a:gd name="T33" fmla="*/ 521702190 h 338"/>
                <a:gd name="T34" fmla="*/ 515771791 w 248"/>
                <a:gd name="T35" fmla="*/ 625058378 h 338"/>
                <a:gd name="T36" fmla="*/ 481056017 w 248"/>
                <a:gd name="T37" fmla="*/ 708727226 h 338"/>
                <a:gd name="T38" fmla="*/ 486016313 w 248"/>
                <a:gd name="T39" fmla="*/ 812083414 h 338"/>
                <a:gd name="T40" fmla="*/ 401706927 w 248"/>
                <a:gd name="T41" fmla="*/ 831770952 h 3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8"/>
                <a:gd name="T64" fmla="*/ 0 h 338"/>
                <a:gd name="T65" fmla="*/ 248 w 248"/>
                <a:gd name="T66" fmla="*/ 338 h 3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8" h="338">
                  <a:moveTo>
                    <a:pt x="162" y="338"/>
                  </a:moveTo>
                  <a:lnTo>
                    <a:pt x="136" y="292"/>
                  </a:lnTo>
                  <a:lnTo>
                    <a:pt x="102" y="290"/>
                  </a:lnTo>
                  <a:lnTo>
                    <a:pt x="76" y="286"/>
                  </a:lnTo>
                  <a:lnTo>
                    <a:pt x="42" y="274"/>
                  </a:lnTo>
                  <a:lnTo>
                    <a:pt x="18" y="242"/>
                  </a:lnTo>
                  <a:lnTo>
                    <a:pt x="0" y="202"/>
                  </a:lnTo>
                  <a:lnTo>
                    <a:pt x="64" y="202"/>
                  </a:lnTo>
                  <a:lnTo>
                    <a:pt x="110" y="180"/>
                  </a:lnTo>
                  <a:lnTo>
                    <a:pt x="162" y="142"/>
                  </a:lnTo>
                  <a:lnTo>
                    <a:pt x="160" y="76"/>
                  </a:lnTo>
                  <a:lnTo>
                    <a:pt x="196" y="48"/>
                  </a:lnTo>
                  <a:lnTo>
                    <a:pt x="236" y="0"/>
                  </a:lnTo>
                  <a:lnTo>
                    <a:pt x="248" y="40"/>
                  </a:lnTo>
                  <a:lnTo>
                    <a:pt x="232" y="102"/>
                  </a:lnTo>
                  <a:lnTo>
                    <a:pt x="232" y="158"/>
                  </a:lnTo>
                  <a:lnTo>
                    <a:pt x="248" y="212"/>
                  </a:lnTo>
                  <a:lnTo>
                    <a:pt x="208" y="254"/>
                  </a:lnTo>
                  <a:lnTo>
                    <a:pt x="194" y="288"/>
                  </a:lnTo>
                  <a:lnTo>
                    <a:pt x="196" y="330"/>
                  </a:lnTo>
                  <a:lnTo>
                    <a:pt x="162" y="33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56">
              <a:extLst>
                <a:ext uri="{FF2B5EF4-FFF2-40B4-BE49-F238E27FC236}">
                  <a16:creationId xmlns:a16="http://schemas.microsoft.com/office/drawing/2014/main" id="{60919A5C-2443-C1B7-E6EF-DE405A751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1365"/>
              <a:ext cx="46" cy="50"/>
            </a:xfrm>
            <a:custGeom>
              <a:avLst/>
              <a:gdLst>
                <a:gd name="T0" fmla="*/ 462735178 w 226"/>
                <a:gd name="T1" fmla="*/ 309944069 h 248"/>
                <a:gd name="T2" fmla="*/ 457650249 w 226"/>
                <a:gd name="T3" fmla="*/ 203241788 h 248"/>
                <a:gd name="T4" fmla="*/ 386459539 w 226"/>
                <a:gd name="T5" fmla="*/ 91459763 h 248"/>
                <a:gd name="T6" fmla="*/ 294930805 w 226"/>
                <a:gd name="T7" fmla="*/ 10162728 h 248"/>
                <a:gd name="T8" fmla="*/ 55934251 w 226"/>
                <a:gd name="T9" fmla="*/ 0 h 248"/>
                <a:gd name="T10" fmla="*/ 0 w 226"/>
                <a:gd name="T11" fmla="*/ 71134314 h 248"/>
                <a:gd name="T12" fmla="*/ 91530354 w 226"/>
                <a:gd name="T13" fmla="*/ 162594078 h 248"/>
                <a:gd name="T14" fmla="*/ 152549535 w 226"/>
                <a:gd name="T15" fmla="*/ 243891142 h 248"/>
                <a:gd name="T16" fmla="*/ 96615283 w 226"/>
                <a:gd name="T17" fmla="*/ 401403808 h 248"/>
                <a:gd name="T18" fmla="*/ 167804324 w 226"/>
                <a:gd name="T19" fmla="*/ 482700921 h 248"/>
                <a:gd name="T20" fmla="*/ 218655265 w 226"/>
                <a:gd name="T21" fmla="*/ 497943414 h 248"/>
                <a:gd name="T22" fmla="*/ 279674421 w 226"/>
                <a:gd name="T23" fmla="*/ 614808370 h 248"/>
                <a:gd name="T24" fmla="*/ 396629398 w 226"/>
                <a:gd name="T25" fmla="*/ 630050862 h 248"/>
                <a:gd name="T26" fmla="*/ 483074897 w 226"/>
                <a:gd name="T27" fmla="*/ 523348631 h 248"/>
                <a:gd name="T28" fmla="*/ 574605226 w 226"/>
                <a:gd name="T29" fmla="*/ 477619559 h 248"/>
                <a:gd name="T30" fmla="*/ 564435366 w 226"/>
                <a:gd name="T31" fmla="*/ 391241083 h 248"/>
                <a:gd name="T32" fmla="*/ 462735178 w 226"/>
                <a:gd name="T33" fmla="*/ 309944069 h 2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6"/>
                <a:gd name="T52" fmla="*/ 0 h 248"/>
                <a:gd name="T53" fmla="*/ 226 w 226"/>
                <a:gd name="T54" fmla="*/ 248 h 2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6" h="248">
                  <a:moveTo>
                    <a:pt x="182" y="122"/>
                  </a:moveTo>
                  <a:lnTo>
                    <a:pt x="180" y="80"/>
                  </a:lnTo>
                  <a:lnTo>
                    <a:pt x="152" y="36"/>
                  </a:lnTo>
                  <a:lnTo>
                    <a:pt x="116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36" y="64"/>
                  </a:lnTo>
                  <a:lnTo>
                    <a:pt x="60" y="96"/>
                  </a:lnTo>
                  <a:lnTo>
                    <a:pt x="38" y="158"/>
                  </a:lnTo>
                  <a:lnTo>
                    <a:pt x="66" y="190"/>
                  </a:lnTo>
                  <a:lnTo>
                    <a:pt x="86" y="196"/>
                  </a:lnTo>
                  <a:lnTo>
                    <a:pt x="110" y="242"/>
                  </a:lnTo>
                  <a:lnTo>
                    <a:pt x="156" y="248"/>
                  </a:lnTo>
                  <a:lnTo>
                    <a:pt x="190" y="206"/>
                  </a:lnTo>
                  <a:lnTo>
                    <a:pt x="226" y="188"/>
                  </a:lnTo>
                  <a:lnTo>
                    <a:pt x="222" y="154"/>
                  </a:lnTo>
                  <a:lnTo>
                    <a:pt x="182" y="12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3057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6AD10-378A-9B71-09B8-D700CF1BE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8AEAC591-F648-C7B4-13D1-43657F6ED0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kern="0" dirty="0"/>
              <a:t>Spain in Europe  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C28E06EE-4322-C807-611F-7844B6563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710" y="4136530"/>
            <a:ext cx="1407312" cy="500260"/>
          </a:xfrm>
          <a:prstGeom prst="rect">
            <a:avLst/>
          </a:prstGeom>
          <a:noFill/>
          <a:ln w="3175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279" tIns="9139" rIns="18279" bIns="9139" anchor="ctr"/>
          <a:lstStyle/>
          <a:p>
            <a:endParaRPr lang="zh-CN" alt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EFF659-A44E-318D-D205-10CC53C68970}"/>
              </a:ext>
            </a:extLst>
          </p:cNvPr>
          <p:cNvGrpSpPr/>
          <p:nvPr/>
        </p:nvGrpSpPr>
        <p:grpSpPr>
          <a:xfrm>
            <a:off x="598482" y="1419622"/>
            <a:ext cx="3737609" cy="3182118"/>
            <a:chOff x="818460" y="1419622"/>
            <a:chExt cx="3737609" cy="31821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F8D5428-EBFA-C768-2CFF-707866B11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123" y="2699479"/>
              <a:ext cx="152946" cy="96653"/>
            </a:xfrm>
            <a:custGeom>
              <a:avLst/>
              <a:gdLst>
                <a:gd name="T0" fmla="*/ 139 w 156"/>
                <a:gd name="T1" fmla="*/ 99 h 99"/>
                <a:gd name="T2" fmla="*/ 54 w 156"/>
                <a:gd name="T3" fmla="*/ 57 h 99"/>
                <a:gd name="T4" fmla="*/ 9 w 156"/>
                <a:gd name="T5" fmla="*/ 63 h 99"/>
                <a:gd name="T6" fmla="*/ 10 w 156"/>
                <a:gd name="T7" fmla="*/ 46 h 99"/>
                <a:gd name="T8" fmla="*/ 0 w 156"/>
                <a:gd name="T9" fmla="*/ 33 h 99"/>
                <a:gd name="T10" fmla="*/ 7 w 156"/>
                <a:gd name="T11" fmla="*/ 13 h 99"/>
                <a:gd name="T12" fmla="*/ 55 w 156"/>
                <a:gd name="T13" fmla="*/ 3 h 99"/>
                <a:gd name="T14" fmla="*/ 96 w 156"/>
                <a:gd name="T15" fmla="*/ 0 h 99"/>
                <a:gd name="T16" fmla="*/ 118 w 156"/>
                <a:gd name="T17" fmla="*/ 21 h 99"/>
                <a:gd name="T18" fmla="*/ 136 w 156"/>
                <a:gd name="T19" fmla="*/ 25 h 99"/>
                <a:gd name="T20" fmla="*/ 156 w 156"/>
                <a:gd name="T21" fmla="*/ 73 h 99"/>
                <a:gd name="T22" fmla="*/ 139 w 156"/>
                <a:gd name="T2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" h="99">
                  <a:moveTo>
                    <a:pt x="139" y="99"/>
                  </a:moveTo>
                  <a:lnTo>
                    <a:pt x="54" y="57"/>
                  </a:lnTo>
                  <a:lnTo>
                    <a:pt x="9" y="63"/>
                  </a:lnTo>
                  <a:lnTo>
                    <a:pt x="10" y="46"/>
                  </a:lnTo>
                  <a:lnTo>
                    <a:pt x="0" y="33"/>
                  </a:lnTo>
                  <a:lnTo>
                    <a:pt x="7" y="13"/>
                  </a:lnTo>
                  <a:lnTo>
                    <a:pt x="55" y="3"/>
                  </a:lnTo>
                  <a:lnTo>
                    <a:pt x="96" y="0"/>
                  </a:lnTo>
                  <a:lnTo>
                    <a:pt x="118" y="21"/>
                  </a:lnTo>
                  <a:lnTo>
                    <a:pt x="136" y="25"/>
                  </a:lnTo>
                  <a:lnTo>
                    <a:pt x="156" y="73"/>
                  </a:lnTo>
                  <a:lnTo>
                    <a:pt x="139" y="9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BF7DD03-477E-8E86-2BCF-4CC0FE334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8454" y="2755772"/>
              <a:ext cx="318637" cy="262344"/>
            </a:xfrm>
            <a:custGeom>
              <a:avLst/>
              <a:gdLst>
                <a:gd name="T0" fmla="*/ 53 w 326"/>
                <a:gd name="T1" fmla="*/ 198 h 267"/>
                <a:gd name="T2" fmla="*/ 50 w 326"/>
                <a:gd name="T3" fmla="*/ 179 h 267"/>
                <a:gd name="T4" fmla="*/ 23 w 326"/>
                <a:gd name="T5" fmla="*/ 174 h 267"/>
                <a:gd name="T6" fmla="*/ 0 w 326"/>
                <a:gd name="T7" fmla="*/ 158 h 267"/>
                <a:gd name="T8" fmla="*/ 122 w 326"/>
                <a:gd name="T9" fmla="*/ 57 h 267"/>
                <a:gd name="T10" fmla="*/ 144 w 326"/>
                <a:gd name="T11" fmla="*/ 47 h 267"/>
                <a:gd name="T12" fmla="*/ 179 w 326"/>
                <a:gd name="T13" fmla="*/ 18 h 267"/>
                <a:gd name="T14" fmla="*/ 203 w 326"/>
                <a:gd name="T15" fmla="*/ 17 h 267"/>
                <a:gd name="T16" fmla="*/ 240 w 326"/>
                <a:gd name="T17" fmla="*/ 0 h 267"/>
                <a:gd name="T18" fmla="*/ 248 w 326"/>
                <a:gd name="T19" fmla="*/ 9 h 267"/>
                <a:gd name="T20" fmla="*/ 216 w 326"/>
                <a:gd name="T21" fmla="*/ 24 h 267"/>
                <a:gd name="T22" fmla="*/ 219 w 326"/>
                <a:gd name="T23" fmla="*/ 41 h 267"/>
                <a:gd name="T24" fmla="*/ 242 w 326"/>
                <a:gd name="T25" fmla="*/ 33 h 267"/>
                <a:gd name="T26" fmla="*/ 248 w 326"/>
                <a:gd name="T27" fmla="*/ 50 h 267"/>
                <a:gd name="T28" fmla="*/ 227 w 326"/>
                <a:gd name="T29" fmla="*/ 56 h 267"/>
                <a:gd name="T30" fmla="*/ 237 w 326"/>
                <a:gd name="T31" fmla="*/ 74 h 267"/>
                <a:gd name="T32" fmla="*/ 255 w 326"/>
                <a:gd name="T33" fmla="*/ 85 h 267"/>
                <a:gd name="T34" fmla="*/ 291 w 326"/>
                <a:gd name="T35" fmla="*/ 68 h 267"/>
                <a:gd name="T36" fmla="*/ 326 w 326"/>
                <a:gd name="T37" fmla="*/ 84 h 267"/>
                <a:gd name="T38" fmla="*/ 323 w 326"/>
                <a:gd name="T39" fmla="*/ 113 h 267"/>
                <a:gd name="T40" fmla="*/ 309 w 326"/>
                <a:gd name="T41" fmla="*/ 125 h 267"/>
                <a:gd name="T42" fmla="*/ 287 w 326"/>
                <a:gd name="T43" fmla="*/ 168 h 267"/>
                <a:gd name="T44" fmla="*/ 261 w 326"/>
                <a:gd name="T45" fmla="*/ 224 h 267"/>
                <a:gd name="T46" fmla="*/ 210 w 326"/>
                <a:gd name="T47" fmla="*/ 267 h 267"/>
                <a:gd name="T48" fmla="*/ 201 w 326"/>
                <a:gd name="T49" fmla="*/ 242 h 267"/>
                <a:gd name="T50" fmla="*/ 194 w 326"/>
                <a:gd name="T51" fmla="*/ 230 h 267"/>
                <a:gd name="T52" fmla="*/ 165 w 326"/>
                <a:gd name="T53" fmla="*/ 225 h 267"/>
                <a:gd name="T54" fmla="*/ 143 w 326"/>
                <a:gd name="T55" fmla="*/ 227 h 267"/>
                <a:gd name="T56" fmla="*/ 120 w 326"/>
                <a:gd name="T57" fmla="*/ 207 h 267"/>
                <a:gd name="T58" fmla="*/ 122 w 326"/>
                <a:gd name="T59" fmla="*/ 174 h 267"/>
                <a:gd name="T60" fmla="*/ 98 w 326"/>
                <a:gd name="T61" fmla="*/ 162 h 267"/>
                <a:gd name="T62" fmla="*/ 68 w 326"/>
                <a:gd name="T63" fmla="*/ 167 h 267"/>
                <a:gd name="T64" fmla="*/ 53 w 326"/>
                <a:gd name="T65" fmla="*/ 19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267">
                  <a:moveTo>
                    <a:pt x="53" y="198"/>
                  </a:moveTo>
                  <a:lnTo>
                    <a:pt x="50" y="179"/>
                  </a:lnTo>
                  <a:lnTo>
                    <a:pt x="23" y="174"/>
                  </a:lnTo>
                  <a:lnTo>
                    <a:pt x="0" y="158"/>
                  </a:lnTo>
                  <a:lnTo>
                    <a:pt x="122" y="57"/>
                  </a:lnTo>
                  <a:lnTo>
                    <a:pt x="144" y="47"/>
                  </a:lnTo>
                  <a:lnTo>
                    <a:pt x="179" y="18"/>
                  </a:lnTo>
                  <a:lnTo>
                    <a:pt x="203" y="17"/>
                  </a:lnTo>
                  <a:lnTo>
                    <a:pt x="240" y="0"/>
                  </a:lnTo>
                  <a:lnTo>
                    <a:pt x="248" y="9"/>
                  </a:lnTo>
                  <a:lnTo>
                    <a:pt x="216" y="24"/>
                  </a:lnTo>
                  <a:lnTo>
                    <a:pt x="219" y="41"/>
                  </a:lnTo>
                  <a:lnTo>
                    <a:pt x="242" y="33"/>
                  </a:lnTo>
                  <a:lnTo>
                    <a:pt x="248" y="50"/>
                  </a:lnTo>
                  <a:lnTo>
                    <a:pt x="227" y="56"/>
                  </a:lnTo>
                  <a:lnTo>
                    <a:pt x="237" y="74"/>
                  </a:lnTo>
                  <a:lnTo>
                    <a:pt x="255" y="85"/>
                  </a:lnTo>
                  <a:lnTo>
                    <a:pt x="291" y="68"/>
                  </a:lnTo>
                  <a:lnTo>
                    <a:pt x="326" y="84"/>
                  </a:lnTo>
                  <a:lnTo>
                    <a:pt x="323" y="113"/>
                  </a:lnTo>
                  <a:lnTo>
                    <a:pt x="309" y="125"/>
                  </a:lnTo>
                  <a:lnTo>
                    <a:pt x="287" y="168"/>
                  </a:lnTo>
                  <a:lnTo>
                    <a:pt x="261" y="224"/>
                  </a:lnTo>
                  <a:lnTo>
                    <a:pt x="210" y="267"/>
                  </a:lnTo>
                  <a:lnTo>
                    <a:pt x="201" y="242"/>
                  </a:lnTo>
                  <a:lnTo>
                    <a:pt x="194" y="230"/>
                  </a:lnTo>
                  <a:lnTo>
                    <a:pt x="165" y="225"/>
                  </a:lnTo>
                  <a:lnTo>
                    <a:pt x="143" y="227"/>
                  </a:lnTo>
                  <a:lnTo>
                    <a:pt x="120" y="207"/>
                  </a:lnTo>
                  <a:lnTo>
                    <a:pt x="122" y="174"/>
                  </a:lnTo>
                  <a:lnTo>
                    <a:pt x="98" y="162"/>
                  </a:lnTo>
                  <a:lnTo>
                    <a:pt x="68" y="167"/>
                  </a:lnTo>
                  <a:lnTo>
                    <a:pt x="53" y="198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EEF51C5-E68C-F0EB-51EC-5C5B4756F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998" y="3090340"/>
              <a:ext cx="108336" cy="103026"/>
            </a:xfrm>
            <a:custGeom>
              <a:avLst/>
              <a:gdLst>
                <a:gd name="T0" fmla="*/ 49 w 111"/>
                <a:gd name="T1" fmla="*/ 105 h 105"/>
                <a:gd name="T2" fmla="*/ 4 w 111"/>
                <a:gd name="T3" fmla="*/ 96 h 105"/>
                <a:gd name="T4" fmla="*/ 0 w 111"/>
                <a:gd name="T5" fmla="*/ 64 h 105"/>
                <a:gd name="T6" fmla="*/ 27 w 111"/>
                <a:gd name="T7" fmla="*/ 58 h 105"/>
                <a:gd name="T8" fmla="*/ 15 w 111"/>
                <a:gd name="T9" fmla="*/ 36 h 105"/>
                <a:gd name="T10" fmla="*/ 49 w 111"/>
                <a:gd name="T11" fmla="*/ 13 h 105"/>
                <a:gd name="T12" fmla="*/ 94 w 111"/>
                <a:gd name="T13" fmla="*/ 0 h 105"/>
                <a:gd name="T14" fmla="*/ 111 w 111"/>
                <a:gd name="T15" fmla="*/ 15 h 105"/>
                <a:gd name="T16" fmla="*/ 100 w 111"/>
                <a:gd name="T17" fmla="*/ 51 h 105"/>
                <a:gd name="T18" fmla="*/ 49 w 111"/>
                <a:gd name="T1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05">
                  <a:moveTo>
                    <a:pt x="49" y="105"/>
                  </a:moveTo>
                  <a:lnTo>
                    <a:pt x="4" y="96"/>
                  </a:lnTo>
                  <a:lnTo>
                    <a:pt x="0" y="64"/>
                  </a:lnTo>
                  <a:lnTo>
                    <a:pt x="27" y="58"/>
                  </a:lnTo>
                  <a:lnTo>
                    <a:pt x="15" y="36"/>
                  </a:lnTo>
                  <a:lnTo>
                    <a:pt x="49" y="13"/>
                  </a:lnTo>
                  <a:lnTo>
                    <a:pt x="94" y="0"/>
                  </a:lnTo>
                  <a:lnTo>
                    <a:pt x="111" y="15"/>
                  </a:lnTo>
                  <a:lnTo>
                    <a:pt x="100" y="51"/>
                  </a:lnTo>
                  <a:lnTo>
                    <a:pt x="49" y="105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7379B58-A332-CD75-7AA8-A8511B602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0980" y="3228416"/>
              <a:ext cx="49920" cy="36112"/>
            </a:xfrm>
            <a:custGeom>
              <a:avLst/>
              <a:gdLst>
                <a:gd name="T0" fmla="*/ 51 w 51"/>
                <a:gd name="T1" fmla="*/ 24 h 37"/>
                <a:gd name="T2" fmla="*/ 26 w 51"/>
                <a:gd name="T3" fmla="*/ 25 h 37"/>
                <a:gd name="T4" fmla="*/ 5 w 51"/>
                <a:gd name="T5" fmla="*/ 37 h 37"/>
                <a:gd name="T6" fmla="*/ 6 w 51"/>
                <a:gd name="T7" fmla="*/ 21 h 37"/>
                <a:gd name="T8" fmla="*/ 0 w 51"/>
                <a:gd name="T9" fmla="*/ 12 h 37"/>
                <a:gd name="T10" fmla="*/ 14 w 51"/>
                <a:gd name="T11" fmla="*/ 0 h 37"/>
                <a:gd name="T12" fmla="*/ 51 w 51"/>
                <a:gd name="T13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7">
                  <a:moveTo>
                    <a:pt x="51" y="24"/>
                  </a:moveTo>
                  <a:lnTo>
                    <a:pt x="26" y="25"/>
                  </a:lnTo>
                  <a:lnTo>
                    <a:pt x="5" y="37"/>
                  </a:lnTo>
                  <a:lnTo>
                    <a:pt x="6" y="21"/>
                  </a:lnTo>
                  <a:lnTo>
                    <a:pt x="0" y="12"/>
                  </a:lnTo>
                  <a:lnTo>
                    <a:pt x="14" y="0"/>
                  </a:lnTo>
                  <a:lnTo>
                    <a:pt x="51" y="2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74061D7-60E7-F344-C4A0-6D98C9F10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557" y="4263985"/>
              <a:ext cx="254909" cy="212424"/>
            </a:xfrm>
            <a:custGeom>
              <a:avLst/>
              <a:gdLst>
                <a:gd name="T0" fmla="*/ 74 w 260"/>
                <a:gd name="T1" fmla="*/ 217 h 217"/>
                <a:gd name="T2" fmla="*/ 20 w 260"/>
                <a:gd name="T3" fmla="*/ 136 h 217"/>
                <a:gd name="T4" fmla="*/ 20 w 260"/>
                <a:gd name="T5" fmla="*/ 118 h 217"/>
                <a:gd name="T6" fmla="*/ 0 w 260"/>
                <a:gd name="T7" fmla="*/ 90 h 217"/>
                <a:gd name="T8" fmla="*/ 21 w 260"/>
                <a:gd name="T9" fmla="*/ 70 h 217"/>
                <a:gd name="T10" fmla="*/ 66 w 260"/>
                <a:gd name="T11" fmla="*/ 81 h 217"/>
                <a:gd name="T12" fmla="*/ 81 w 260"/>
                <a:gd name="T13" fmla="*/ 66 h 217"/>
                <a:gd name="T14" fmla="*/ 119 w 260"/>
                <a:gd name="T15" fmla="*/ 61 h 217"/>
                <a:gd name="T16" fmla="*/ 135 w 260"/>
                <a:gd name="T17" fmla="*/ 67 h 217"/>
                <a:gd name="T18" fmla="*/ 188 w 260"/>
                <a:gd name="T19" fmla="*/ 0 h 217"/>
                <a:gd name="T20" fmla="*/ 260 w 260"/>
                <a:gd name="T21" fmla="*/ 1 h 217"/>
                <a:gd name="T22" fmla="*/ 237 w 260"/>
                <a:gd name="T23" fmla="*/ 43 h 217"/>
                <a:gd name="T24" fmla="*/ 183 w 260"/>
                <a:gd name="T25" fmla="*/ 81 h 217"/>
                <a:gd name="T26" fmla="*/ 180 w 260"/>
                <a:gd name="T27" fmla="*/ 105 h 217"/>
                <a:gd name="T28" fmla="*/ 167 w 260"/>
                <a:gd name="T29" fmla="*/ 139 h 217"/>
                <a:gd name="T30" fmla="*/ 126 w 260"/>
                <a:gd name="T31" fmla="*/ 202 h 217"/>
                <a:gd name="T32" fmla="*/ 74 w 260"/>
                <a:gd name="T3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0" h="217">
                  <a:moveTo>
                    <a:pt x="74" y="217"/>
                  </a:moveTo>
                  <a:lnTo>
                    <a:pt x="20" y="136"/>
                  </a:lnTo>
                  <a:lnTo>
                    <a:pt x="20" y="118"/>
                  </a:lnTo>
                  <a:lnTo>
                    <a:pt x="0" y="90"/>
                  </a:lnTo>
                  <a:lnTo>
                    <a:pt x="21" y="70"/>
                  </a:lnTo>
                  <a:lnTo>
                    <a:pt x="66" y="81"/>
                  </a:lnTo>
                  <a:lnTo>
                    <a:pt x="81" y="66"/>
                  </a:lnTo>
                  <a:lnTo>
                    <a:pt x="119" y="61"/>
                  </a:lnTo>
                  <a:lnTo>
                    <a:pt x="135" y="67"/>
                  </a:lnTo>
                  <a:lnTo>
                    <a:pt x="188" y="0"/>
                  </a:lnTo>
                  <a:lnTo>
                    <a:pt x="260" y="1"/>
                  </a:lnTo>
                  <a:lnTo>
                    <a:pt x="237" y="43"/>
                  </a:lnTo>
                  <a:lnTo>
                    <a:pt x="183" y="81"/>
                  </a:lnTo>
                  <a:lnTo>
                    <a:pt x="180" y="105"/>
                  </a:lnTo>
                  <a:lnTo>
                    <a:pt x="167" y="139"/>
                  </a:lnTo>
                  <a:lnTo>
                    <a:pt x="126" y="202"/>
                  </a:lnTo>
                  <a:lnTo>
                    <a:pt x="74" y="21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8AAFE69-82DF-B63B-976F-EEB91068D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218" y="4413744"/>
              <a:ext cx="157194" cy="159318"/>
            </a:xfrm>
            <a:custGeom>
              <a:avLst/>
              <a:gdLst>
                <a:gd name="T0" fmla="*/ 67 w 161"/>
                <a:gd name="T1" fmla="*/ 163 h 163"/>
                <a:gd name="T2" fmla="*/ 17 w 161"/>
                <a:gd name="T3" fmla="*/ 135 h 163"/>
                <a:gd name="T4" fmla="*/ 0 w 161"/>
                <a:gd name="T5" fmla="*/ 102 h 163"/>
                <a:gd name="T6" fmla="*/ 2 w 161"/>
                <a:gd name="T7" fmla="*/ 67 h 163"/>
                <a:gd name="T8" fmla="*/ 36 w 161"/>
                <a:gd name="T9" fmla="*/ 46 h 163"/>
                <a:gd name="T10" fmla="*/ 47 w 161"/>
                <a:gd name="T11" fmla="*/ 3 h 163"/>
                <a:gd name="T12" fmla="*/ 89 w 161"/>
                <a:gd name="T13" fmla="*/ 12 h 163"/>
                <a:gd name="T14" fmla="*/ 125 w 161"/>
                <a:gd name="T15" fmla="*/ 16 h 163"/>
                <a:gd name="T16" fmla="*/ 141 w 161"/>
                <a:gd name="T17" fmla="*/ 0 h 163"/>
                <a:gd name="T18" fmla="*/ 147 w 161"/>
                <a:gd name="T19" fmla="*/ 45 h 163"/>
                <a:gd name="T20" fmla="*/ 161 w 161"/>
                <a:gd name="T21" fmla="*/ 69 h 163"/>
                <a:gd name="T22" fmla="*/ 156 w 161"/>
                <a:gd name="T23" fmla="*/ 114 h 163"/>
                <a:gd name="T24" fmla="*/ 135 w 161"/>
                <a:gd name="T25" fmla="*/ 142 h 163"/>
                <a:gd name="T26" fmla="*/ 67 w 161"/>
                <a:gd name="T2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1" h="163">
                  <a:moveTo>
                    <a:pt x="67" y="163"/>
                  </a:moveTo>
                  <a:lnTo>
                    <a:pt x="17" y="135"/>
                  </a:lnTo>
                  <a:lnTo>
                    <a:pt x="0" y="102"/>
                  </a:lnTo>
                  <a:lnTo>
                    <a:pt x="2" y="67"/>
                  </a:lnTo>
                  <a:lnTo>
                    <a:pt x="36" y="46"/>
                  </a:lnTo>
                  <a:lnTo>
                    <a:pt x="47" y="3"/>
                  </a:lnTo>
                  <a:lnTo>
                    <a:pt x="89" y="12"/>
                  </a:lnTo>
                  <a:lnTo>
                    <a:pt x="125" y="16"/>
                  </a:lnTo>
                  <a:lnTo>
                    <a:pt x="141" y="0"/>
                  </a:lnTo>
                  <a:lnTo>
                    <a:pt x="147" y="45"/>
                  </a:lnTo>
                  <a:lnTo>
                    <a:pt x="161" y="69"/>
                  </a:lnTo>
                  <a:lnTo>
                    <a:pt x="156" y="114"/>
                  </a:lnTo>
                  <a:lnTo>
                    <a:pt x="135" y="142"/>
                  </a:lnTo>
                  <a:lnTo>
                    <a:pt x="67" y="16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9C58F7F-2836-082A-5179-7DDC99FE8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630" y="4342582"/>
              <a:ext cx="208176" cy="259158"/>
            </a:xfrm>
            <a:custGeom>
              <a:avLst/>
              <a:gdLst>
                <a:gd name="T0" fmla="*/ 152 w 212"/>
                <a:gd name="T1" fmla="*/ 6 h 264"/>
                <a:gd name="T2" fmla="*/ 137 w 212"/>
                <a:gd name="T3" fmla="*/ 72 h 264"/>
                <a:gd name="T4" fmla="*/ 110 w 212"/>
                <a:gd name="T5" fmla="*/ 112 h 264"/>
                <a:gd name="T6" fmla="*/ 86 w 212"/>
                <a:gd name="T7" fmla="*/ 160 h 264"/>
                <a:gd name="T8" fmla="*/ 83 w 212"/>
                <a:gd name="T9" fmla="*/ 192 h 264"/>
                <a:gd name="T10" fmla="*/ 42 w 212"/>
                <a:gd name="T11" fmla="*/ 235 h 264"/>
                <a:gd name="T12" fmla="*/ 0 w 212"/>
                <a:gd name="T13" fmla="*/ 243 h 264"/>
                <a:gd name="T14" fmla="*/ 2 w 212"/>
                <a:gd name="T15" fmla="*/ 256 h 264"/>
                <a:gd name="T16" fmla="*/ 47 w 212"/>
                <a:gd name="T17" fmla="*/ 264 h 264"/>
                <a:gd name="T18" fmla="*/ 71 w 212"/>
                <a:gd name="T19" fmla="*/ 238 h 264"/>
                <a:gd name="T20" fmla="*/ 86 w 212"/>
                <a:gd name="T21" fmla="*/ 217 h 264"/>
                <a:gd name="T22" fmla="*/ 179 w 212"/>
                <a:gd name="T23" fmla="*/ 193 h 264"/>
                <a:gd name="T24" fmla="*/ 206 w 212"/>
                <a:gd name="T25" fmla="*/ 120 h 264"/>
                <a:gd name="T26" fmla="*/ 197 w 212"/>
                <a:gd name="T27" fmla="*/ 99 h 264"/>
                <a:gd name="T28" fmla="*/ 212 w 212"/>
                <a:gd name="T29" fmla="*/ 81 h 264"/>
                <a:gd name="T30" fmla="*/ 210 w 212"/>
                <a:gd name="T31" fmla="*/ 34 h 264"/>
                <a:gd name="T32" fmla="*/ 194 w 212"/>
                <a:gd name="T33" fmla="*/ 0 h 264"/>
                <a:gd name="T34" fmla="*/ 152 w 212"/>
                <a:gd name="T35" fmla="*/ 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64">
                  <a:moveTo>
                    <a:pt x="152" y="6"/>
                  </a:moveTo>
                  <a:lnTo>
                    <a:pt x="137" y="72"/>
                  </a:lnTo>
                  <a:lnTo>
                    <a:pt x="110" y="112"/>
                  </a:lnTo>
                  <a:lnTo>
                    <a:pt x="86" y="160"/>
                  </a:lnTo>
                  <a:lnTo>
                    <a:pt x="83" y="192"/>
                  </a:lnTo>
                  <a:lnTo>
                    <a:pt x="42" y="235"/>
                  </a:lnTo>
                  <a:lnTo>
                    <a:pt x="0" y="243"/>
                  </a:lnTo>
                  <a:lnTo>
                    <a:pt x="2" y="256"/>
                  </a:lnTo>
                  <a:lnTo>
                    <a:pt x="47" y="264"/>
                  </a:lnTo>
                  <a:lnTo>
                    <a:pt x="71" y="238"/>
                  </a:lnTo>
                  <a:lnTo>
                    <a:pt x="86" y="217"/>
                  </a:lnTo>
                  <a:lnTo>
                    <a:pt x="179" y="193"/>
                  </a:lnTo>
                  <a:lnTo>
                    <a:pt x="206" y="120"/>
                  </a:lnTo>
                  <a:lnTo>
                    <a:pt x="197" y="99"/>
                  </a:lnTo>
                  <a:lnTo>
                    <a:pt x="212" y="81"/>
                  </a:lnTo>
                  <a:lnTo>
                    <a:pt x="210" y="34"/>
                  </a:lnTo>
                  <a:lnTo>
                    <a:pt x="194" y="0"/>
                  </a:lnTo>
                  <a:lnTo>
                    <a:pt x="152" y="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63BE4A5-F463-91D8-5CE4-EB9A04B03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501" y="4140779"/>
              <a:ext cx="145511" cy="167815"/>
            </a:xfrm>
            <a:custGeom>
              <a:avLst/>
              <a:gdLst>
                <a:gd name="T0" fmla="*/ 34 w 149"/>
                <a:gd name="T1" fmla="*/ 169 h 171"/>
                <a:gd name="T2" fmla="*/ 5 w 149"/>
                <a:gd name="T3" fmla="*/ 171 h 171"/>
                <a:gd name="T4" fmla="*/ 0 w 149"/>
                <a:gd name="T5" fmla="*/ 152 h 171"/>
                <a:gd name="T6" fmla="*/ 17 w 149"/>
                <a:gd name="T7" fmla="*/ 137 h 171"/>
                <a:gd name="T8" fmla="*/ 15 w 149"/>
                <a:gd name="T9" fmla="*/ 114 h 171"/>
                <a:gd name="T10" fmla="*/ 30 w 149"/>
                <a:gd name="T11" fmla="*/ 87 h 171"/>
                <a:gd name="T12" fmla="*/ 56 w 149"/>
                <a:gd name="T13" fmla="*/ 84 h 171"/>
                <a:gd name="T14" fmla="*/ 84 w 149"/>
                <a:gd name="T15" fmla="*/ 65 h 171"/>
                <a:gd name="T16" fmla="*/ 110 w 149"/>
                <a:gd name="T17" fmla="*/ 63 h 171"/>
                <a:gd name="T18" fmla="*/ 120 w 149"/>
                <a:gd name="T19" fmla="*/ 32 h 171"/>
                <a:gd name="T20" fmla="*/ 105 w 149"/>
                <a:gd name="T21" fmla="*/ 24 h 171"/>
                <a:gd name="T22" fmla="*/ 107 w 149"/>
                <a:gd name="T23" fmla="*/ 0 h 171"/>
                <a:gd name="T24" fmla="*/ 129 w 149"/>
                <a:gd name="T25" fmla="*/ 8 h 171"/>
                <a:gd name="T26" fmla="*/ 135 w 149"/>
                <a:gd name="T27" fmla="*/ 27 h 171"/>
                <a:gd name="T28" fmla="*/ 149 w 149"/>
                <a:gd name="T29" fmla="*/ 32 h 171"/>
                <a:gd name="T30" fmla="*/ 134 w 149"/>
                <a:gd name="T31" fmla="*/ 74 h 171"/>
                <a:gd name="T32" fmla="*/ 131 w 149"/>
                <a:gd name="T33" fmla="*/ 116 h 171"/>
                <a:gd name="T34" fmla="*/ 51 w 149"/>
                <a:gd name="T35" fmla="*/ 150 h 171"/>
                <a:gd name="T36" fmla="*/ 34 w 149"/>
                <a:gd name="T37" fmla="*/ 16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9" h="171">
                  <a:moveTo>
                    <a:pt x="34" y="169"/>
                  </a:moveTo>
                  <a:lnTo>
                    <a:pt x="5" y="171"/>
                  </a:lnTo>
                  <a:lnTo>
                    <a:pt x="0" y="152"/>
                  </a:lnTo>
                  <a:lnTo>
                    <a:pt x="17" y="137"/>
                  </a:lnTo>
                  <a:lnTo>
                    <a:pt x="15" y="114"/>
                  </a:lnTo>
                  <a:lnTo>
                    <a:pt x="30" y="87"/>
                  </a:lnTo>
                  <a:lnTo>
                    <a:pt x="56" y="84"/>
                  </a:lnTo>
                  <a:lnTo>
                    <a:pt x="84" y="65"/>
                  </a:lnTo>
                  <a:lnTo>
                    <a:pt x="110" y="63"/>
                  </a:lnTo>
                  <a:lnTo>
                    <a:pt x="120" y="32"/>
                  </a:lnTo>
                  <a:lnTo>
                    <a:pt x="105" y="24"/>
                  </a:lnTo>
                  <a:lnTo>
                    <a:pt x="107" y="0"/>
                  </a:lnTo>
                  <a:lnTo>
                    <a:pt x="129" y="8"/>
                  </a:lnTo>
                  <a:lnTo>
                    <a:pt x="135" y="27"/>
                  </a:lnTo>
                  <a:lnTo>
                    <a:pt x="149" y="32"/>
                  </a:lnTo>
                  <a:lnTo>
                    <a:pt x="134" y="74"/>
                  </a:lnTo>
                  <a:lnTo>
                    <a:pt x="131" y="116"/>
                  </a:lnTo>
                  <a:lnTo>
                    <a:pt x="51" y="150"/>
                  </a:lnTo>
                  <a:lnTo>
                    <a:pt x="34" y="16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2C368B1-F2D5-20EF-7CB6-F1689D19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305" y="4164146"/>
              <a:ext cx="90280" cy="143386"/>
            </a:xfrm>
            <a:custGeom>
              <a:avLst/>
              <a:gdLst>
                <a:gd name="T0" fmla="*/ 51 w 93"/>
                <a:gd name="T1" fmla="*/ 147 h 147"/>
                <a:gd name="T2" fmla="*/ 35 w 93"/>
                <a:gd name="T3" fmla="*/ 115 h 147"/>
                <a:gd name="T4" fmla="*/ 30 w 93"/>
                <a:gd name="T5" fmla="*/ 100 h 147"/>
                <a:gd name="T6" fmla="*/ 0 w 93"/>
                <a:gd name="T7" fmla="*/ 36 h 147"/>
                <a:gd name="T8" fmla="*/ 3 w 93"/>
                <a:gd name="T9" fmla="*/ 16 h 147"/>
                <a:gd name="T10" fmla="*/ 21 w 93"/>
                <a:gd name="T11" fmla="*/ 3 h 147"/>
                <a:gd name="T12" fmla="*/ 41 w 93"/>
                <a:gd name="T13" fmla="*/ 1 h 147"/>
                <a:gd name="T14" fmla="*/ 75 w 93"/>
                <a:gd name="T15" fmla="*/ 0 h 147"/>
                <a:gd name="T16" fmla="*/ 93 w 93"/>
                <a:gd name="T17" fmla="*/ 36 h 147"/>
                <a:gd name="T18" fmla="*/ 78 w 93"/>
                <a:gd name="T19" fmla="*/ 63 h 147"/>
                <a:gd name="T20" fmla="*/ 83 w 93"/>
                <a:gd name="T21" fmla="*/ 93 h 147"/>
                <a:gd name="T22" fmla="*/ 68 w 93"/>
                <a:gd name="T23" fmla="*/ 130 h 147"/>
                <a:gd name="T24" fmla="*/ 51 w 93"/>
                <a:gd name="T2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147">
                  <a:moveTo>
                    <a:pt x="51" y="147"/>
                  </a:moveTo>
                  <a:lnTo>
                    <a:pt x="35" y="115"/>
                  </a:lnTo>
                  <a:lnTo>
                    <a:pt x="30" y="100"/>
                  </a:lnTo>
                  <a:lnTo>
                    <a:pt x="0" y="36"/>
                  </a:lnTo>
                  <a:lnTo>
                    <a:pt x="3" y="16"/>
                  </a:lnTo>
                  <a:lnTo>
                    <a:pt x="21" y="3"/>
                  </a:lnTo>
                  <a:lnTo>
                    <a:pt x="41" y="1"/>
                  </a:lnTo>
                  <a:lnTo>
                    <a:pt x="75" y="0"/>
                  </a:lnTo>
                  <a:lnTo>
                    <a:pt x="93" y="36"/>
                  </a:lnTo>
                  <a:lnTo>
                    <a:pt x="78" y="63"/>
                  </a:lnTo>
                  <a:lnTo>
                    <a:pt x="83" y="93"/>
                  </a:lnTo>
                  <a:lnTo>
                    <a:pt x="68" y="130"/>
                  </a:lnTo>
                  <a:lnTo>
                    <a:pt x="51" y="14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8B1DEE2-958D-3958-3BCE-112813F89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7232" y="4395688"/>
              <a:ext cx="83908" cy="72224"/>
            </a:xfrm>
            <a:custGeom>
              <a:avLst/>
              <a:gdLst>
                <a:gd name="T0" fmla="*/ 28 w 85"/>
                <a:gd name="T1" fmla="*/ 73 h 73"/>
                <a:gd name="T2" fmla="*/ 3 w 85"/>
                <a:gd name="T3" fmla="*/ 43 h 73"/>
                <a:gd name="T4" fmla="*/ 0 w 85"/>
                <a:gd name="T5" fmla="*/ 15 h 73"/>
                <a:gd name="T6" fmla="*/ 13 w 85"/>
                <a:gd name="T7" fmla="*/ 0 h 73"/>
                <a:gd name="T8" fmla="*/ 46 w 85"/>
                <a:gd name="T9" fmla="*/ 1 h 73"/>
                <a:gd name="T10" fmla="*/ 85 w 85"/>
                <a:gd name="T11" fmla="*/ 27 h 73"/>
                <a:gd name="T12" fmla="*/ 82 w 85"/>
                <a:gd name="T13" fmla="*/ 48 h 73"/>
                <a:gd name="T14" fmla="*/ 58 w 85"/>
                <a:gd name="T15" fmla="*/ 72 h 73"/>
                <a:gd name="T16" fmla="*/ 28 w 85"/>
                <a:gd name="T1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73">
                  <a:moveTo>
                    <a:pt x="28" y="73"/>
                  </a:moveTo>
                  <a:lnTo>
                    <a:pt x="3" y="43"/>
                  </a:lnTo>
                  <a:lnTo>
                    <a:pt x="0" y="15"/>
                  </a:lnTo>
                  <a:lnTo>
                    <a:pt x="13" y="0"/>
                  </a:lnTo>
                  <a:lnTo>
                    <a:pt x="46" y="1"/>
                  </a:lnTo>
                  <a:lnTo>
                    <a:pt x="85" y="27"/>
                  </a:lnTo>
                  <a:lnTo>
                    <a:pt x="82" y="48"/>
                  </a:lnTo>
                  <a:lnTo>
                    <a:pt x="58" y="72"/>
                  </a:lnTo>
                  <a:lnTo>
                    <a:pt x="28" y="7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F821E93-7485-919C-6F89-5F0D2B594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329" y="4519957"/>
              <a:ext cx="96653" cy="74349"/>
            </a:xfrm>
            <a:custGeom>
              <a:avLst/>
              <a:gdLst>
                <a:gd name="T0" fmla="*/ 50 w 99"/>
                <a:gd name="T1" fmla="*/ 66 h 75"/>
                <a:gd name="T2" fmla="*/ 22 w 99"/>
                <a:gd name="T3" fmla="*/ 52 h 75"/>
                <a:gd name="T4" fmla="*/ 0 w 99"/>
                <a:gd name="T5" fmla="*/ 47 h 75"/>
                <a:gd name="T6" fmla="*/ 8 w 99"/>
                <a:gd name="T7" fmla="*/ 33 h 75"/>
                <a:gd name="T8" fmla="*/ 19 w 99"/>
                <a:gd name="T9" fmla="*/ 24 h 75"/>
                <a:gd name="T10" fmla="*/ 39 w 99"/>
                <a:gd name="T11" fmla="*/ 35 h 75"/>
                <a:gd name="T12" fmla="*/ 65 w 99"/>
                <a:gd name="T13" fmla="*/ 10 h 75"/>
                <a:gd name="T14" fmla="*/ 84 w 99"/>
                <a:gd name="T15" fmla="*/ 0 h 75"/>
                <a:gd name="T16" fmla="*/ 99 w 99"/>
                <a:gd name="T17" fmla="*/ 11 h 75"/>
                <a:gd name="T18" fmla="*/ 87 w 99"/>
                <a:gd name="T19" fmla="*/ 41 h 75"/>
                <a:gd name="T20" fmla="*/ 63 w 99"/>
                <a:gd name="T21" fmla="*/ 75 h 75"/>
                <a:gd name="T22" fmla="*/ 50 w 99"/>
                <a:gd name="T23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75">
                  <a:moveTo>
                    <a:pt x="50" y="66"/>
                  </a:moveTo>
                  <a:lnTo>
                    <a:pt x="22" y="52"/>
                  </a:lnTo>
                  <a:lnTo>
                    <a:pt x="0" y="47"/>
                  </a:lnTo>
                  <a:lnTo>
                    <a:pt x="8" y="33"/>
                  </a:lnTo>
                  <a:lnTo>
                    <a:pt x="19" y="24"/>
                  </a:lnTo>
                  <a:lnTo>
                    <a:pt x="39" y="35"/>
                  </a:lnTo>
                  <a:lnTo>
                    <a:pt x="65" y="10"/>
                  </a:lnTo>
                  <a:lnTo>
                    <a:pt x="84" y="0"/>
                  </a:lnTo>
                  <a:lnTo>
                    <a:pt x="99" y="11"/>
                  </a:lnTo>
                  <a:lnTo>
                    <a:pt x="87" y="41"/>
                  </a:lnTo>
                  <a:lnTo>
                    <a:pt x="63" y="75"/>
                  </a:lnTo>
                  <a:lnTo>
                    <a:pt x="50" y="6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FB50521-30DA-25C4-3790-29EF3AF08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460" y="1419622"/>
              <a:ext cx="3378611" cy="2819934"/>
            </a:xfrm>
            <a:custGeom>
              <a:avLst/>
              <a:gdLst>
                <a:gd name="T0" fmla="*/ 600 w 15908"/>
                <a:gd name="T1" fmla="*/ 3019 h 13276"/>
                <a:gd name="T2" fmla="*/ 1413 w 15908"/>
                <a:gd name="T3" fmla="*/ 2866 h 13276"/>
                <a:gd name="T4" fmla="*/ 1641 w 15908"/>
                <a:gd name="T5" fmla="*/ 3132 h 13276"/>
                <a:gd name="T6" fmla="*/ 2314 w 15908"/>
                <a:gd name="T7" fmla="*/ 3323 h 13276"/>
                <a:gd name="T8" fmla="*/ 3067 w 15908"/>
                <a:gd name="T9" fmla="*/ 3106 h 13276"/>
                <a:gd name="T10" fmla="*/ 3571 w 15908"/>
                <a:gd name="T11" fmla="*/ 3613 h 13276"/>
                <a:gd name="T12" fmla="*/ 3011 w 15908"/>
                <a:gd name="T13" fmla="*/ 4597 h 13276"/>
                <a:gd name="T14" fmla="*/ 2966 w 15908"/>
                <a:gd name="T15" fmla="*/ 5790 h 13276"/>
                <a:gd name="T16" fmla="*/ 2833 w 15908"/>
                <a:gd name="T17" fmla="*/ 6579 h 13276"/>
                <a:gd name="T18" fmla="*/ 1987 w 15908"/>
                <a:gd name="T19" fmla="*/ 7087 h 13276"/>
                <a:gd name="T20" fmla="*/ 2206 w 15908"/>
                <a:gd name="T21" fmla="*/ 8615 h 13276"/>
                <a:gd name="T22" fmla="*/ 2631 w 15908"/>
                <a:gd name="T23" fmla="*/ 9508 h 13276"/>
                <a:gd name="T24" fmla="*/ 1773 w 15908"/>
                <a:gd name="T25" fmla="*/ 10567 h 13276"/>
                <a:gd name="T26" fmla="*/ 2546 w 15908"/>
                <a:gd name="T27" fmla="*/ 11239 h 13276"/>
                <a:gd name="T28" fmla="*/ 3268 w 15908"/>
                <a:gd name="T29" fmla="*/ 12194 h 13276"/>
                <a:gd name="T30" fmla="*/ 3678 w 15908"/>
                <a:gd name="T31" fmla="*/ 12873 h 13276"/>
                <a:gd name="T32" fmla="*/ 4340 w 15908"/>
                <a:gd name="T33" fmla="*/ 13276 h 13276"/>
                <a:gd name="T34" fmla="*/ 4784 w 15908"/>
                <a:gd name="T35" fmla="*/ 12838 h 13276"/>
                <a:gd name="T36" fmla="*/ 5749 w 15908"/>
                <a:gd name="T37" fmla="*/ 12391 h 13276"/>
                <a:gd name="T38" fmla="*/ 6638 w 15908"/>
                <a:gd name="T39" fmla="*/ 12130 h 13276"/>
                <a:gd name="T40" fmla="*/ 7768 w 15908"/>
                <a:gd name="T41" fmla="*/ 12056 h 13276"/>
                <a:gd name="T42" fmla="*/ 8743 w 15908"/>
                <a:gd name="T43" fmla="*/ 11919 h 13276"/>
                <a:gd name="T44" fmla="*/ 9332 w 15908"/>
                <a:gd name="T45" fmla="*/ 11864 h 13276"/>
                <a:gd name="T46" fmla="*/ 9999 w 15908"/>
                <a:gd name="T47" fmla="*/ 10861 h 13276"/>
                <a:gd name="T48" fmla="*/ 10553 w 15908"/>
                <a:gd name="T49" fmla="*/ 10621 h 13276"/>
                <a:gd name="T50" fmla="*/ 10838 w 15908"/>
                <a:gd name="T51" fmla="*/ 10347 h 13276"/>
                <a:gd name="T52" fmla="*/ 11285 w 15908"/>
                <a:gd name="T53" fmla="*/ 9432 h 13276"/>
                <a:gd name="T54" fmla="*/ 11843 w 15908"/>
                <a:gd name="T55" fmla="*/ 9001 h 13276"/>
                <a:gd name="T56" fmla="*/ 11739 w 15908"/>
                <a:gd name="T57" fmla="*/ 8158 h 13276"/>
                <a:gd name="T58" fmla="*/ 11871 w 15908"/>
                <a:gd name="T59" fmla="*/ 6494 h 13276"/>
                <a:gd name="T60" fmla="*/ 12932 w 15908"/>
                <a:gd name="T61" fmla="*/ 5303 h 13276"/>
                <a:gd name="T62" fmla="*/ 13458 w 15908"/>
                <a:gd name="T63" fmla="*/ 4505 h 13276"/>
                <a:gd name="T64" fmla="*/ 15815 w 15908"/>
                <a:gd name="T65" fmla="*/ 3114 h 13276"/>
                <a:gd name="T66" fmla="*/ 15692 w 15908"/>
                <a:gd name="T67" fmla="*/ 2577 h 13276"/>
                <a:gd name="T68" fmla="*/ 15716 w 15908"/>
                <a:gd name="T69" fmla="*/ 2277 h 13276"/>
                <a:gd name="T70" fmla="*/ 14649 w 15908"/>
                <a:gd name="T71" fmla="*/ 2270 h 13276"/>
                <a:gd name="T72" fmla="*/ 13575 w 15908"/>
                <a:gd name="T73" fmla="*/ 2183 h 13276"/>
                <a:gd name="T74" fmla="*/ 12528 w 15908"/>
                <a:gd name="T75" fmla="*/ 1769 h 13276"/>
                <a:gd name="T76" fmla="*/ 11360 w 15908"/>
                <a:gd name="T77" fmla="*/ 1734 h 13276"/>
                <a:gd name="T78" fmla="*/ 10472 w 15908"/>
                <a:gd name="T79" fmla="*/ 1496 h 13276"/>
                <a:gd name="T80" fmla="*/ 9870 w 15908"/>
                <a:gd name="T81" fmla="*/ 1396 h 13276"/>
                <a:gd name="T82" fmla="*/ 9436 w 15908"/>
                <a:gd name="T83" fmla="*/ 847 h 13276"/>
                <a:gd name="T84" fmla="*/ 8508 w 15908"/>
                <a:gd name="T85" fmla="*/ 849 h 13276"/>
                <a:gd name="T86" fmla="*/ 7980 w 15908"/>
                <a:gd name="T87" fmla="*/ 724 h 13276"/>
                <a:gd name="T88" fmla="*/ 7179 w 15908"/>
                <a:gd name="T89" fmla="*/ 571 h 13276"/>
                <a:gd name="T90" fmla="*/ 5959 w 15908"/>
                <a:gd name="T91" fmla="*/ 860 h 13276"/>
                <a:gd name="T92" fmla="*/ 4253 w 15908"/>
                <a:gd name="T93" fmla="*/ 415 h 13276"/>
                <a:gd name="T94" fmla="*/ 2455 w 15908"/>
                <a:gd name="T95" fmla="*/ 198 h 13276"/>
                <a:gd name="T96" fmla="*/ 1983 w 15908"/>
                <a:gd name="T97" fmla="*/ 87 h 13276"/>
                <a:gd name="T98" fmla="*/ 1309 w 15908"/>
                <a:gd name="T99" fmla="*/ 360 h 13276"/>
                <a:gd name="T100" fmla="*/ 1292 w 15908"/>
                <a:gd name="T101" fmla="*/ 635 h 13276"/>
                <a:gd name="T102" fmla="*/ 436 w 15908"/>
                <a:gd name="T103" fmla="*/ 777 h 13276"/>
                <a:gd name="T104" fmla="*/ 199 w 15908"/>
                <a:gd name="T105" fmla="*/ 953 h 13276"/>
                <a:gd name="T106" fmla="*/ 98 w 15908"/>
                <a:gd name="T107" fmla="*/ 1342 h 13276"/>
                <a:gd name="T108" fmla="*/ 428 w 15908"/>
                <a:gd name="T109" fmla="*/ 1612 h 13276"/>
                <a:gd name="T110" fmla="*/ 284 w 15908"/>
                <a:gd name="T111" fmla="*/ 2040 h 13276"/>
                <a:gd name="T112" fmla="*/ 593 w 15908"/>
                <a:gd name="T113" fmla="*/ 2105 h 13276"/>
                <a:gd name="T114" fmla="*/ 598 w 15908"/>
                <a:gd name="T115" fmla="*/ 2350 h 13276"/>
                <a:gd name="T116" fmla="*/ 727 w 15908"/>
                <a:gd name="T117" fmla="*/ 2526 h 13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908" h="13276">
                  <a:moveTo>
                    <a:pt x="513" y="2644"/>
                  </a:moveTo>
                  <a:lnTo>
                    <a:pt x="522" y="2731"/>
                  </a:lnTo>
                  <a:lnTo>
                    <a:pt x="388" y="2771"/>
                  </a:lnTo>
                  <a:lnTo>
                    <a:pt x="410" y="3165"/>
                  </a:lnTo>
                  <a:lnTo>
                    <a:pt x="600" y="3019"/>
                  </a:lnTo>
                  <a:lnTo>
                    <a:pt x="896" y="2830"/>
                  </a:lnTo>
                  <a:lnTo>
                    <a:pt x="1150" y="2799"/>
                  </a:lnTo>
                  <a:lnTo>
                    <a:pt x="1240" y="2745"/>
                  </a:lnTo>
                  <a:lnTo>
                    <a:pt x="1317" y="2827"/>
                  </a:lnTo>
                  <a:lnTo>
                    <a:pt x="1413" y="2866"/>
                  </a:lnTo>
                  <a:lnTo>
                    <a:pt x="1408" y="2947"/>
                  </a:lnTo>
                  <a:lnTo>
                    <a:pt x="1270" y="3038"/>
                  </a:lnTo>
                  <a:lnTo>
                    <a:pt x="1270" y="3142"/>
                  </a:lnTo>
                  <a:lnTo>
                    <a:pt x="1385" y="3271"/>
                  </a:lnTo>
                  <a:lnTo>
                    <a:pt x="1641" y="3132"/>
                  </a:lnTo>
                  <a:lnTo>
                    <a:pt x="1734" y="3226"/>
                  </a:lnTo>
                  <a:lnTo>
                    <a:pt x="1864" y="3127"/>
                  </a:lnTo>
                  <a:lnTo>
                    <a:pt x="2061" y="3268"/>
                  </a:lnTo>
                  <a:lnTo>
                    <a:pt x="2183" y="3231"/>
                  </a:lnTo>
                  <a:lnTo>
                    <a:pt x="2314" y="3323"/>
                  </a:lnTo>
                  <a:lnTo>
                    <a:pt x="2557" y="3170"/>
                  </a:lnTo>
                  <a:lnTo>
                    <a:pt x="2576" y="3046"/>
                  </a:lnTo>
                  <a:lnTo>
                    <a:pt x="2790" y="3105"/>
                  </a:lnTo>
                  <a:lnTo>
                    <a:pt x="2980" y="3160"/>
                  </a:lnTo>
                  <a:lnTo>
                    <a:pt x="3067" y="3106"/>
                  </a:lnTo>
                  <a:lnTo>
                    <a:pt x="3371" y="3176"/>
                  </a:lnTo>
                  <a:lnTo>
                    <a:pt x="3351" y="3286"/>
                  </a:lnTo>
                  <a:lnTo>
                    <a:pt x="3396" y="3387"/>
                  </a:lnTo>
                  <a:lnTo>
                    <a:pt x="3398" y="3667"/>
                  </a:lnTo>
                  <a:lnTo>
                    <a:pt x="3571" y="3613"/>
                  </a:lnTo>
                  <a:lnTo>
                    <a:pt x="3836" y="3799"/>
                  </a:lnTo>
                  <a:lnTo>
                    <a:pt x="3621" y="4098"/>
                  </a:lnTo>
                  <a:lnTo>
                    <a:pt x="3354" y="4311"/>
                  </a:lnTo>
                  <a:lnTo>
                    <a:pt x="3144" y="4420"/>
                  </a:lnTo>
                  <a:lnTo>
                    <a:pt x="3011" y="4597"/>
                  </a:lnTo>
                  <a:lnTo>
                    <a:pt x="2853" y="4722"/>
                  </a:lnTo>
                  <a:lnTo>
                    <a:pt x="2962" y="4990"/>
                  </a:lnTo>
                  <a:lnTo>
                    <a:pt x="2995" y="5431"/>
                  </a:lnTo>
                  <a:lnTo>
                    <a:pt x="2894" y="5683"/>
                  </a:lnTo>
                  <a:lnTo>
                    <a:pt x="2966" y="5790"/>
                  </a:lnTo>
                  <a:lnTo>
                    <a:pt x="2872" y="5979"/>
                  </a:lnTo>
                  <a:lnTo>
                    <a:pt x="2790" y="6003"/>
                  </a:lnTo>
                  <a:lnTo>
                    <a:pt x="2662" y="6097"/>
                  </a:lnTo>
                  <a:lnTo>
                    <a:pt x="2858" y="6425"/>
                  </a:lnTo>
                  <a:lnTo>
                    <a:pt x="2833" y="6579"/>
                  </a:lnTo>
                  <a:lnTo>
                    <a:pt x="2710" y="6827"/>
                  </a:lnTo>
                  <a:lnTo>
                    <a:pt x="2566" y="7004"/>
                  </a:lnTo>
                  <a:lnTo>
                    <a:pt x="2346" y="6978"/>
                  </a:lnTo>
                  <a:lnTo>
                    <a:pt x="2125" y="7026"/>
                  </a:lnTo>
                  <a:lnTo>
                    <a:pt x="1987" y="7087"/>
                  </a:lnTo>
                  <a:lnTo>
                    <a:pt x="2199" y="7341"/>
                  </a:lnTo>
                  <a:lnTo>
                    <a:pt x="2227" y="7633"/>
                  </a:lnTo>
                  <a:lnTo>
                    <a:pt x="2659" y="8092"/>
                  </a:lnTo>
                  <a:lnTo>
                    <a:pt x="2523" y="8391"/>
                  </a:lnTo>
                  <a:lnTo>
                    <a:pt x="2206" y="8615"/>
                  </a:lnTo>
                  <a:lnTo>
                    <a:pt x="2189" y="8806"/>
                  </a:lnTo>
                  <a:lnTo>
                    <a:pt x="2097" y="9020"/>
                  </a:lnTo>
                  <a:lnTo>
                    <a:pt x="2303" y="9314"/>
                  </a:lnTo>
                  <a:lnTo>
                    <a:pt x="2460" y="9491"/>
                  </a:lnTo>
                  <a:lnTo>
                    <a:pt x="2631" y="9508"/>
                  </a:lnTo>
                  <a:lnTo>
                    <a:pt x="2512" y="9759"/>
                  </a:lnTo>
                  <a:lnTo>
                    <a:pt x="2197" y="9853"/>
                  </a:lnTo>
                  <a:lnTo>
                    <a:pt x="2133" y="10041"/>
                  </a:lnTo>
                  <a:lnTo>
                    <a:pt x="1939" y="10239"/>
                  </a:lnTo>
                  <a:lnTo>
                    <a:pt x="1773" y="10567"/>
                  </a:lnTo>
                  <a:lnTo>
                    <a:pt x="1848" y="10807"/>
                  </a:lnTo>
                  <a:lnTo>
                    <a:pt x="1910" y="11199"/>
                  </a:lnTo>
                  <a:lnTo>
                    <a:pt x="2042" y="11161"/>
                  </a:lnTo>
                  <a:lnTo>
                    <a:pt x="2357" y="11161"/>
                  </a:lnTo>
                  <a:lnTo>
                    <a:pt x="2546" y="11239"/>
                  </a:lnTo>
                  <a:lnTo>
                    <a:pt x="2845" y="11402"/>
                  </a:lnTo>
                  <a:lnTo>
                    <a:pt x="3113" y="11588"/>
                  </a:lnTo>
                  <a:lnTo>
                    <a:pt x="3297" y="11889"/>
                  </a:lnTo>
                  <a:lnTo>
                    <a:pt x="3194" y="12030"/>
                  </a:lnTo>
                  <a:lnTo>
                    <a:pt x="3268" y="12194"/>
                  </a:lnTo>
                  <a:lnTo>
                    <a:pt x="3498" y="12288"/>
                  </a:lnTo>
                  <a:lnTo>
                    <a:pt x="3471" y="12401"/>
                  </a:lnTo>
                  <a:lnTo>
                    <a:pt x="3481" y="12528"/>
                  </a:lnTo>
                  <a:lnTo>
                    <a:pt x="3543" y="12740"/>
                  </a:lnTo>
                  <a:lnTo>
                    <a:pt x="3678" y="12873"/>
                  </a:lnTo>
                  <a:lnTo>
                    <a:pt x="3751" y="12992"/>
                  </a:lnTo>
                  <a:lnTo>
                    <a:pt x="3944" y="13008"/>
                  </a:lnTo>
                  <a:lnTo>
                    <a:pt x="4043" y="13147"/>
                  </a:lnTo>
                  <a:lnTo>
                    <a:pt x="4246" y="13193"/>
                  </a:lnTo>
                  <a:lnTo>
                    <a:pt x="4340" y="13276"/>
                  </a:lnTo>
                  <a:lnTo>
                    <a:pt x="4570" y="13219"/>
                  </a:lnTo>
                  <a:lnTo>
                    <a:pt x="4579" y="13018"/>
                  </a:lnTo>
                  <a:lnTo>
                    <a:pt x="4681" y="13071"/>
                  </a:lnTo>
                  <a:lnTo>
                    <a:pt x="4720" y="12999"/>
                  </a:lnTo>
                  <a:lnTo>
                    <a:pt x="4784" y="12838"/>
                  </a:lnTo>
                  <a:lnTo>
                    <a:pt x="4874" y="12751"/>
                  </a:lnTo>
                  <a:lnTo>
                    <a:pt x="4864" y="12648"/>
                  </a:lnTo>
                  <a:lnTo>
                    <a:pt x="5373" y="12463"/>
                  </a:lnTo>
                  <a:lnTo>
                    <a:pt x="5688" y="12481"/>
                  </a:lnTo>
                  <a:lnTo>
                    <a:pt x="5749" y="12391"/>
                  </a:lnTo>
                  <a:lnTo>
                    <a:pt x="5897" y="12299"/>
                  </a:lnTo>
                  <a:lnTo>
                    <a:pt x="6010" y="12122"/>
                  </a:lnTo>
                  <a:lnTo>
                    <a:pt x="6231" y="12149"/>
                  </a:lnTo>
                  <a:lnTo>
                    <a:pt x="6473" y="12105"/>
                  </a:lnTo>
                  <a:lnTo>
                    <a:pt x="6638" y="12130"/>
                  </a:lnTo>
                  <a:lnTo>
                    <a:pt x="6805" y="12074"/>
                  </a:lnTo>
                  <a:lnTo>
                    <a:pt x="7114" y="12094"/>
                  </a:lnTo>
                  <a:lnTo>
                    <a:pt x="7405" y="12169"/>
                  </a:lnTo>
                  <a:lnTo>
                    <a:pt x="7552" y="12094"/>
                  </a:lnTo>
                  <a:lnTo>
                    <a:pt x="7768" y="12056"/>
                  </a:lnTo>
                  <a:lnTo>
                    <a:pt x="8104" y="12083"/>
                  </a:lnTo>
                  <a:lnTo>
                    <a:pt x="8206" y="12177"/>
                  </a:lnTo>
                  <a:lnTo>
                    <a:pt x="8439" y="12141"/>
                  </a:lnTo>
                  <a:lnTo>
                    <a:pt x="8521" y="11931"/>
                  </a:lnTo>
                  <a:lnTo>
                    <a:pt x="8743" y="11919"/>
                  </a:lnTo>
                  <a:lnTo>
                    <a:pt x="8842" y="11889"/>
                  </a:lnTo>
                  <a:lnTo>
                    <a:pt x="8965" y="11974"/>
                  </a:lnTo>
                  <a:lnTo>
                    <a:pt x="9036" y="12094"/>
                  </a:lnTo>
                  <a:lnTo>
                    <a:pt x="9186" y="12077"/>
                  </a:lnTo>
                  <a:lnTo>
                    <a:pt x="9332" y="11864"/>
                  </a:lnTo>
                  <a:lnTo>
                    <a:pt x="9387" y="11761"/>
                  </a:lnTo>
                  <a:lnTo>
                    <a:pt x="9473" y="11668"/>
                  </a:lnTo>
                  <a:lnTo>
                    <a:pt x="9545" y="11384"/>
                  </a:lnTo>
                  <a:lnTo>
                    <a:pt x="9793" y="10967"/>
                  </a:lnTo>
                  <a:lnTo>
                    <a:pt x="9999" y="10861"/>
                  </a:lnTo>
                  <a:lnTo>
                    <a:pt x="10072" y="10743"/>
                  </a:lnTo>
                  <a:lnTo>
                    <a:pt x="10221" y="10653"/>
                  </a:lnTo>
                  <a:lnTo>
                    <a:pt x="10371" y="10637"/>
                  </a:lnTo>
                  <a:lnTo>
                    <a:pt x="10501" y="10704"/>
                  </a:lnTo>
                  <a:lnTo>
                    <a:pt x="10553" y="10621"/>
                  </a:lnTo>
                  <a:lnTo>
                    <a:pt x="10665" y="10609"/>
                  </a:lnTo>
                  <a:lnTo>
                    <a:pt x="10773" y="10649"/>
                  </a:lnTo>
                  <a:lnTo>
                    <a:pt x="11039" y="10556"/>
                  </a:lnTo>
                  <a:lnTo>
                    <a:pt x="10943" y="10477"/>
                  </a:lnTo>
                  <a:lnTo>
                    <a:pt x="10838" y="10347"/>
                  </a:lnTo>
                  <a:lnTo>
                    <a:pt x="10938" y="10209"/>
                  </a:lnTo>
                  <a:lnTo>
                    <a:pt x="11010" y="10016"/>
                  </a:lnTo>
                  <a:lnTo>
                    <a:pt x="11137" y="9596"/>
                  </a:lnTo>
                  <a:lnTo>
                    <a:pt x="11303" y="9551"/>
                  </a:lnTo>
                  <a:lnTo>
                    <a:pt x="11285" y="9432"/>
                  </a:lnTo>
                  <a:lnTo>
                    <a:pt x="11330" y="9323"/>
                  </a:lnTo>
                  <a:lnTo>
                    <a:pt x="11450" y="9256"/>
                  </a:lnTo>
                  <a:lnTo>
                    <a:pt x="11415" y="9170"/>
                  </a:lnTo>
                  <a:lnTo>
                    <a:pt x="11636" y="9017"/>
                  </a:lnTo>
                  <a:lnTo>
                    <a:pt x="11843" y="9001"/>
                  </a:lnTo>
                  <a:lnTo>
                    <a:pt x="11889" y="8865"/>
                  </a:lnTo>
                  <a:lnTo>
                    <a:pt x="12300" y="8587"/>
                  </a:lnTo>
                  <a:lnTo>
                    <a:pt x="12118" y="8430"/>
                  </a:lnTo>
                  <a:lnTo>
                    <a:pt x="11880" y="8342"/>
                  </a:lnTo>
                  <a:lnTo>
                    <a:pt x="11739" y="8158"/>
                  </a:lnTo>
                  <a:lnTo>
                    <a:pt x="11647" y="8028"/>
                  </a:lnTo>
                  <a:lnTo>
                    <a:pt x="11608" y="7824"/>
                  </a:lnTo>
                  <a:lnTo>
                    <a:pt x="11454" y="7450"/>
                  </a:lnTo>
                  <a:lnTo>
                    <a:pt x="11509" y="7232"/>
                  </a:lnTo>
                  <a:lnTo>
                    <a:pt x="11871" y="6494"/>
                  </a:lnTo>
                  <a:lnTo>
                    <a:pt x="12046" y="6326"/>
                  </a:lnTo>
                  <a:lnTo>
                    <a:pt x="12393" y="5857"/>
                  </a:lnTo>
                  <a:lnTo>
                    <a:pt x="12506" y="5598"/>
                  </a:lnTo>
                  <a:lnTo>
                    <a:pt x="12576" y="5430"/>
                  </a:lnTo>
                  <a:lnTo>
                    <a:pt x="12932" y="5303"/>
                  </a:lnTo>
                  <a:lnTo>
                    <a:pt x="12905" y="5142"/>
                  </a:lnTo>
                  <a:lnTo>
                    <a:pt x="12764" y="5076"/>
                  </a:lnTo>
                  <a:lnTo>
                    <a:pt x="13089" y="4680"/>
                  </a:lnTo>
                  <a:lnTo>
                    <a:pt x="13339" y="4634"/>
                  </a:lnTo>
                  <a:lnTo>
                    <a:pt x="13458" y="4505"/>
                  </a:lnTo>
                  <a:lnTo>
                    <a:pt x="14514" y="4208"/>
                  </a:lnTo>
                  <a:lnTo>
                    <a:pt x="14679" y="3938"/>
                  </a:lnTo>
                  <a:lnTo>
                    <a:pt x="14915" y="3763"/>
                  </a:lnTo>
                  <a:lnTo>
                    <a:pt x="15382" y="3466"/>
                  </a:lnTo>
                  <a:lnTo>
                    <a:pt x="15815" y="3114"/>
                  </a:lnTo>
                  <a:lnTo>
                    <a:pt x="15867" y="3002"/>
                  </a:lnTo>
                  <a:lnTo>
                    <a:pt x="15797" y="2861"/>
                  </a:lnTo>
                  <a:lnTo>
                    <a:pt x="15783" y="2706"/>
                  </a:lnTo>
                  <a:lnTo>
                    <a:pt x="15701" y="2646"/>
                  </a:lnTo>
                  <a:lnTo>
                    <a:pt x="15692" y="2577"/>
                  </a:lnTo>
                  <a:lnTo>
                    <a:pt x="15719" y="2468"/>
                  </a:lnTo>
                  <a:lnTo>
                    <a:pt x="15856" y="2498"/>
                  </a:lnTo>
                  <a:lnTo>
                    <a:pt x="15908" y="2356"/>
                  </a:lnTo>
                  <a:lnTo>
                    <a:pt x="15816" y="2333"/>
                  </a:lnTo>
                  <a:lnTo>
                    <a:pt x="15716" y="2277"/>
                  </a:lnTo>
                  <a:lnTo>
                    <a:pt x="15738" y="2202"/>
                  </a:lnTo>
                  <a:lnTo>
                    <a:pt x="15488" y="2148"/>
                  </a:lnTo>
                  <a:lnTo>
                    <a:pt x="15254" y="2204"/>
                  </a:lnTo>
                  <a:lnTo>
                    <a:pt x="14963" y="2439"/>
                  </a:lnTo>
                  <a:lnTo>
                    <a:pt x="14649" y="2270"/>
                  </a:lnTo>
                  <a:lnTo>
                    <a:pt x="14480" y="2280"/>
                  </a:lnTo>
                  <a:lnTo>
                    <a:pt x="14343" y="2442"/>
                  </a:lnTo>
                  <a:lnTo>
                    <a:pt x="13942" y="2193"/>
                  </a:lnTo>
                  <a:lnTo>
                    <a:pt x="13584" y="2302"/>
                  </a:lnTo>
                  <a:lnTo>
                    <a:pt x="13575" y="2183"/>
                  </a:lnTo>
                  <a:lnTo>
                    <a:pt x="13416" y="1871"/>
                  </a:lnTo>
                  <a:lnTo>
                    <a:pt x="13136" y="1857"/>
                  </a:lnTo>
                  <a:lnTo>
                    <a:pt x="12873" y="1741"/>
                  </a:lnTo>
                  <a:lnTo>
                    <a:pt x="12602" y="1649"/>
                  </a:lnTo>
                  <a:lnTo>
                    <a:pt x="12528" y="1769"/>
                  </a:lnTo>
                  <a:lnTo>
                    <a:pt x="12546" y="1899"/>
                  </a:lnTo>
                  <a:lnTo>
                    <a:pt x="12065" y="1937"/>
                  </a:lnTo>
                  <a:lnTo>
                    <a:pt x="11960" y="1856"/>
                  </a:lnTo>
                  <a:lnTo>
                    <a:pt x="11710" y="1964"/>
                  </a:lnTo>
                  <a:lnTo>
                    <a:pt x="11360" y="1734"/>
                  </a:lnTo>
                  <a:lnTo>
                    <a:pt x="11223" y="1719"/>
                  </a:lnTo>
                  <a:lnTo>
                    <a:pt x="11205" y="1784"/>
                  </a:lnTo>
                  <a:lnTo>
                    <a:pt x="10978" y="1782"/>
                  </a:lnTo>
                  <a:lnTo>
                    <a:pt x="10717" y="1551"/>
                  </a:lnTo>
                  <a:lnTo>
                    <a:pt x="10472" y="1496"/>
                  </a:lnTo>
                  <a:lnTo>
                    <a:pt x="10136" y="1376"/>
                  </a:lnTo>
                  <a:lnTo>
                    <a:pt x="10084" y="1289"/>
                  </a:lnTo>
                  <a:lnTo>
                    <a:pt x="10018" y="1274"/>
                  </a:lnTo>
                  <a:lnTo>
                    <a:pt x="9990" y="1451"/>
                  </a:lnTo>
                  <a:lnTo>
                    <a:pt x="9870" y="1396"/>
                  </a:lnTo>
                  <a:lnTo>
                    <a:pt x="9949" y="1106"/>
                  </a:lnTo>
                  <a:lnTo>
                    <a:pt x="9877" y="1025"/>
                  </a:lnTo>
                  <a:lnTo>
                    <a:pt x="9706" y="1041"/>
                  </a:lnTo>
                  <a:lnTo>
                    <a:pt x="9523" y="971"/>
                  </a:lnTo>
                  <a:lnTo>
                    <a:pt x="9436" y="847"/>
                  </a:lnTo>
                  <a:lnTo>
                    <a:pt x="9351" y="818"/>
                  </a:lnTo>
                  <a:lnTo>
                    <a:pt x="9257" y="912"/>
                  </a:lnTo>
                  <a:lnTo>
                    <a:pt x="8927" y="999"/>
                  </a:lnTo>
                  <a:lnTo>
                    <a:pt x="8668" y="967"/>
                  </a:lnTo>
                  <a:lnTo>
                    <a:pt x="8508" y="849"/>
                  </a:lnTo>
                  <a:lnTo>
                    <a:pt x="8342" y="759"/>
                  </a:lnTo>
                  <a:lnTo>
                    <a:pt x="8295" y="820"/>
                  </a:lnTo>
                  <a:lnTo>
                    <a:pt x="8201" y="685"/>
                  </a:lnTo>
                  <a:lnTo>
                    <a:pt x="8161" y="731"/>
                  </a:lnTo>
                  <a:lnTo>
                    <a:pt x="7980" y="724"/>
                  </a:lnTo>
                  <a:lnTo>
                    <a:pt x="7884" y="849"/>
                  </a:lnTo>
                  <a:lnTo>
                    <a:pt x="7908" y="929"/>
                  </a:lnTo>
                  <a:lnTo>
                    <a:pt x="7773" y="892"/>
                  </a:lnTo>
                  <a:lnTo>
                    <a:pt x="7350" y="737"/>
                  </a:lnTo>
                  <a:lnTo>
                    <a:pt x="7179" y="571"/>
                  </a:lnTo>
                  <a:lnTo>
                    <a:pt x="6976" y="681"/>
                  </a:lnTo>
                  <a:lnTo>
                    <a:pt x="6717" y="681"/>
                  </a:lnTo>
                  <a:lnTo>
                    <a:pt x="6339" y="807"/>
                  </a:lnTo>
                  <a:lnTo>
                    <a:pt x="5973" y="768"/>
                  </a:lnTo>
                  <a:lnTo>
                    <a:pt x="5959" y="860"/>
                  </a:lnTo>
                  <a:lnTo>
                    <a:pt x="5183" y="615"/>
                  </a:lnTo>
                  <a:lnTo>
                    <a:pt x="4951" y="511"/>
                  </a:lnTo>
                  <a:lnTo>
                    <a:pt x="4604" y="491"/>
                  </a:lnTo>
                  <a:lnTo>
                    <a:pt x="4345" y="310"/>
                  </a:lnTo>
                  <a:lnTo>
                    <a:pt x="4253" y="415"/>
                  </a:lnTo>
                  <a:lnTo>
                    <a:pt x="4085" y="458"/>
                  </a:lnTo>
                  <a:lnTo>
                    <a:pt x="3887" y="399"/>
                  </a:lnTo>
                  <a:lnTo>
                    <a:pt x="3568" y="486"/>
                  </a:lnTo>
                  <a:lnTo>
                    <a:pt x="2592" y="377"/>
                  </a:lnTo>
                  <a:lnTo>
                    <a:pt x="2455" y="198"/>
                  </a:lnTo>
                  <a:lnTo>
                    <a:pt x="2291" y="124"/>
                  </a:lnTo>
                  <a:lnTo>
                    <a:pt x="2191" y="151"/>
                  </a:lnTo>
                  <a:lnTo>
                    <a:pt x="2093" y="46"/>
                  </a:lnTo>
                  <a:lnTo>
                    <a:pt x="2062" y="120"/>
                  </a:lnTo>
                  <a:lnTo>
                    <a:pt x="1983" y="87"/>
                  </a:lnTo>
                  <a:lnTo>
                    <a:pt x="1805" y="209"/>
                  </a:lnTo>
                  <a:lnTo>
                    <a:pt x="1881" y="59"/>
                  </a:lnTo>
                  <a:lnTo>
                    <a:pt x="1829" y="0"/>
                  </a:lnTo>
                  <a:lnTo>
                    <a:pt x="1630" y="205"/>
                  </a:lnTo>
                  <a:lnTo>
                    <a:pt x="1309" y="360"/>
                  </a:lnTo>
                  <a:lnTo>
                    <a:pt x="1264" y="471"/>
                  </a:lnTo>
                  <a:lnTo>
                    <a:pt x="1375" y="596"/>
                  </a:lnTo>
                  <a:lnTo>
                    <a:pt x="1499" y="626"/>
                  </a:lnTo>
                  <a:lnTo>
                    <a:pt x="1397" y="720"/>
                  </a:lnTo>
                  <a:lnTo>
                    <a:pt x="1292" y="635"/>
                  </a:lnTo>
                  <a:lnTo>
                    <a:pt x="1163" y="648"/>
                  </a:lnTo>
                  <a:lnTo>
                    <a:pt x="908" y="733"/>
                  </a:lnTo>
                  <a:lnTo>
                    <a:pt x="709" y="753"/>
                  </a:lnTo>
                  <a:lnTo>
                    <a:pt x="587" y="683"/>
                  </a:lnTo>
                  <a:lnTo>
                    <a:pt x="436" y="777"/>
                  </a:lnTo>
                  <a:lnTo>
                    <a:pt x="550" y="860"/>
                  </a:lnTo>
                  <a:lnTo>
                    <a:pt x="345" y="855"/>
                  </a:lnTo>
                  <a:lnTo>
                    <a:pt x="329" y="934"/>
                  </a:lnTo>
                  <a:lnTo>
                    <a:pt x="236" y="870"/>
                  </a:lnTo>
                  <a:lnTo>
                    <a:pt x="199" y="953"/>
                  </a:lnTo>
                  <a:lnTo>
                    <a:pt x="127" y="932"/>
                  </a:lnTo>
                  <a:lnTo>
                    <a:pt x="157" y="1063"/>
                  </a:lnTo>
                  <a:lnTo>
                    <a:pt x="26" y="1209"/>
                  </a:lnTo>
                  <a:lnTo>
                    <a:pt x="0" y="1396"/>
                  </a:lnTo>
                  <a:lnTo>
                    <a:pt x="98" y="1342"/>
                  </a:lnTo>
                  <a:lnTo>
                    <a:pt x="164" y="1387"/>
                  </a:lnTo>
                  <a:lnTo>
                    <a:pt x="198" y="1621"/>
                  </a:lnTo>
                  <a:lnTo>
                    <a:pt x="229" y="1636"/>
                  </a:lnTo>
                  <a:lnTo>
                    <a:pt x="332" y="1577"/>
                  </a:lnTo>
                  <a:lnTo>
                    <a:pt x="428" y="1612"/>
                  </a:lnTo>
                  <a:lnTo>
                    <a:pt x="321" y="1700"/>
                  </a:lnTo>
                  <a:lnTo>
                    <a:pt x="290" y="1789"/>
                  </a:lnTo>
                  <a:lnTo>
                    <a:pt x="190" y="1922"/>
                  </a:lnTo>
                  <a:lnTo>
                    <a:pt x="264" y="1981"/>
                  </a:lnTo>
                  <a:lnTo>
                    <a:pt x="284" y="2040"/>
                  </a:lnTo>
                  <a:lnTo>
                    <a:pt x="447" y="1894"/>
                  </a:lnTo>
                  <a:lnTo>
                    <a:pt x="563" y="1859"/>
                  </a:lnTo>
                  <a:lnTo>
                    <a:pt x="594" y="1953"/>
                  </a:lnTo>
                  <a:lnTo>
                    <a:pt x="482" y="1970"/>
                  </a:lnTo>
                  <a:lnTo>
                    <a:pt x="593" y="2105"/>
                  </a:lnTo>
                  <a:lnTo>
                    <a:pt x="452" y="2066"/>
                  </a:lnTo>
                  <a:lnTo>
                    <a:pt x="399" y="2123"/>
                  </a:lnTo>
                  <a:lnTo>
                    <a:pt x="537" y="2282"/>
                  </a:lnTo>
                  <a:lnTo>
                    <a:pt x="727" y="2221"/>
                  </a:lnTo>
                  <a:lnTo>
                    <a:pt x="598" y="2350"/>
                  </a:lnTo>
                  <a:lnTo>
                    <a:pt x="485" y="2374"/>
                  </a:lnTo>
                  <a:lnTo>
                    <a:pt x="465" y="2480"/>
                  </a:lnTo>
                  <a:lnTo>
                    <a:pt x="530" y="2522"/>
                  </a:lnTo>
                  <a:lnTo>
                    <a:pt x="786" y="2367"/>
                  </a:lnTo>
                  <a:lnTo>
                    <a:pt x="727" y="2526"/>
                  </a:lnTo>
                  <a:lnTo>
                    <a:pt x="593" y="2548"/>
                  </a:lnTo>
                  <a:lnTo>
                    <a:pt x="513" y="264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9" name="Rectangle 16">
            <a:extLst>
              <a:ext uri="{FF2B5EF4-FFF2-40B4-BE49-F238E27FC236}">
                <a16:creationId xmlns:a16="http://schemas.microsoft.com/office/drawing/2014/main" id="{8935719C-C79A-1544-7987-8500C978A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252" y="4136530"/>
            <a:ext cx="1407312" cy="500260"/>
          </a:xfrm>
          <a:prstGeom prst="rect">
            <a:avLst/>
          </a:prstGeom>
          <a:noFill/>
          <a:ln w="3175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279" tIns="9139" rIns="18279" bIns="9139" anchor="ctr"/>
          <a:lstStyle/>
          <a:p>
            <a:endParaRPr lang="zh-CN" alt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7B4091-9BC6-84B7-540F-83D67C9C3D6A}"/>
              </a:ext>
            </a:extLst>
          </p:cNvPr>
          <p:cNvGrpSpPr/>
          <p:nvPr/>
        </p:nvGrpSpPr>
        <p:grpSpPr>
          <a:xfrm>
            <a:off x="4788024" y="1419622"/>
            <a:ext cx="3737609" cy="3182118"/>
            <a:chOff x="818460" y="1419622"/>
            <a:chExt cx="3737609" cy="3182118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F11DD7F1-332D-D2A2-76F2-6B3CE1C28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123" y="2699479"/>
              <a:ext cx="152946" cy="96653"/>
            </a:xfrm>
            <a:custGeom>
              <a:avLst/>
              <a:gdLst>
                <a:gd name="T0" fmla="*/ 139 w 156"/>
                <a:gd name="T1" fmla="*/ 99 h 99"/>
                <a:gd name="T2" fmla="*/ 54 w 156"/>
                <a:gd name="T3" fmla="*/ 57 h 99"/>
                <a:gd name="T4" fmla="*/ 9 w 156"/>
                <a:gd name="T5" fmla="*/ 63 h 99"/>
                <a:gd name="T6" fmla="*/ 10 w 156"/>
                <a:gd name="T7" fmla="*/ 46 h 99"/>
                <a:gd name="T8" fmla="*/ 0 w 156"/>
                <a:gd name="T9" fmla="*/ 33 h 99"/>
                <a:gd name="T10" fmla="*/ 7 w 156"/>
                <a:gd name="T11" fmla="*/ 13 h 99"/>
                <a:gd name="T12" fmla="*/ 55 w 156"/>
                <a:gd name="T13" fmla="*/ 3 h 99"/>
                <a:gd name="T14" fmla="*/ 96 w 156"/>
                <a:gd name="T15" fmla="*/ 0 h 99"/>
                <a:gd name="T16" fmla="*/ 118 w 156"/>
                <a:gd name="T17" fmla="*/ 21 h 99"/>
                <a:gd name="T18" fmla="*/ 136 w 156"/>
                <a:gd name="T19" fmla="*/ 25 h 99"/>
                <a:gd name="T20" fmla="*/ 156 w 156"/>
                <a:gd name="T21" fmla="*/ 73 h 99"/>
                <a:gd name="T22" fmla="*/ 139 w 156"/>
                <a:gd name="T2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" h="99">
                  <a:moveTo>
                    <a:pt x="139" y="99"/>
                  </a:moveTo>
                  <a:lnTo>
                    <a:pt x="54" y="57"/>
                  </a:lnTo>
                  <a:lnTo>
                    <a:pt x="9" y="63"/>
                  </a:lnTo>
                  <a:lnTo>
                    <a:pt x="10" y="46"/>
                  </a:lnTo>
                  <a:lnTo>
                    <a:pt x="0" y="33"/>
                  </a:lnTo>
                  <a:lnTo>
                    <a:pt x="7" y="13"/>
                  </a:lnTo>
                  <a:lnTo>
                    <a:pt x="55" y="3"/>
                  </a:lnTo>
                  <a:lnTo>
                    <a:pt x="96" y="0"/>
                  </a:lnTo>
                  <a:lnTo>
                    <a:pt x="118" y="21"/>
                  </a:lnTo>
                  <a:lnTo>
                    <a:pt x="136" y="25"/>
                  </a:lnTo>
                  <a:lnTo>
                    <a:pt x="156" y="73"/>
                  </a:lnTo>
                  <a:lnTo>
                    <a:pt x="139" y="9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6F4F6D4-168E-3138-F17F-4C68C94BC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8454" y="2755772"/>
              <a:ext cx="318637" cy="262344"/>
            </a:xfrm>
            <a:custGeom>
              <a:avLst/>
              <a:gdLst>
                <a:gd name="T0" fmla="*/ 53 w 326"/>
                <a:gd name="T1" fmla="*/ 198 h 267"/>
                <a:gd name="T2" fmla="*/ 50 w 326"/>
                <a:gd name="T3" fmla="*/ 179 h 267"/>
                <a:gd name="T4" fmla="*/ 23 w 326"/>
                <a:gd name="T5" fmla="*/ 174 h 267"/>
                <a:gd name="T6" fmla="*/ 0 w 326"/>
                <a:gd name="T7" fmla="*/ 158 h 267"/>
                <a:gd name="T8" fmla="*/ 122 w 326"/>
                <a:gd name="T9" fmla="*/ 57 h 267"/>
                <a:gd name="T10" fmla="*/ 144 w 326"/>
                <a:gd name="T11" fmla="*/ 47 h 267"/>
                <a:gd name="T12" fmla="*/ 179 w 326"/>
                <a:gd name="T13" fmla="*/ 18 h 267"/>
                <a:gd name="T14" fmla="*/ 203 w 326"/>
                <a:gd name="T15" fmla="*/ 17 h 267"/>
                <a:gd name="T16" fmla="*/ 240 w 326"/>
                <a:gd name="T17" fmla="*/ 0 h 267"/>
                <a:gd name="T18" fmla="*/ 248 w 326"/>
                <a:gd name="T19" fmla="*/ 9 h 267"/>
                <a:gd name="T20" fmla="*/ 216 w 326"/>
                <a:gd name="T21" fmla="*/ 24 h 267"/>
                <a:gd name="T22" fmla="*/ 219 w 326"/>
                <a:gd name="T23" fmla="*/ 41 h 267"/>
                <a:gd name="T24" fmla="*/ 242 w 326"/>
                <a:gd name="T25" fmla="*/ 33 h 267"/>
                <a:gd name="T26" fmla="*/ 248 w 326"/>
                <a:gd name="T27" fmla="*/ 50 h 267"/>
                <a:gd name="T28" fmla="*/ 227 w 326"/>
                <a:gd name="T29" fmla="*/ 56 h 267"/>
                <a:gd name="T30" fmla="*/ 237 w 326"/>
                <a:gd name="T31" fmla="*/ 74 h 267"/>
                <a:gd name="T32" fmla="*/ 255 w 326"/>
                <a:gd name="T33" fmla="*/ 85 h 267"/>
                <a:gd name="T34" fmla="*/ 291 w 326"/>
                <a:gd name="T35" fmla="*/ 68 h 267"/>
                <a:gd name="T36" fmla="*/ 326 w 326"/>
                <a:gd name="T37" fmla="*/ 84 h 267"/>
                <a:gd name="T38" fmla="*/ 323 w 326"/>
                <a:gd name="T39" fmla="*/ 113 h 267"/>
                <a:gd name="T40" fmla="*/ 309 w 326"/>
                <a:gd name="T41" fmla="*/ 125 h 267"/>
                <a:gd name="T42" fmla="*/ 287 w 326"/>
                <a:gd name="T43" fmla="*/ 168 h 267"/>
                <a:gd name="T44" fmla="*/ 261 w 326"/>
                <a:gd name="T45" fmla="*/ 224 h 267"/>
                <a:gd name="T46" fmla="*/ 210 w 326"/>
                <a:gd name="T47" fmla="*/ 267 h 267"/>
                <a:gd name="T48" fmla="*/ 201 w 326"/>
                <a:gd name="T49" fmla="*/ 242 h 267"/>
                <a:gd name="T50" fmla="*/ 194 w 326"/>
                <a:gd name="T51" fmla="*/ 230 h 267"/>
                <a:gd name="T52" fmla="*/ 165 w 326"/>
                <a:gd name="T53" fmla="*/ 225 h 267"/>
                <a:gd name="T54" fmla="*/ 143 w 326"/>
                <a:gd name="T55" fmla="*/ 227 h 267"/>
                <a:gd name="T56" fmla="*/ 120 w 326"/>
                <a:gd name="T57" fmla="*/ 207 h 267"/>
                <a:gd name="T58" fmla="*/ 122 w 326"/>
                <a:gd name="T59" fmla="*/ 174 h 267"/>
                <a:gd name="T60" fmla="*/ 98 w 326"/>
                <a:gd name="T61" fmla="*/ 162 h 267"/>
                <a:gd name="T62" fmla="*/ 68 w 326"/>
                <a:gd name="T63" fmla="*/ 167 h 267"/>
                <a:gd name="T64" fmla="*/ 53 w 326"/>
                <a:gd name="T65" fmla="*/ 19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6" h="267">
                  <a:moveTo>
                    <a:pt x="53" y="198"/>
                  </a:moveTo>
                  <a:lnTo>
                    <a:pt x="50" y="179"/>
                  </a:lnTo>
                  <a:lnTo>
                    <a:pt x="23" y="174"/>
                  </a:lnTo>
                  <a:lnTo>
                    <a:pt x="0" y="158"/>
                  </a:lnTo>
                  <a:lnTo>
                    <a:pt x="122" y="57"/>
                  </a:lnTo>
                  <a:lnTo>
                    <a:pt x="144" y="47"/>
                  </a:lnTo>
                  <a:lnTo>
                    <a:pt x="179" y="18"/>
                  </a:lnTo>
                  <a:lnTo>
                    <a:pt x="203" y="17"/>
                  </a:lnTo>
                  <a:lnTo>
                    <a:pt x="240" y="0"/>
                  </a:lnTo>
                  <a:lnTo>
                    <a:pt x="248" y="9"/>
                  </a:lnTo>
                  <a:lnTo>
                    <a:pt x="216" y="24"/>
                  </a:lnTo>
                  <a:lnTo>
                    <a:pt x="219" y="41"/>
                  </a:lnTo>
                  <a:lnTo>
                    <a:pt x="242" y="33"/>
                  </a:lnTo>
                  <a:lnTo>
                    <a:pt x="248" y="50"/>
                  </a:lnTo>
                  <a:lnTo>
                    <a:pt x="227" y="56"/>
                  </a:lnTo>
                  <a:lnTo>
                    <a:pt x="237" y="74"/>
                  </a:lnTo>
                  <a:lnTo>
                    <a:pt x="255" y="85"/>
                  </a:lnTo>
                  <a:lnTo>
                    <a:pt x="291" y="68"/>
                  </a:lnTo>
                  <a:lnTo>
                    <a:pt x="326" y="84"/>
                  </a:lnTo>
                  <a:lnTo>
                    <a:pt x="323" y="113"/>
                  </a:lnTo>
                  <a:lnTo>
                    <a:pt x="309" y="125"/>
                  </a:lnTo>
                  <a:lnTo>
                    <a:pt x="287" y="168"/>
                  </a:lnTo>
                  <a:lnTo>
                    <a:pt x="261" y="224"/>
                  </a:lnTo>
                  <a:lnTo>
                    <a:pt x="210" y="267"/>
                  </a:lnTo>
                  <a:lnTo>
                    <a:pt x="201" y="242"/>
                  </a:lnTo>
                  <a:lnTo>
                    <a:pt x="194" y="230"/>
                  </a:lnTo>
                  <a:lnTo>
                    <a:pt x="165" y="225"/>
                  </a:lnTo>
                  <a:lnTo>
                    <a:pt x="143" y="227"/>
                  </a:lnTo>
                  <a:lnTo>
                    <a:pt x="120" y="207"/>
                  </a:lnTo>
                  <a:lnTo>
                    <a:pt x="122" y="174"/>
                  </a:lnTo>
                  <a:lnTo>
                    <a:pt x="98" y="162"/>
                  </a:lnTo>
                  <a:lnTo>
                    <a:pt x="68" y="167"/>
                  </a:lnTo>
                  <a:lnTo>
                    <a:pt x="53" y="19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E71DE0D1-327F-C22A-6992-A1C0A1B5A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998" y="3090340"/>
              <a:ext cx="108336" cy="103026"/>
            </a:xfrm>
            <a:custGeom>
              <a:avLst/>
              <a:gdLst>
                <a:gd name="T0" fmla="*/ 49 w 111"/>
                <a:gd name="T1" fmla="*/ 105 h 105"/>
                <a:gd name="T2" fmla="*/ 4 w 111"/>
                <a:gd name="T3" fmla="*/ 96 h 105"/>
                <a:gd name="T4" fmla="*/ 0 w 111"/>
                <a:gd name="T5" fmla="*/ 64 h 105"/>
                <a:gd name="T6" fmla="*/ 27 w 111"/>
                <a:gd name="T7" fmla="*/ 58 h 105"/>
                <a:gd name="T8" fmla="*/ 15 w 111"/>
                <a:gd name="T9" fmla="*/ 36 h 105"/>
                <a:gd name="T10" fmla="*/ 49 w 111"/>
                <a:gd name="T11" fmla="*/ 13 h 105"/>
                <a:gd name="T12" fmla="*/ 94 w 111"/>
                <a:gd name="T13" fmla="*/ 0 h 105"/>
                <a:gd name="T14" fmla="*/ 111 w 111"/>
                <a:gd name="T15" fmla="*/ 15 h 105"/>
                <a:gd name="T16" fmla="*/ 100 w 111"/>
                <a:gd name="T17" fmla="*/ 51 h 105"/>
                <a:gd name="T18" fmla="*/ 49 w 111"/>
                <a:gd name="T1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05">
                  <a:moveTo>
                    <a:pt x="49" y="105"/>
                  </a:moveTo>
                  <a:lnTo>
                    <a:pt x="4" y="96"/>
                  </a:lnTo>
                  <a:lnTo>
                    <a:pt x="0" y="64"/>
                  </a:lnTo>
                  <a:lnTo>
                    <a:pt x="27" y="58"/>
                  </a:lnTo>
                  <a:lnTo>
                    <a:pt x="15" y="36"/>
                  </a:lnTo>
                  <a:lnTo>
                    <a:pt x="49" y="13"/>
                  </a:lnTo>
                  <a:lnTo>
                    <a:pt x="94" y="0"/>
                  </a:lnTo>
                  <a:lnTo>
                    <a:pt x="111" y="15"/>
                  </a:lnTo>
                  <a:lnTo>
                    <a:pt x="100" y="51"/>
                  </a:lnTo>
                  <a:lnTo>
                    <a:pt x="49" y="10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B58D9399-99CC-1897-6C6B-F0D421AD5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0980" y="3228416"/>
              <a:ext cx="49920" cy="36112"/>
            </a:xfrm>
            <a:custGeom>
              <a:avLst/>
              <a:gdLst>
                <a:gd name="T0" fmla="*/ 51 w 51"/>
                <a:gd name="T1" fmla="*/ 24 h 37"/>
                <a:gd name="T2" fmla="*/ 26 w 51"/>
                <a:gd name="T3" fmla="*/ 25 h 37"/>
                <a:gd name="T4" fmla="*/ 5 w 51"/>
                <a:gd name="T5" fmla="*/ 37 h 37"/>
                <a:gd name="T6" fmla="*/ 6 w 51"/>
                <a:gd name="T7" fmla="*/ 21 h 37"/>
                <a:gd name="T8" fmla="*/ 0 w 51"/>
                <a:gd name="T9" fmla="*/ 12 h 37"/>
                <a:gd name="T10" fmla="*/ 14 w 51"/>
                <a:gd name="T11" fmla="*/ 0 h 37"/>
                <a:gd name="T12" fmla="*/ 51 w 51"/>
                <a:gd name="T13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7">
                  <a:moveTo>
                    <a:pt x="51" y="24"/>
                  </a:moveTo>
                  <a:lnTo>
                    <a:pt x="26" y="25"/>
                  </a:lnTo>
                  <a:lnTo>
                    <a:pt x="5" y="37"/>
                  </a:lnTo>
                  <a:lnTo>
                    <a:pt x="6" y="21"/>
                  </a:lnTo>
                  <a:lnTo>
                    <a:pt x="0" y="12"/>
                  </a:lnTo>
                  <a:lnTo>
                    <a:pt x="14" y="0"/>
                  </a:lnTo>
                  <a:lnTo>
                    <a:pt x="51" y="2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191678A3-8B1F-D682-9EB9-9743B1A4A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557" y="4263985"/>
              <a:ext cx="254909" cy="212424"/>
            </a:xfrm>
            <a:custGeom>
              <a:avLst/>
              <a:gdLst>
                <a:gd name="T0" fmla="*/ 74 w 260"/>
                <a:gd name="T1" fmla="*/ 217 h 217"/>
                <a:gd name="T2" fmla="*/ 20 w 260"/>
                <a:gd name="T3" fmla="*/ 136 h 217"/>
                <a:gd name="T4" fmla="*/ 20 w 260"/>
                <a:gd name="T5" fmla="*/ 118 h 217"/>
                <a:gd name="T6" fmla="*/ 0 w 260"/>
                <a:gd name="T7" fmla="*/ 90 h 217"/>
                <a:gd name="T8" fmla="*/ 21 w 260"/>
                <a:gd name="T9" fmla="*/ 70 h 217"/>
                <a:gd name="T10" fmla="*/ 66 w 260"/>
                <a:gd name="T11" fmla="*/ 81 h 217"/>
                <a:gd name="T12" fmla="*/ 81 w 260"/>
                <a:gd name="T13" fmla="*/ 66 h 217"/>
                <a:gd name="T14" fmla="*/ 119 w 260"/>
                <a:gd name="T15" fmla="*/ 61 h 217"/>
                <a:gd name="T16" fmla="*/ 135 w 260"/>
                <a:gd name="T17" fmla="*/ 67 h 217"/>
                <a:gd name="T18" fmla="*/ 188 w 260"/>
                <a:gd name="T19" fmla="*/ 0 h 217"/>
                <a:gd name="T20" fmla="*/ 260 w 260"/>
                <a:gd name="T21" fmla="*/ 1 h 217"/>
                <a:gd name="T22" fmla="*/ 237 w 260"/>
                <a:gd name="T23" fmla="*/ 43 h 217"/>
                <a:gd name="T24" fmla="*/ 183 w 260"/>
                <a:gd name="T25" fmla="*/ 81 h 217"/>
                <a:gd name="T26" fmla="*/ 180 w 260"/>
                <a:gd name="T27" fmla="*/ 105 h 217"/>
                <a:gd name="T28" fmla="*/ 167 w 260"/>
                <a:gd name="T29" fmla="*/ 139 h 217"/>
                <a:gd name="T30" fmla="*/ 126 w 260"/>
                <a:gd name="T31" fmla="*/ 202 h 217"/>
                <a:gd name="T32" fmla="*/ 74 w 260"/>
                <a:gd name="T3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0" h="217">
                  <a:moveTo>
                    <a:pt x="74" y="217"/>
                  </a:moveTo>
                  <a:lnTo>
                    <a:pt x="20" y="136"/>
                  </a:lnTo>
                  <a:lnTo>
                    <a:pt x="20" y="118"/>
                  </a:lnTo>
                  <a:lnTo>
                    <a:pt x="0" y="90"/>
                  </a:lnTo>
                  <a:lnTo>
                    <a:pt x="21" y="70"/>
                  </a:lnTo>
                  <a:lnTo>
                    <a:pt x="66" y="81"/>
                  </a:lnTo>
                  <a:lnTo>
                    <a:pt x="81" y="66"/>
                  </a:lnTo>
                  <a:lnTo>
                    <a:pt x="119" y="61"/>
                  </a:lnTo>
                  <a:lnTo>
                    <a:pt x="135" y="67"/>
                  </a:lnTo>
                  <a:lnTo>
                    <a:pt x="188" y="0"/>
                  </a:lnTo>
                  <a:lnTo>
                    <a:pt x="260" y="1"/>
                  </a:lnTo>
                  <a:lnTo>
                    <a:pt x="237" y="43"/>
                  </a:lnTo>
                  <a:lnTo>
                    <a:pt x="183" y="81"/>
                  </a:lnTo>
                  <a:lnTo>
                    <a:pt x="180" y="105"/>
                  </a:lnTo>
                  <a:lnTo>
                    <a:pt x="167" y="139"/>
                  </a:lnTo>
                  <a:lnTo>
                    <a:pt x="126" y="202"/>
                  </a:lnTo>
                  <a:lnTo>
                    <a:pt x="74" y="21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74FE759F-F0CB-1DCE-BEDD-5E32B8C9E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218" y="4413744"/>
              <a:ext cx="157194" cy="159318"/>
            </a:xfrm>
            <a:custGeom>
              <a:avLst/>
              <a:gdLst>
                <a:gd name="T0" fmla="*/ 67 w 161"/>
                <a:gd name="T1" fmla="*/ 163 h 163"/>
                <a:gd name="T2" fmla="*/ 17 w 161"/>
                <a:gd name="T3" fmla="*/ 135 h 163"/>
                <a:gd name="T4" fmla="*/ 0 w 161"/>
                <a:gd name="T5" fmla="*/ 102 h 163"/>
                <a:gd name="T6" fmla="*/ 2 w 161"/>
                <a:gd name="T7" fmla="*/ 67 h 163"/>
                <a:gd name="T8" fmla="*/ 36 w 161"/>
                <a:gd name="T9" fmla="*/ 46 h 163"/>
                <a:gd name="T10" fmla="*/ 47 w 161"/>
                <a:gd name="T11" fmla="*/ 3 h 163"/>
                <a:gd name="T12" fmla="*/ 89 w 161"/>
                <a:gd name="T13" fmla="*/ 12 h 163"/>
                <a:gd name="T14" fmla="*/ 125 w 161"/>
                <a:gd name="T15" fmla="*/ 16 h 163"/>
                <a:gd name="T16" fmla="*/ 141 w 161"/>
                <a:gd name="T17" fmla="*/ 0 h 163"/>
                <a:gd name="T18" fmla="*/ 147 w 161"/>
                <a:gd name="T19" fmla="*/ 45 h 163"/>
                <a:gd name="T20" fmla="*/ 161 w 161"/>
                <a:gd name="T21" fmla="*/ 69 h 163"/>
                <a:gd name="T22" fmla="*/ 156 w 161"/>
                <a:gd name="T23" fmla="*/ 114 h 163"/>
                <a:gd name="T24" fmla="*/ 135 w 161"/>
                <a:gd name="T25" fmla="*/ 142 h 163"/>
                <a:gd name="T26" fmla="*/ 67 w 161"/>
                <a:gd name="T2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1" h="163">
                  <a:moveTo>
                    <a:pt x="67" y="163"/>
                  </a:moveTo>
                  <a:lnTo>
                    <a:pt x="17" y="135"/>
                  </a:lnTo>
                  <a:lnTo>
                    <a:pt x="0" y="102"/>
                  </a:lnTo>
                  <a:lnTo>
                    <a:pt x="2" y="67"/>
                  </a:lnTo>
                  <a:lnTo>
                    <a:pt x="36" y="46"/>
                  </a:lnTo>
                  <a:lnTo>
                    <a:pt x="47" y="3"/>
                  </a:lnTo>
                  <a:lnTo>
                    <a:pt x="89" y="12"/>
                  </a:lnTo>
                  <a:lnTo>
                    <a:pt x="125" y="16"/>
                  </a:lnTo>
                  <a:lnTo>
                    <a:pt x="141" y="0"/>
                  </a:lnTo>
                  <a:lnTo>
                    <a:pt x="147" y="45"/>
                  </a:lnTo>
                  <a:lnTo>
                    <a:pt x="161" y="69"/>
                  </a:lnTo>
                  <a:lnTo>
                    <a:pt x="156" y="114"/>
                  </a:lnTo>
                  <a:lnTo>
                    <a:pt x="135" y="142"/>
                  </a:lnTo>
                  <a:lnTo>
                    <a:pt x="67" y="16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783A0240-ADFB-B17C-40AB-647CE59CD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630" y="4342582"/>
              <a:ext cx="208176" cy="259158"/>
            </a:xfrm>
            <a:custGeom>
              <a:avLst/>
              <a:gdLst>
                <a:gd name="T0" fmla="*/ 152 w 212"/>
                <a:gd name="T1" fmla="*/ 6 h 264"/>
                <a:gd name="T2" fmla="*/ 137 w 212"/>
                <a:gd name="T3" fmla="*/ 72 h 264"/>
                <a:gd name="T4" fmla="*/ 110 w 212"/>
                <a:gd name="T5" fmla="*/ 112 h 264"/>
                <a:gd name="T6" fmla="*/ 86 w 212"/>
                <a:gd name="T7" fmla="*/ 160 h 264"/>
                <a:gd name="T8" fmla="*/ 83 w 212"/>
                <a:gd name="T9" fmla="*/ 192 h 264"/>
                <a:gd name="T10" fmla="*/ 42 w 212"/>
                <a:gd name="T11" fmla="*/ 235 h 264"/>
                <a:gd name="T12" fmla="*/ 0 w 212"/>
                <a:gd name="T13" fmla="*/ 243 h 264"/>
                <a:gd name="T14" fmla="*/ 2 w 212"/>
                <a:gd name="T15" fmla="*/ 256 h 264"/>
                <a:gd name="T16" fmla="*/ 47 w 212"/>
                <a:gd name="T17" fmla="*/ 264 h 264"/>
                <a:gd name="T18" fmla="*/ 71 w 212"/>
                <a:gd name="T19" fmla="*/ 238 h 264"/>
                <a:gd name="T20" fmla="*/ 86 w 212"/>
                <a:gd name="T21" fmla="*/ 217 h 264"/>
                <a:gd name="T22" fmla="*/ 179 w 212"/>
                <a:gd name="T23" fmla="*/ 193 h 264"/>
                <a:gd name="T24" fmla="*/ 206 w 212"/>
                <a:gd name="T25" fmla="*/ 120 h 264"/>
                <a:gd name="T26" fmla="*/ 197 w 212"/>
                <a:gd name="T27" fmla="*/ 99 h 264"/>
                <a:gd name="T28" fmla="*/ 212 w 212"/>
                <a:gd name="T29" fmla="*/ 81 h 264"/>
                <a:gd name="T30" fmla="*/ 210 w 212"/>
                <a:gd name="T31" fmla="*/ 34 h 264"/>
                <a:gd name="T32" fmla="*/ 194 w 212"/>
                <a:gd name="T33" fmla="*/ 0 h 264"/>
                <a:gd name="T34" fmla="*/ 152 w 212"/>
                <a:gd name="T35" fmla="*/ 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2" h="264">
                  <a:moveTo>
                    <a:pt x="152" y="6"/>
                  </a:moveTo>
                  <a:lnTo>
                    <a:pt x="137" y="72"/>
                  </a:lnTo>
                  <a:lnTo>
                    <a:pt x="110" y="112"/>
                  </a:lnTo>
                  <a:lnTo>
                    <a:pt x="86" y="160"/>
                  </a:lnTo>
                  <a:lnTo>
                    <a:pt x="83" y="192"/>
                  </a:lnTo>
                  <a:lnTo>
                    <a:pt x="42" y="235"/>
                  </a:lnTo>
                  <a:lnTo>
                    <a:pt x="0" y="243"/>
                  </a:lnTo>
                  <a:lnTo>
                    <a:pt x="2" y="256"/>
                  </a:lnTo>
                  <a:lnTo>
                    <a:pt x="47" y="264"/>
                  </a:lnTo>
                  <a:lnTo>
                    <a:pt x="71" y="238"/>
                  </a:lnTo>
                  <a:lnTo>
                    <a:pt x="86" y="217"/>
                  </a:lnTo>
                  <a:lnTo>
                    <a:pt x="179" y="193"/>
                  </a:lnTo>
                  <a:lnTo>
                    <a:pt x="206" y="120"/>
                  </a:lnTo>
                  <a:lnTo>
                    <a:pt x="197" y="99"/>
                  </a:lnTo>
                  <a:lnTo>
                    <a:pt x="212" y="81"/>
                  </a:lnTo>
                  <a:lnTo>
                    <a:pt x="210" y="34"/>
                  </a:lnTo>
                  <a:lnTo>
                    <a:pt x="194" y="0"/>
                  </a:lnTo>
                  <a:lnTo>
                    <a:pt x="152" y="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5F076BB-2B96-FE93-AA6E-3E5C9B6DA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501" y="4140779"/>
              <a:ext cx="145511" cy="167815"/>
            </a:xfrm>
            <a:custGeom>
              <a:avLst/>
              <a:gdLst>
                <a:gd name="T0" fmla="*/ 34 w 149"/>
                <a:gd name="T1" fmla="*/ 169 h 171"/>
                <a:gd name="T2" fmla="*/ 5 w 149"/>
                <a:gd name="T3" fmla="*/ 171 h 171"/>
                <a:gd name="T4" fmla="*/ 0 w 149"/>
                <a:gd name="T5" fmla="*/ 152 h 171"/>
                <a:gd name="T6" fmla="*/ 17 w 149"/>
                <a:gd name="T7" fmla="*/ 137 h 171"/>
                <a:gd name="T8" fmla="*/ 15 w 149"/>
                <a:gd name="T9" fmla="*/ 114 h 171"/>
                <a:gd name="T10" fmla="*/ 30 w 149"/>
                <a:gd name="T11" fmla="*/ 87 h 171"/>
                <a:gd name="T12" fmla="*/ 56 w 149"/>
                <a:gd name="T13" fmla="*/ 84 h 171"/>
                <a:gd name="T14" fmla="*/ 84 w 149"/>
                <a:gd name="T15" fmla="*/ 65 h 171"/>
                <a:gd name="T16" fmla="*/ 110 w 149"/>
                <a:gd name="T17" fmla="*/ 63 h 171"/>
                <a:gd name="T18" fmla="*/ 120 w 149"/>
                <a:gd name="T19" fmla="*/ 32 h 171"/>
                <a:gd name="T20" fmla="*/ 105 w 149"/>
                <a:gd name="T21" fmla="*/ 24 h 171"/>
                <a:gd name="T22" fmla="*/ 107 w 149"/>
                <a:gd name="T23" fmla="*/ 0 h 171"/>
                <a:gd name="T24" fmla="*/ 129 w 149"/>
                <a:gd name="T25" fmla="*/ 8 h 171"/>
                <a:gd name="T26" fmla="*/ 135 w 149"/>
                <a:gd name="T27" fmla="*/ 27 h 171"/>
                <a:gd name="T28" fmla="*/ 149 w 149"/>
                <a:gd name="T29" fmla="*/ 32 h 171"/>
                <a:gd name="T30" fmla="*/ 134 w 149"/>
                <a:gd name="T31" fmla="*/ 74 h 171"/>
                <a:gd name="T32" fmla="*/ 131 w 149"/>
                <a:gd name="T33" fmla="*/ 116 h 171"/>
                <a:gd name="T34" fmla="*/ 51 w 149"/>
                <a:gd name="T35" fmla="*/ 150 h 171"/>
                <a:gd name="T36" fmla="*/ 34 w 149"/>
                <a:gd name="T37" fmla="*/ 16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9" h="171">
                  <a:moveTo>
                    <a:pt x="34" y="169"/>
                  </a:moveTo>
                  <a:lnTo>
                    <a:pt x="5" y="171"/>
                  </a:lnTo>
                  <a:lnTo>
                    <a:pt x="0" y="152"/>
                  </a:lnTo>
                  <a:lnTo>
                    <a:pt x="17" y="137"/>
                  </a:lnTo>
                  <a:lnTo>
                    <a:pt x="15" y="114"/>
                  </a:lnTo>
                  <a:lnTo>
                    <a:pt x="30" y="87"/>
                  </a:lnTo>
                  <a:lnTo>
                    <a:pt x="56" y="84"/>
                  </a:lnTo>
                  <a:lnTo>
                    <a:pt x="84" y="65"/>
                  </a:lnTo>
                  <a:lnTo>
                    <a:pt x="110" y="63"/>
                  </a:lnTo>
                  <a:lnTo>
                    <a:pt x="120" y="32"/>
                  </a:lnTo>
                  <a:lnTo>
                    <a:pt x="105" y="24"/>
                  </a:lnTo>
                  <a:lnTo>
                    <a:pt x="107" y="0"/>
                  </a:lnTo>
                  <a:lnTo>
                    <a:pt x="129" y="8"/>
                  </a:lnTo>
                  <a:lnTo>
                    <a:pt x="135" y="27"/>
                  </a:lnTo>
                  <a:lnTo>
                    <a:pt x="149" y="32"/>
                  </a:lnTo>
                  <a:lnTo>
                    <a:pt x="134" y="74"/>
                  </a:lnTo>
                  <a:lnTo>
                    <a:pt x="131" y="116"/>
                  </a:lnTo>
                  <a:lnTo>
                    <a:pt x="51" y="150"/>
                  </a:lnTo>
                  <a:lnTo>
                    <a:pt x="34" y="16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3C33A38E-39ED-C974-4EA7-6A86E8624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3305" y="4164146"/>
              <a:ext cx="90280" cy="143386"/>
            </a:xfrm>
            <a:custGeom>
              <a:avLst/>
              <a:gdLst>
                <a:gd name="T0" fmla="*/ 51 w 93"/>
                <a:gd name="T1" fmla="*/ 147 h 147"/>
                <a:gd name="T2" fmla="*/ 35 w 93"/>
                <a:gd name="T3" fmla="*/ 115 h 147"/>
                <a:gd name="T4" fmla="*/ 30 w 93"/>
                <a:gd name="T5" fmla="*/ 100 h 147"/>
                <a:gd name="T6" fmla="*/ 0 w 93"/>
                <a:gd name="T7" fmla="*/ 36 h 147"/>
                <a:gd name="T8" fmla="*/ 3 w 93"/>
                <a:gd name="T9" fmla="*/ 16 h 147"/>
                <a:gd name="T10" fmla="*/ 21 w 93"/>
                <a:gd name="T11" fmla="*/ 3 h 147"/>
                <a:gd name="T12" fmla="*/ 41 w 93"/>
                <a:gd name="T13" fmla="*/ 1 h 147"/>
                <a:gd name="T14" fmla="*/ 75 w 93"/>
                <a:gd name="T15" fmla="*/ 0 h 147"/>
                <a:gd name="T16" fmla="*/ 93 w 93"/>
                <a:gd name="T17" fmla="*/ 36 h 147"/>
                <a:gd name="T18" fmla="*/ 78 w 93"/>
                <a:gd name="T19" fmla="*/ 63 h 147"/>
                <a:gd name="T20" fmla="*/ 83 w 93"/>
                <a:gd name="T21" fmla="*/ 93 h 147"/>
                <a:gd name="T22" fmla="*/ 68 w 93"/>
                <a:gd name="T23" fmla="*/ 130 h 147"/>
                <a:gd name="T24" fmla="*/ 51 w 93"/>
                <a:gd name="T2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147">
                  <a:moveTo>
                    <a:pt x="51" y="147"/>
                  </a:moveTo>
                  <a:lnTo>
                    <a:pt x="35" y="115"/>
                  </a:lnTo>
                  <a:lnTo>
                    <a:pt x="30" y="100"/>
                  </a:lnTo>
                  <a:lnTo>
                    <a:pt x="0" y="36"/>
                  </a:lnTo>
                  <a:lnTo>
                    <a:pt x="3" y="16"/>
                  </a:lnTo>
                  <a:lnTo>
                    <a:pt x="21" y="3"/>
                  </a:lnTo>
                  <a:lnTo>
                    <a:pt x="41" y="1"/>
                  </a:lnTo>
                  <a:lnTo>
                    <a:pt x="75" y="0"/>
                  </a:lnTo>
                  <a:lnTo>
                    <a:pt x="93" y="36"/>
                  </a:lnTo>
                  <a:lnTo>
                    <a:pt x="78" y="63"/>
                  </a:lnTo>
                  <a:lnTo>
                    <a:pt x="83" y="93"/>
                  </a:lnTo>
                  <a:lnTo>
                    <a:pt x="68" y="130"/>
                  </a:lnTo>
                  <a:lnTo>
                    <a:pt x="51" y="14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1D22B6F0-B0EE-FF32-6424-43C110FD7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7232" y="4395688"/>
              <a:ext cx="83908" cy="72224"/>
            </a:xfrm>
            <a:custGeom>
              <a:avLst/>
              <a:gdLst>
                <a:gd name="T0" fmla="*/ 28 w 85"/>
                <a:gd name="T1" fmla="*/ 73 h 73"/>
                <a:gd name="T2" fmla="*/ 3 w 85"/>
                <a:gd name="T3" fmla="*/ 43 h 73"/>
                <a:gd name="T4" fmla="*/ 0 w 85"/>
                <a:gd name="T5" fmla="*/ 15 h 73"/>
                <a:gd name="T6" fmla="*/ 13 w 85"/>
                <a:gd name="T7" fmla="*/ 0 h 73"/>
                <a:gd name="T8" fmla="*/ 46 w 85"/>
                <a:gd name="T9" fmla="*/ 1 h 73"/>
                <a:gd name="T10" fmla="*/ 85 w 85"/>
                <a:gd name="T11" fmla="*/ 27 h 73"/>
                <a:gd name="T12" fmla="*/ 82 w 85"/>
                <a:gd name="T13" fmla="*/ 48 h 73"/>
                <a:gd name="T14" fmla="*/ 58 w 85"/>
                <a:gd name="T15" fmla="*/ 72 h 73"/>
                <a:gd name="T16" fmla="*/ 28 w 85"/>
                <a:gd name="T1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73">
                  <a:moveTo>
                    <a:pt x="28" y="73"/>
                  </a:moveTo>
                  <a:lnTo>
                    <a:pt x="3" y="43"/>
                  </a:lnTo>
                  <a:lnTo>
                    <a:pt x="0" y="15"/>
                  </a:lnTo>
                  <a:lnTo>
                    <a:pt x="13" y="0"/>
                  </a:lnTo>
                  <a:lnTo>
                    <a:pt x="46" y="1"/>
                  </a:lnTo>
                  <a:lnTo>
                    <a:pt x="85" y="27"/>
                  </a:lnTo>
                  <a:lnTo>
                    <a:pt x="82" y="48"/>
                  </a:lnTo>
                  <a:lnTo>
                    <a:pt x="58" y="72"/>
                  </a:lnTo>
                  <a:lnTo>
                    <a:pt x="28" y="7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E16A947C-7E7C-C545-58EA-DD2558F59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329" y="4519957"/>
              <a:ext cx="96653" cy="74349"/>
            </a:xfrm>
            <a:custGeom>
              <a:avLst/>
              <a:gdLst>
                <a:gd name="T0" fmla="*/ 50 w 99"/>
                <a:gd name="T1" fmla="*/ 66 h 75"/>
                <a:gd name="T2" fmla="*/ 22 w 99"/>
                <a:gd name="T3" fmla="*/ 52 h 75"/>
                <a:gd name="T4" fmla="*/ 0 w 99"/>
                <a:gd name="T5" fmla="*/ 47 h 75"/>
                <a:gd name="T6" fmla="*/ 8 w 99"/>
                <a:gd name="T7" fmla="*/ 33 h 75"/>
                <a:gd name="T8" fmla="*/ 19 w 99"/>
                <a:gd name="T9" fmla="*/ 24 h 75"/>
                <a:gd name="T10" fmla="*/ 39 w 99"/>
                <a:gd name="T11" fmla="*/ 35 h 75"/>
                <a:gd name="T12" fmla="*/ 65 w 99"/>
                <a:gd name="T13" fmla="*/ 10 h 75"/>
                <a:gd name="T14" fmla="*/ 84 w 99"/>
                <a:gd name="T15" fmla="*/ 0 h 75"/>
                <a:gd name="T16" fmla="*/ 99 w 99"/>
                <a:gd name="T17" fmla="*/ 11 h 75"/>
                <a:gd name="T18" fmla="*/ 87 w 99"/>
                <a:gd name="T19" fmla="*/ 41 h 75"/>
                <a:gd name="T20" fmla="*/ 63 w 99"/>
                <a:gd name="T21" fmla="*/ 75 h 75"/>
                <a:gd name="T22" fmla="*/ 50 w 99"/>
                <a:gd name="T23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75">
                  <a:moveTo>
                    <a:pt x="50" y="66"/>
                  </a:moveTo>
                  <a:lnTo>
                    <a:pt x="22" y="52"/>
                  </a:lnTo>
                  <a:lnTo>
                    <a:pt x="0" y="47"/>
                  </a:lnTo>
                  <a:lnTo>
                    <a:pt x="8" y="33"/>
                  </a:lnTo>
                  <a:lnTo>
                    <a:pt x="19" y="24"/>
                  </a:lnTo>
                  <a:lnTo>
                    <a:pt x="39" y="35"/>
                  </a:lnTo>
                  <a:lnTo>
                    <a:pt x="65" y="10"/>
                  </a:lnTo>
                  <a:lnTo>
                    <a:pt x="84" y="0"/>
                  </a:lnTo>
                  <a:lnTo>
                    <a:pt x="99" y="11"/>
                  </a:lnTo>
                  <a:lnTo>
                    <a:pt x="87" y="41"/>
                  </a:lnTo>
                  <a:lnTo>
                    <a:pt x="63" y="75"/>
                  </a:lnTo>
                  <a:lnTo>
                    <a:pt x="50" y="6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B5077114-DAB6-344C-C368-8496D803F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460" y="1419622"/>
              <a:ext cx="3378611" cy="2819934"/>
            </a:xfrm>
            <a:custGeom>
              <a:avLst/>
              <a:gdLst>
                <a:gd name="T0" fmla="*/ 600 w 15908"/>
                <a:gd name="T1" fmla="*/ 3019 h 13276"/>
                <a:gd name="T2" fmla="*/ 1413 w 15908"/>
                <a:gd name="T3" fmla="*/ 2866 h 13276"/>
                <a:gd name="T4" fmla="*/ 1641 w 15908"/>
                <a:gd name="T5" fmla="*/ 3132 h 13276"/>
                <a:gd name="T6" fmla="*/ 2314 w 15908"/>
                <a:gd name="T7" fmla="*/ 3323 h 13276"/>
                <a:gd name="T8" fmla="*/ 3067 w 15908"/>
                <a:gd name="T9" fmla="*/ 3106 h 13276"/>
                <a:gd name="T10" fmla="*/ 3571 w 15908"/>
                <a:gd name="T11" fmla="*/ 3613 h 13276"/>
                <a:gd name="T12" fmla="*/ 3011 w 15908"/>
                <a:gd name="T13" fmla="*/ 4597 h 13276"/>
                <a:gd name="T14" fmla="*/ 2966 w 15908"/>
                <a:gd name="T15" fmla="*/ 5790 h 13276"/>
                <a:gd name="T16" fmla="*/ 2833 w 15908"/>
                <a:gd name="T17" fmla="*/ 6579 h 13276"/>
                <a:gd name="T18" fmla="*/ 1987 w 15908"/>
                <a:gd name="T19" fmla="*/ 7087 h 13276"/>
                <a:gd name="T20" fmla="*/ 2206 w 15908"/>
                <a:gd name="T21" fmla="*/ 8615 h 13276"/>
                <a:gd name="T22" fmla="*/ 2631 w 15908"/>
                <a:gd name="T23" fmla="*/ 9508 h 13276"/>
                <a:gd name="T24" fmla="*/ 1773 w 15908"/>
                <a:gd name="T25" fmla="*/ 10567 h 13276"/>
                <a:gd name="T26" fmla="*/ 2546 w 15908"/>
                <a:gd name="T27" fmla="*/ 11239 h 13276"/>
                <a:gd name="T28" fmla="*/ 3268 w 15908"/>
                <a:gd name="T29" fmla="*/ 12194 h 13276"/>
                <a:gd name="T30" fmla="*/ 3678 w 15908"/>
                <a:gd name="T31" fmla="*/ 12873 h 13276"/>
                <a:gd name="T32" fmla="*/ 4340 w 15908"/>
                <a:gd name="T33" fmla="*/ 13276 h 13276"/>
                <a:gd name="T34" fmla="*/ 4784 w 15908"/>
                <a:gd name="T35" fmla="*/ 12838 h 13276"/>
                <a:gd name="T36" fmla="*/ 5749 w 15908"/>
                <a:gd name="T37" fmla="*/ 12391 h 13276"/>
                <a:gd name="T38" fmla="*/ 6638 w 15908"/>
                <a:gd name="T39" fmla="*/ 12130 h 13276"/>
                <a:gd name="T40" fmla="*/ 7768 w 15908"/>
                <a:gd name="T41" fmla="*/ 12056 h 13276"/>
                <a:gd name="T42" fmla="*/ 8743 w 15908"/>
                <a:gd name="T43" fmla="*/ 11919 h 13276"/>
                <a:gd name="T44" fmla="*/ 9332 w 15908"/>
                <a:gd name="T45" fmla="*/ 11864 h 13276"/>
                <a:gd name="T46" fmla="*/ 9999 w 15908"/>
                <a:gd name="T47" fmla="*/ 10861 h 13276"/>
                <a:gd name="T48" fmla="*/ 10553 w 15908"/>
                <a:gd name="T49" fmla="*/ 10621 h 13276"/>
                <a:gd name="T50" fmla="*/ 10838 w 15908"/>
                <a:gd name="T51" fmla="*/ 10347 h 13276"/>
                <a:gd name="T52" fmla="*/ 11285 w 15908"/>
                <a:gd name="T53" fmla="*/ 9432 h 13276"/>
                <a:gd name="T54" fmla="*/ 11843 w 15908"/>
                <a:gd name="T55" fmla="*/ 9001 h 13276"/>
                <a:gd name="T56" fmla="*/ 11739 w 15908"/>
                <a:gd name="T57" fmla="*/ 8158 h 13276"/>
                <a:gd name="T58" fmla="*/ 11871 w 15908"/>
                <a:gd name="T59" fmla="*/ 6494 h 13276"/>
                <a:gd name="T60" fmla="*/ 12932 w 15908"/>
                <a:gd name="T61" fmla="*/ 5303 h 13276"/>
                <a:gd name="T62" fmla="*/ 13458 w 15908"/>
                <a:gd name="T63" fmla="*/ 4505 h 13276"/>
                <a:gd name="T64" fmla="*/ 15815 w 15908"/>
                <a:gd name="T65" fmla="*/ 3114 h 13276"/>
                <a:gd name="T66" fmla="*/ 15692 w 15908"/>
                <a:gd name="T67" fmla="*/ 2577 h 13276"/>
                <a:gd name="T68" fmla="*/ 15716 w 15908"/>
                <a:gd name="T69" fmla="*/ 2277 h 13276"/>
                <a:gd name="T70" fmla="*/ 14649 w 15908"/>
                <a:gd name="T71" fmla="*/ 2270 h 13276"/>
                <a:gd name="T72" fmla="*/ 13575 w 15908"/>
                <a:gd name="T73" fmla="*/ 2183 h 13276"/>
                <a:gd name="T74" fmla="*/ 12528 w 15908"/>
                <a:gd name="T75" fmla="*/ 1769 h 13276"/>
                <a:gd name="T76" fmla="*/ 11360 w 15908"/>
                <a:gd name="T77" fmla="*/ 1734 h 13276"/>
                <a:gd name="T78" fmla="*/ 10472 w 15908"/>
                <a:gd name="T79" fmla="*/ 1496 h 13276"/>
                <a:gd name="T80" fmla="*/ 9870 w 15908"/>
                <a:gd name="T81" fmla="*/ 1396 h 13276"/>
                <a:gd name="T82" fmla="*/ 9436 w 15908"/>
                <a:gd name="T83" fmla="*/ 847 h 13276"/>
                <a:gd name="T84" fmla="*/ 8508 w 15908"/>
                <a:gd name="T85" fmla="*/ 849 h 13276"/>
                <a:gd name="T86" fmla="*/ 7980 w 15908"/>
                <a:gd name="T87" fmla="*/ 724 h 13276"/>
                <a:gd name="T88" fmla="*/ 7179 w 15908"/>
                <a:gd name="T89" fmla="*/ 571 h 13276"/>
                <a:gd name="T90" fmla="*/ 5959 w 15908"/>
                <a:gd name="T91" fmla="*/ 860 h 13276"/>
                <a:gd name="T92" fmla="*/ 4253 w 15908"/>
                <a:gd name="T93" fmla="*/ 415 h 13276"/>
                <a:gd name="T94" fmla="*/ 2455 w 15908"/>
                <a:gd name="T95" fmla="*/ 198 h 13276"/>
                <a:gd name="T96" fmla="*/ 1983 w 15908"/>
                <a:gd name="T97" fmla="*/ 87 h 13276"/>
                <a:gd name="T98" fmla="*/ 1309 w 15908"/>
                <a:gd name="T99" fmla="*/ 360 h 13276"/>
                <a:gd name="T100" fmla="*/ 1292 w 15908"/>
                <a:gd name="T101" fmla="*/ 635 h 13276"/>
                <a:gd name="T102" fmla="*/ 436 w 15908"/>
                <a:gd name="T103" fmla="*/ 777 h 13276"/>
                <a:gd name="T104" fmla="*/ 199 w 15908"/>
                <a:gd name="T105" fmla="*/ 953 h 13276"/>
                <a:gd name="T106" fmla="*/ 98 w 15908"/>
                <a:gd name="T107" fmla="*/ 1342 h 13276"/>
                <a:gd name="T108" fmla="*/ 428 w 15908"/>
                <a:gd name="T109" fmla="*/ 1612 h 13276"/>
                <a:gd name="T110" fmla="*/ 284 w 15908"/>
                <a:gd name="T111" fmla="*/ 2040 h 13276"/>
                <a:gd name="T112" fmla="*/ 593 w 15908"/>
                <a:gd name="T113" fmla="*/ 2105 h 13276"/>
                <a:gd name="T114" fmla="*/ 598 w 15908"/>
                <a:gd name="T115" fmla="*/ 2350 h 13276"/>
                <a:gd name="T116" fmla="*/ 727 w 15908"/>
                <a:gd name="T117" fmla="*/ 2526 h 13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908" h="13276">
                  <a:moveTo>
                    <a:pt x="513" y="2644"/>
                  </a:moveTo>
                  <a:lnTo>
                    <a:pt x="522" y="2731"/>
                  </a:lnTo>
                  <a:lnTo>
                    <a:pt x="388" y="2771"/>
                  </a:lnTo>
                  <a:lnTo>
                    <a:pt x="410" y="3165"/>
                  </a:lnTo>
                  <a:lnTo>
                    <a:pt x="600" y="3019"/>
                  </a:lnTo>
                  <a:lnTo>
                    <a:pt x="896" y="2830"/>
                  </a:lnTo>
                  <a:lnTo>
                    <a:pt x="1150" y="2799"/>
                  </a:lnTo>
                  <a:lnTo>
                    <a:pt x="1240" y="2745"/>
                  </a:lnTo>
                  <a:lnTo>
                    <a:pt x="1317" y="2827"/>
                  </a:lnTo>
                  <a:lnTo>
                    <a:pt x="1413" y="2866"/>
                  </a:lnTo>
                  <a:lnTo>
                    <a:pt x="1408" y="2947"/>
                  </a:lnTo>
                  <a:lnTo>
                    <a:pt x="1270" y="3038"/>
                  </a:lnTo>
                  <a:lnTo>
                    <a:pt x="1270" y="3142"/>
                  </a:lnTo>
                  <a:lnTo>
                    <a:pt x="1385" y="3271"/>
                  </a:lnTo>
                  <a:lnTo>
                    <a:pt x="1641" y="3132"/>
                  </a:lnTo>
                  <a:lnTo>
                    <a:pt x="1734" y="3226"/>
                  </a:lnTo>
                  <a:lnTo>
                    <a:pt x="1864" y="3127"/>
                  </a:lnTo>
                  <a:lnTo>
                    <a:pt x="2061" y="3268"/>
                  </a:lnTo>
                  <a:lnTo>
                    <a:pt x="2183" y="3231"/>
                  </a:lnTo>
                  <a:lnTo>
                    <a:pt x="2314" y="3323"/>
                  </a:lnTo>
                  <a:lnTo>
                    <a:pt x="2557" y="3170"/>
                  </a:lnTo>
                  <a:lnTo>
                    <a:pt x="2576" y="3046"/>
                  </a:lnTo>
                  <a:lnTo>
                    <a:pt x="2790" y="3105"/>
                  </a:lnTo>
                  <a:lnTo>
                    <a:pt x="2980" y="3160"/>
                  </a:lnTo>
                  <a:lnTo>
                    <a:pt x="3067" y="3106"/>
                  </a:lnTo>
                  <a:lnTo>
                    <a:pt x="3371" y="3176"/>
                  </a:lnTo>
                  <a:lnTo>
                    <a:pt x="3351" y="3286"/>
                  </a:lnTo>
                  <a:lnTo>
                    <a:pt x="3396" y="3387"/>
                  </a:lnTo>
                  <a:lnTo>
                    <a:pt x="3398" y="3667"/>
                  </a:lnTo>
                  <a:lnTo>
                    <a:pt x="3571" y="3613"/>
                  </a:lnTo>
                  <a:lnTo>
                    <a:pt x="3836" y="3799"/>
                  </a:lnTo>
                  <a:lnTo>
                    <a:pt x="3621" y="4098"/>
                  </a:lnTo>
                  <a:lnTo>
                    <a:pt x="3354" y="4311"/>
                  </a:lnTo>
                  <a:lnTo>
                    <a:pt x="3144" y="4420"/>
                  </a:lnTo>
                  <a:lnTo>
                    <a:pt x="3011" y="4597"/>
                  </a:lnTo>
                  <a:lnTo>
                    <a:pt x="2853" y="4722"/>
                  </a:lnTo>
                  <a:lnTo>
                    <a:pt x="2962" y="4990"/>
                  </a:lnTo>
                  <a:lnTo>
                    <a:pt x="2995" y="5431"/>
                  </a:lnTo>
                  <a:lnTo>
                    <a:pt x="2894" y="5683"/>
                  </a:lnTo>
                  <a:lnTo>
                    <a:pt x="2966" y="5790"/>
                  </a:lnTo>
                  <a:lnTo>
                    <a:pt x="2872" y="5979"/>
                  </a:lnTo>
                  <a:lnTo>
                    <a:pt x="2790" y="6003"/>
                  </a:lnTo>
                  <a:lnTo>
                    <a:pt x="2662" y="6097"/>
                  </a:lnTo>
                  <a:lnTo>
                    <a:pt x="2858" y="6425"/>
                  </a:lnTo>
                  <a:lnTo>
                    <a:pt x="2833" y="6579"/>
                  </a:lnTo>
                  <a:lnTo>
                    <a:pt x="2710" y="6827"/>
                  </a:lnTo>
                  <a:lnTo>
                    <a:pt x="2566" y="7004"/>
                  </a:lnTo>
                  <a:lnTo>
                    <a:pt x="2346" y="6978"/>
                  </a:lnTo>
                  <a:lnTo>
                    <a:pt x="2125" y="7026"/>
                  </a:lnTo>
                  <a:lnTo>
                    <a:pt x="1987" y="7087"/>
                  </a:lnTo>
                  <a:lnTo>
                    <a:pt x="2199" y="7341"/>
                  </a:lnTo>
                  <a:lnTo>
                    <a:pt x="2227" y="7633"/>
                  </a:lnTo>
                  <a:lnTo>
                    <a:pt x="2659" y="8092"/>
                  </a:lnTo>
                  <a:lnTo>
                    <a:pt x="2523" y="8391"/>
                  </a:lnTo>
                  <a:lnTo>
                    <a:pt x="2206" y="8615"/>
                  </a:lnTo>
                  <a:lnTo>
                    <a:pt x="2189" y="8806"/>
                  </a:lnTo>
                  <a:lnTo>
                    <a:pt x="2097" y="9020"/>
                  </a:lnTo>
                  <a:lnTo>
                    <a:pt x="2303" y="9314"/>
                  </a:lnTo>
                  <a:lnTo>
                    <a:pt x="2460" y="9491"/>
                  </a:lnTo>
                  <a:lnTo>
                    <a:pt x="2631" y="9508"/>
                  </a:lnTo>
                  <a:lnTo>
                    <a:pt x="2512" y="9759"/>
                  </a:lnTo>
                  <a:lnTo>
                    <a:pt x="2197" y="9853"/>
                  </a:lnTo>
                  <a:lnTo>
                    <a:pt x="2133" y="10041"/>
                  </a:lnTo>
                  <a:lnTo>
                    <a:pt x="1939" y="10239"/>
                  </a:lnTo>
                  <a:lnTo>
                    <a:pt x="1773" y="10567"/>
                  </a:lnTo>
                  <a:lnTo>
                    <a:pt x="1848" y="10807"/>
                  </a:lnTo>
                  <a:lnTo>
                    <a:pt x="1910" y="11199"/>
                  </a:lnTo>
                  <a:lnTo>
                    <a:pt x="2042" y="11161"/>
                  </a:lnTo>
                  <a:lnTo>
                    <a:pt x="2357" y="11161"/>
                  </a:lnTo>
                  <a:lnTo>
                    <a:pt x="2546" y="11239"/>
                  </a:lnTo>
                  <a:lnTo>
                    <a:pt x="2845" y="11402"/>
                  </a:lnTo>
                  <a:lnTo>
                    <a:pt x="3113" y="11588"/>
                  </a:lnTo>
                  <a:lnTo>
                    <a:pt x="3297" y="11889"/>
                  </a:lnTo>
                  <a:lnTo>
                    <a:pt x="3194" y="12030"/>
                  </a:lnTo>
                  <a:lnTo>
                    <a:pt x="3268" y="12194"/>
                  </a:lnTo>
                  <a:lnTo>
                    <a:pt x="3498" y="12288"/>
                  </a:lnTo>
                  <a:lnTo>
                    <a:pt x="3471" y="12401"/>
                  </a:lnTo>
                  <a:lnTo>
                    <a:pt x="3481" y="12528"/>
                  </a:lnTo>
                  <a:lnTo>
                    <a:pt x="3543" y="12740"/>
                  </a:lnTo>
                  <a:lnTo>
                    <a:pt x="3678" y="12873"/>
                  </a:lnTo>
                  <a:lnTo>
                    <a:pt x="3751" y="12992"/>
                  </a:lnTo>
                  <a:lnTo>
                    <a:pt x="3944" y="13008"/>
                  </a:lnTo>
                  <a:lnTo>
                    <a:pt x="4043" y="13147"/>
                  </a:lnTo>
                  <a:lnTo>
                    <a:pt x="4246" y="13193"/>
                  </a:lnTo>
                  <a:lnTo>
                    <a:pt x="4340" y="13276"/>
                  </a:lnTo>
                  <a:lnTo>
                    <a:pt x="4570" y="13219"/>
                  </a:lnTo>
                  <a:lnTo>
                    <a:pt x="4579" y="13018"/>
                  </a:lnTo>
                  <a:lnTo>
                    <a:pt x="4681" y="13071"/>
                  </a:lnTo>
                  <a:lnTo>
                    <a:pt x="4720" y="12999"/>
                  </a:lnTo>
                  <a:lnTo>
                    <a:pt x="4784" y="12838"/>
                  </a:lnTo>
                  <a:lnTo>
                    <a:pt x="4874" y="12751"/>
                  </a:lnTo>
                  <a:lnTo>
                    <a:pt x="4864" y="12648"/>
                  </a:lnTo>
                  <a:lnTo>
                    <a:pt x="5373" y="12463"/>
                  </a:lnTo>
                  <a:lnTo>
                    <a:pt x="5688" y="12481"/>
                  </a:lnTo>
                  <a:lnTo>
                    <a:pt x="5749" y="12391"/>
                  </a:lnTo>
                  <a:lnTo>
                    <a:pt x="5897" y="12299"/>
                  </a:lnTo>
                  <a:lnTo>
                    <a:pt x="6010" y="12122"/>
                  </a:lnTo>
                  <a:lnTo>
                    <a:pt x="6231" y="12149"/>
                  </a:lnTo>
                  <a:lnTo>
                    <a:pt x="6473" y="12105"/>
                  </a:lnTo>
                  <a:lnTo>
                    <a:pt x="6638" y="12130"/>
                  </a:lnTo>
                  <a:lnTo>
                    <a:pt x="6805" y="12074"/>
                  </a:lnTo>
                  <a:lnTo>
                    <a:pt x="7114" y="12094"/>
                  </a:lnTo>
                  <a:lnTo>
                    <a:pt x="7405" y="12169"/>
                  </a:lnTo>
                  <a:lnTo>
                    <a:pt x="7552" y="12094"/>
                  </a:lnTo>
                  <a:lnTo>
                    <a:pt x="7768" y="12056"/>
                  </a:lnTo>
                  <a:lnTo>
                    <a:pt x="8104" y="12083"/>
                  </a:lnTo>
                  <a:lnTo>
                    <a:pt x="8206" y="12177"/>
                  </a:lnTo>
                  <a:lnTo>
                    <a:pt x="8439" y="12141"/>
                  </a:lnTo>
                  <a:lnTo>
                    <a:pt x="8521" y="11931"/>
                  </a:lnTo>
                  <a:lnTo>
                    <a:pt x="8743" y="11919"/>
                  </a:lnTo>
                  <a:lnTo>
                    <a:pt x="8842" y="11889"/>
                  </a:lnTo>
                  <a:lnTo>
                    <a:pt x="8965" y="11974"/>
                  </a:lnTo>
                  <a:lnTo>
                    <a:pt x="9036" y="12094"/>
                  </a:lnTo>
                  <a:lnTo>
                    <a:pt x="9186" y="12077"/>
                  </a:lnTo>
                  <a:lnTo>
                    <a:pt x="9332" y="11864"/>
                  </a:lnTo>
                  <a:lnTo>
                    <a:pt x="9387" y="11761"/>
                  </a:lnTo>
                  <a:lnTo>
                    <a:pt x="9473" y="11668"/>
                  </a:lnTo>
                  <a:lnTo>
                    <a:pt x="9545" y="11384"/>
                  </a:lnTo>
                  <a:lnTo>
                    <a:pt x="9793" y="10967"/>
                  </a:lnTo>
                  <a:lnTo>
                    <a:pt x="9999" y="10861"/>
                  </a:lnTo>
                  <a:lnTo>
                    <a:pt x="10072" y="10743"/>
                  </a:lnTo>
                  <a:lnTo>
                    <a:pt x="10221" y="10653"/>
                  </a:lnTo>
                  <a:lnTo>
                    <a:pt x="10371" y="10637"/>
                  </a:lnTo>
                  <a:lnTo>
                    <a:pt x="10501" y="10704"/>
                  </a:lnTo>
                  <a:lnTo>
                    <a:pt x="10553" y="10621"/>
                  </a:lnTo>
                  <a:lnTo>
                    <a:pt x="10665" y="10609"/>
                  </a:lnTo>
                  <a:lnTo>
                    <a:pt x="10773" y="10649"/>
                  </a:lnTo>
                  <a:lnTo>
                    <a:pt x="11039" y="10556"/>
                  </a:lnTo>
                  <a:lnTo>
                    <a:pt x="10943" y="10477"/>
                  </a:lnTo>
                  <a:lnTo>
                    <a:pt x="10838" y="10347"/>
                  </a:lnTo>
                  <a:lnTo>
                    <a:pt x="10938" y="10209"/>
                  </a:lnTo>
                  <a:lnTo>
                    <a:pt x="11010" y="10016"/>
                  </a:lnTo>
                  <a:lnTo>
                    <a:pt x="11137" y="9596"/>
                  </a:lnTo>
                  <a:lnTo>
                    <a:pt x="11303" y="9551"/>
                  </a:lnTo>
                  <a:lnTo>
                    <a:pt x="11285" y="9432"/>
                  </a:lnTo>
                  <a:lnTo>
                    <a:pt x="11330" y="9323"/>
                  </a:lnTo>
                  <a:lnTo>
                    <a:pt x="11450" y="9256"/>
                  </a:lnTo>
                  <a:lnTo>
                    <a:pt x="11415" y="9170"/>
                  </a:lnTo>
                  <a:lnTo>
                    <a:pt x="11636" y="9017"/>
                  </a:lnTo>
                  <a:lnTo>
                    <a:pt x="11843" y="9001"/>
                  </a:lnTo>
                  <a:lnTo>
                    <a:pt x="11889" y="8865"/>
                  </a:lnTo>
                  <a:lnTo>
                    <a:pt x="12300" y="8587"/>
                  </a:lnTo>
                  <a:lnTo>
                    <a:pt x="12118" y="8430"/>
                  </a:lnTo>
                  <a:lnTo>
                    <a:pt x="11880" y="8342"/>
                  </a:lnTo>
                  <a:lnTo>
                    <a:pt x="11739" y="8158"/>
                  </a:lnTo>
                  <a:lnTo>
                    <a:pt x="11647" y="8028"/>
                  </a:lnTo>
                  <a:lnTo>
                    <a:pt x="11608" y="7824"/>
                  </a:lnTo>
                  <a:lnTo>
                    <a:pt x="11454" y="7450"/>
                  </a:lnTo>
                  <a:lnTo>
                    <a:pt x="11509" y="7232"/>
                  </a:lnTo>
                  <a:lnTo>
                    <a:pt x="11871" y="6494"/>
                  </a:lnTo>
                  <a:lnTo>
                    <a:pt x="12046" y="6326"/>
                  </a:lnTo>
                  <a:lnTo>
                    <a:pt x="12393" y="5857"/>
                  </a:lnTo>
                  <a:lnTo>
                    <a:pt x="12506" y="5598"/>
                  </a:lnTo>
                  <a:lnTo>
                    <a:pt x="12576" y="5430"/>
                  </a:lnTo>
                  <a:lnTo>
                    <a:pt x="12932" y="5303"/>
                  </a:lnTo>
                  <a:lnTo>
                    <a:pt x="12905" y="5142"/>
                  </a:lnTo>
                  <a:lnTo>
                    <a:pt x="12764" y="5076"/>
                  </a:lnTo>
                  <a:lnTo>
                    <a:pt x="13089" y="4680"/>
                  </a:lnTo>
                  <a:lnTo>
                    <a:pt x="13339" y="4634"/>
                  </a:lnTo>
                  <a:lnTo>
                    <a:pt x="13458" y="4505"/>
                  </a:lnTo>
                  <a:lnTo>
                    <a:pt x="14514" y="4208"/>
                  </a:lnTo>
                  <a:lnTo>
                    <a:pt x="14679" y="3938"/>
                  </a:lnTo>
                  <a:lnTo>
                    <a:pt x="14915" y="3763"/>
                  </a:lnTo>
                  <a:lnTo>
                    <a:pt x="15382" y="3466"/>
                  </a:lnTo>
                  <a:lnTo>
                    <a:pt x="15815" y="3114"/>
                  </a:lnTo>
                  <a:lnTo>
                    <a:pt x="15867" y="3002"/>
                  </a:lnTo>
                  <a:lnTo>
                    <a:pt x="15797" y="2861"/>
                  </a:lnTo>
                  <a:lnTo>
                    <a:pt x="15783" y="2706"/>
                  </a:lnTo>
                  <a:lnTo>
                    <a:pt x="15701" y="2646"/>
                  </a:lnTo>
                  <a:lnTo>
                    <a:pt x="15692" y="2577"/>
                  </a:lnTo>
                  <a:lnTo>
                    <a:pt x="15719" y="2468"/>
                  </a:lnTo>
                  <a:lnTo>
                    <a:pt x="15856" y="2498"/>
                  </a:lnTo>
                  <a:lnTo>
                    <a:pt x="15908" y="2356"/>
                  </a:lnTo>
                  <a:lnTo>
                    <a:pt x="15816" y="2333"/>
                  </a:lnTo>
                  <a:lnTo>
                    <a:pt x="15716" y="2277"/>
                  </a:lnTo>
                  <a:lnTo>
                    <a:pt x="15738" y="2202"/>
                  </a:lnTo>
                  <a:lnTo>
                    <a:pt x="15488" y="2148"/>
                  </a:lnTo>
                  <a:lnTo>
                    <a:pt x="15254" y="2204"/>
                  </a:lnTo>
                  <a:lnTo>
                    <a:pt x="14963" y="2439"/>
                  </a:lnTo>
                  <a:lnTo>
                    <a:pt x="14649" y="2270"/>
                  </a:lnTo>
                  <a:lnTo>
                    <a:pt x="14480" y="2280"/>
                  </a:lnTo>
                  <a:lnTo>
                    <a:pt x="14343" y="2442"/>
                  </a:lnTo>
                  <a:lnTo>
                    <a:pt x="13942" y="2193"/>
                  </a:lnTo>
                  <a:lnTo>
                    <a:pt x="13584" y="2302"/>
                  </a:lnTo>
                  <a:lnTo>
                    <a:pt x="13575" y="2183"/>
                  </a:lnTo>
                  <a:lnTo>
                    <a:pt x="13416" y="1871"/>
                  </a:lnTo>
                  <a:lnTo>
                    <a:pt x="13136" y="1857"/>
                  </a:lnTo>
                  <a:lnTo>
                    <a:pt x="12873" y="1741"/>
                  </a:lnTo>
                  <a:lnTo>
                    <a:pt x="12602" y="1649"/>
                  </a:lnTo>
                  <a:lnTo>
                    <a:pt x="12528" y="1769"/>
                  </a:lnTo>
                  <a:lnTo>
                    <a:pt x="12546" y="1899"/>
                  </a:lnTo>
                  <a:lnTo>
                    <a:pt x="12065" y="1937"/>
                  </a:lnTo>
                  <a:lnTo>
                    <a:pt x="11960" y="1856"/>
                  </a:lnTo>
                  <a:lnTo>
                    <a:pt x="11710" y="1964"/>
                  </a:lnTo>
                  <a:lnTo>
                    <a:pt x="11360" y="1734"/>
                  </a:lnTo>
                  <a:lnTo>
                    <a:pt x="11223" y="1719"/>
                  </a:lnTo>
                  <a:lnTo>
                    <a:pt x="11205" y="1784"/>
                  </a:lnTo>
                  <a:lnTo>
                    <a:pt x="10978" y="1782"/>
                  </a:lnTo>
                  <a:lnTo>
                    <a:pt x="10717" y="1551"/>
                  </a:lnTo>
                  <a:lnTo>
                    <a:pt x="10472" y="1496"/>
                  </a:lnTo>
                  <a:lnTo>
                    <a:pt x="10136" y="1376"/>
                  </a:lnTo>
                  <a:lnTo>
                    <a:pt x="10084" y="1289"/>
                  </a:lnTo>
                  <a:lnTo>
                    <a:pt x="10018" y="1274"/>
                  </a:lnTo>
                  <a:lnTo>
                    <a:pt x="9990" y="1451"/>
                  </a:lnTo>
                  <a:lnTo>
                    <a:pt x="9870" y="1396"/>
                  </a:lnTo>
                  <a:lnTo>
                    <a:pt x="9949" y="1106"/>
                  </a:lnTo>
                  <a:lnTo>
                    <a:pt x="9877" y="1025"/>
                  </a:lnTo>
                  <a:lnTo>
                    <a:pt x="9706" y="1041"/>
                  </a:lnTo>
                  <a:lnTo>
                    <a:pt x="9523" y="971"/>
                  </a:lnTo>
                  <a:lnTo>
                    <a:pt x="9436" y="847"/>
                  </a:lnTo>
                  <a:lnTo>
                    <a:pt x="9351" y="818"/>
                  </a:lnTo>
                  <a:lnTo>
                    <a:pt x="9257" y="912"/>
                  </a:lnTo>
                  <a:lnTo>
                    <a:pt x="8927" y="999"/>
                  </a:lnTo>
                  <a:lnTo>
                    <a:pt x="8668" y="967"/>
                  </a:lnTo>
                  <a:lnTo>
                    <a:pt x="8508" y="849"/>
                  </a:lnTo>
                  <a:lnTo>
                    <a:pt x="8342" y="759"/>
                  </a:lnTo>
                  <a:lnTo>
                    <a:pt x="8295" y="820"/>
                  </a:lnTo>
                  <a:lnTo>
                    <a:pt x="8201" y="685"/>
                  </a:lnTo>
                  <a:lnTo>
                    <a:pt x="8161" y="731"/>
                  </a:lnTo>
                  <a:lnTo>
                    <a:pt x="7980" y="724"/>
                  </a:lnTo>
                  <a:lnTo>
                    <a:pt x="7884" y="849"/>
                  </a:lnTo>
                  <a:lnTo>
                    <a:pt x="7908" y="929"/>
                  </a:lnTo>
                  <a:lnTo>
                    <a:pt x="7773" y="892"/>
                  </a:lnTo>
                  <a:lnTo>
                    <a:pt x="7350" y="737"/>
                  </a:lnTo>
                  <a:lnTo>
                    <a:pt x="7179" y="571"/>
                  </a:lnTo>
                  <a:lnTo>
                    <a:pt x="6976" y="681"/>
                  </a:lnTo>
                  <a:lnTo>
                    <a:pt x="6717" y="681"/>
                  </a:lnTo>
                  <a:lnTo>
                    <a:pt x="6339" y="807"/>
                  </a:lnTo>
                  <a:lnTo>
                    <a:pt x="5973" y="768"/>
                  </a:lnTo>
                  <a:lnTo>
                    <a:pt x="5959" y="860"/>
                  </a:lnTo>
                  <a:lnTo>
                    <a:pt x="5183" y="615"/>
                  </a:lnTo>
                  <a:lnTo>
                    <a:pt x="4951" y="511"/>
                  </a:lnTo>
                  <a:lnTo>
                    <a:pt x="4604" y="491"/>
                  </a:lnTo>
                  <a:lnTo>
                    <a:pt x="4345" y="310"/>
                  </a:lnTo>
                  <a:lnTo>
                    <a:pt x="4253" y="415"/>
                  </a:lnTo>
                  <a:lnTo>
                    <a:pt x="4085" y="458"/>
                  </a:lnTo>
                  <a:lnTo>
                    <a:pt x="3887" y="399"/>
                  </a:lnTo>
                  <a:lnTo>
                    <a:pt x="3568" y="486"/>
                  </a:lnTo>
                  <a:lnTo>
                    <a:pt x="2592" y="377"/>
                  </a:lnTo>
                  <a:lnTo>
                    <a:pt x="2455" y="198"/>
                  </a:lnTo>
                  <a:lnTo>
                    <a:pt x="2291" y="124"/>
                  </a:lnTo>
                  <a:lnTo>
                    <a:pt x="2191" y="151"/>
                  </a:lnTo>
                  <a:lnTo>
                    <a:pt x="2093" y="46"/>
                  </a:lnTo>
                  <a:lnTo>
                    <a:pt x="2062" y="120"/>
                  </a:lnTo>
                  <a:lnTo>
                    <a:pt x="1983" y="87"/>
                  </a:lnTo>
                  <a:lnTo>
                    <a:pt x="1805" y="209"/>
                  </a:lnTo>
                  <a:lnTo>
                    <a:pt x="1881" y="59"/>
                  </a:lnTo>
                  <a:lnTo>
                    <a:pt x="1829" y="0"/>
                  </a:lnTo>
                  <a:lnTo>
                    <a:pt x="1630" y="205"/>
                  </a:lnTo>
                  <a:lnTo>
                    <a:pt x="1309" y="360"/>
                  </a:lnTo>
                  <a:lnTo>
                    <a:pt x="1264" y="471"/>
                  </a:lnTo>
                  <a:lnTo>
                    <a:pt x="1375" y="596"/>
                  </a:lnTo>
                  <a:lnTo>
                    <a:pt x="1499" y="626"/>
                  </a:lnTo>
                  <a:lnTo>
                    <a:pt x="1397" y="720"/>
                  </a:lnTo>
                  <a:lnTo>
                    <a:pt x="1292" y="635"/>
                  </a:lnTo>
                  <a:lnTo>
                    <a:pt x="1163" y="648"/>
                  </a:lnTo>
                  <a:lnTo>
                    <a:pt x="908" y="733"/>
                  </a:lnTo>
                  <a:lnTo>
                    <a:pt x="709" y="753"/>
                  </a:lnTo>
                  <a:lnTo>
                    <a:pt x="587" y="683"/>
                  </a:lnTo>
                  <a:lnTo>
                    <a:pt x="436" y="777"/>
                  </a:lnTo>
                  <a:lnTo>
                    <a:pt x="550" y="860"/>
                  </a:lnTo>
                  <a:lnTo>
                    <a:pt x="345" y="855"/>
                  </a:lnTo>
                  <a:lnTo>
                    <a:pt x="329" y="934"/>
                  </a:lnTo>
                  <a:lnTo>
                    <a:pt x="236" y="870"/>
                  </a:lnTo>
                  <a:lnTo>
                    <a:pt x="199" y="953"/>
                  </a:lnTo>
                  <a:lnTo>
                    <a:pt x="127" y="932"/>
                  </a:lnTo>
                  <a:lnTo>
                    <a:pt x="157" y="1063"/>
                  </a:lnTo>
                  <a:lnTo>
                    <a:pt x="26" y="1209"/>
                  </a:lnTo>
                  <a:lnTo>
                    <a:pt x="0" y="1396"/>
                  </a:lnTo>
                  <a:lnTo>
                    <a:pt x="98" y="1342"/>
                  </a:lnTo>
                  <a:lnTo>
                    <a:pt x="164" y="1387"/>
                  </a:lnTo>
                  <a:lnTo>
                    <a:pt x="198" y="1621"/>
                  </a:lnTo>
                  <a:lnTo>
                    <a:pt x="229" y="1636"/>
                  </a:lnTo>
                  <a:lnTo>
                    <a:pt x="332" y="1577"/>
                  </a:lnTo>
                  <a:lnTo>
                    <a:pt x="428" y="1612"/>
                  </a:lnTo>
                  <a:lnTo>
                    <a:pt x="321" y="1700"/>
                  </a:lnTo>
                  <a:lnTo>
                    <a:pt x="290" y="1789"/>
                  </a:lnTo>
                  <a:lnTo>
                    <a:pt x="190" y="1922"/>
                  </a:lnTo>
                  <a:lnTo>
                    <a:pt x="264" y="1981"/>
                  </a:lnTo>
                  <a:lnTo>
                    <a:pt x="284" y="2040"/>
                  </a:lnTo>
                  <a:lnTo>
                    <a:pt x="447" y="1894"/>
                  </a:lnTo>
                  <a:lnTo>
                    <a:pt x="563" y="1859"/>
                  </a:lnTo>
                  <a:lnTo>
                    <a:pt x="594" y="1953"/>
                  </a:lnTo>
                  <a:lnTo>
                    <a:pt x="482" y="1970"/>
                  </a:lnTo>
                  <a:lnTo>
                    <a:pt x="593" y="2105"/>
                  </a:lnTo>
                  <a:lnTo>
                    <a:pt x="452" y="2066"/>
                  </a:lnTo>
                  <a:lnTo>
                    <a:pt x="399" y="2123"/>
                  </a:lnTo>
                  <a:lnTo>
                    <a:pt x="537" y="2282"/>
                  </a:lnTo>
                  <a:lnTo>
                    <a:pt x="727" y="2221"/>
                  </a:lnTo>
                  <a:lnTo>
                    <a:pt x="598" y="2350"/>
                  </a:lnTo>
                  <a:lnTo>
                    <a:pt x="485" y="2374"/>
                  </a:lnTo>
                  <a:lnTo>
                    <a:pt x="465" y="2480"/>
                  </a:lnTo>
                  <a:lnTo>
                    <a:pt x="530" y="2522"/>
                  </a:lnTo>
                  <a:lnTo>
                    <a:pt x="786" y="2367"/>
                  </a:lnTo>
                  <a:lnTo>
                    <a:pt x="727" y="2526"/>
                  </a:lnTo>
                  <a:lnTo>
                    <a:pt x="593" y="2548"/>
                  </a:lnTo>
                  <a:lnTo>
                    <a:pt x="513" y="264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7079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C39DE-2716-F082-8904-4C8AE0B0F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EA9BDD92-1F1C-C88A-7C40-17A632FE8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Malaysia in Asia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136251" name="Group 136250">
            <a:extLst>
              <a:ext uri="{FF2B5EF4-FFF2-40B4-BE49-F238E27FC236}">
                <a16:creationId xmlns:a16="http://schemas.microsoft.com/office/drawing/2014/main" id="{B8041C54-0AED-57AF-4CDB-BDE07C5F3A9D}"/>
              </a:ext>
            </a:extLst>
          </p:cNvPr>
          <p:cNvGrpSpPr/>
          <p:nvPr/>
        </p:nvGrpSpPr>
        <p:grpSpPr>
          <a:xfrm>
            <a:off x="1441450" y="1131590"/>
            <a:ext cx="6261100" cy="1944688"/>
            <a:chOff x="679450" y="3076575"/>
            <a:chExt cx="6261100" cy="1944688"/>
          </a:xfrm>
        </p:grpSpPr>
        <p:sp>
          <p:nvSpPr>
            <p:cNvPr id="136252" name="Freeform 3">
              <a:extLst>
                <a:ext uri="{FF2B5EF4-FFF2-40B4-BE49-F238E27FC236}">
                  <a16:creationId xmlns:a16="http://schemas.microsoft.com/office/drawing/2014/main" id="{5B24A133-C6E9-69EC-9E21-AC0BEC1CD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3" y="3162300"/>
              <a:ext cx="1330325" cy="1758950"/>
            </a:xfrm>
            <a:custGeom>
              <a:avLst/>
              <a:gdLst>
                <a:gd name="T0" fmla="*/ 219 w 4191"/>
                <a:gd name="T1" fmla="*/ 1625 h 5537"/>
                <a:gd name="T2" fmla="*/ 378 w 4191"/>
                <a:gd name="T3" fmla="*/ 1827 h 5537"/>
                <a:gd name="T4" fmla="*/ 434 w 4191"/>
                <a:gd name="T5" fmla="*/ 1943 h 5537"/>
                <a:gd name="T6" fmla="*/ 458 w 4191"/>
                <a:gd name="T7" fmla="*/ 2070 h 5537"/>
                <a:gd name="T8" fmla="*/ 434 w 4191"/>
                <a:gd name="T9" fmla="*/ 2147 h 5537"/>
                <a:gd name="T10" fmla="*/ 468 w 4191"/>
                <a:gd name="T11" fmla="*/ 2324 h 5537"/>
                <a:gd name="T12" fmla="*/ 522 w 4191"/>
                <a:gd name="T13" fmla="*/ 2585 h 5537"/>
                <a:gd name="T14" fmla="*/ 581 w 4191"/>
                <a:gd name="T15" fmla="*/ 2765 h 5537"/>
                <a:gd name="T16" fmla="*/ 662 w 4191"/>
                <a:gd name="T17" fmla="*/ 2919 h 5537"/>
                <a:gd name="T18" fmla="*/ 914 w 4191"/>
                <a:gd name="T19" fmla="*/ 3176 h 5537"/>
                <a:gd name="T20" fmla="*/ 1190 w 4191"/>
                <a:gd name="T21" fmla="*/ 3626 h 5537"/>
                <a:gd name="T22" fmla="*/ 1160 w 4191"/>
                <a:gd name="T23" fmla="*/ 3933 h 5537"/>
                <a:gd name="T24" fmla="*/ 1344 w 4191"/>
                <a:gd name="T25" fmla="*/ 4085 h 5537"/>
                <a:gd name="T26" fmla="*/ 1632 w 4191"/>
                <a:gd name="T27" fmla="*/ 4170 h 5537"/>
                <a:gd name="T28" fmla="*/ 1701 w 4191"/>
                <a:gd name="T29" fmla="*/ 4322 h 5537"/>
                <a:gd name="T30" fmla="*/ 1863 w 4191"/>
                <a:gd name="T31" fmla="*/ 4424 h 5537"/>
                <a:gd name="T32" fmla="*/ 2105 w 4191"/>
                <a:gd name="T33" fmla="*/ 4610 h 5537"/>
                <a:gd name="T34" fmla="*/ 2558 w 4191"/>
                <a:gd name="T35" fmla="*/ 4934 h 5537"/>
                <a:gd name="T36" fmla="*/ 2883 w 4191"/>
                <a:gd name="T37" fmla="*/ 5052 h 5537"/>
                <a:gd name="T38" fmla="*/ 3285 w 4191"/>
                <a:gd name="T39" fmla="*/ 5391 h 5537"/>
                <a:gd name="T40" fmla="*/ 3435 w 4191"/>
                <a:gd name="T41" fmla="*/ 5456 h 5537"/>
                <a:gd name="T42" fmla="*/ 3638 w 4191"/>
                <a:gd name="T43" fmla="*/ 5346 h 5537"/>
                <a:gd name="T44" fmla="*/ 3851 w 4191"/>
                <a:gd name="T45" fmla="*/ 5376 h 5537"/>
                <a:gd name="T46" fmla="*/ 3866 w 4191"/>
                <a:gd name="T47" fmla="*/ 5175 h 5537"/>
                <a:gd name="T48" fmla="*/ 4103 w 4191"/>
                <a:gd name="T49" fmla="*/ 5465 h 5537"/>
                <a:gd name="T50" fmla="*/ 4112 w 4191"/>
                <a:gd name="T51" fmla="*/ 5088 h 5537"/>
                <a:gd name="T52" fmla="*/ 3941 w 4191"/>
                <a:gd name="T53" fmla="*/ 4703 h 5537"/>
                <a:gd name="T54" fmla="*/ 3791 w 4191"/>
                <a:gd name="T55" fmla="*/ 4424 h 5537"/>
                <a:gd name="T56" fmla="*/ 3554 w 4191"/>
                <a:gd name="T57" fmla="*/ 4160 h 5537"/>
                <a:gd name="T58" fmla="*/ 3312 w 4191"/>
                <a:gd name="T59" fmla="*/ 3390 h 5537"/>
                <a:gd name="T60" fmla="*/ 3200 w 4191"/>
                <a:gd name="T61" fmla="*/ 3053 h 5537"/>
                <a:gd name="T62" fmla="*/ 3317 w 4191"/>
                <a:gd name="T63" fmla="*/ 2781 h 5537"/>
                <a:gd name="T64" fmla="*/ 3353 w 4191"/>
                <a:gd name="T65" fmla="*/ 2493 h 5537"/>
                <a:gd name="T66" fmla="*/ 3341 w 4191"/>
                <a:gd name="T67" fmla="*/ 2093 h 5537"/>
                <a:gd name="T68" fmla="*/ 3168 w 4191"/>
                <a:gd name="T69" fmla="*/ 1653 h 5537"/>
                <a:gd name="T70" fmla="*/ 2916 w 4191"/>
                <a:gd name="T71" fmla="*/ 1259 h 5537"/>
                <a:gd name="T72" fmla="*/ 2582 w 4191"/>
                <a:gd name="T73" fmla="*/ 1041 h 5537"/>
                <a:gd name="T74" fmla="*/ 2310 w 4191"/>
                <a:gd name="T75" fmla="*/ 743 h 5537"/>
                <a:gd name="T76" fmla="*/ 2043 w 4191"/>
                <a:gd name="T77" fmla="*/ 528 h 5537"/>
                <a:gd name="T78" fmla="*/ 1850 w 4191"/>
                <a:gd name="T79" fmla="*/ 705 h 5537"/>
                <a:gd name="T80" fmla="*/ 1716 w 4191"/>
                <a:gd name="T81" fmla="*/ 942 h 5537"/>
                <a:gd name="T82" fmla="*/ 1595 w 4191"/>
                <a:gd name="T83" fmla="*/ 977 h 5537"/>
                <a:gd name="T84" fmla="*/ 1353 w 4191"/>
                <a:gd name="T85" fmla="*/ 860 h 5537"/>
                <a:gd name="T86" fmla="*/ 1136 w 4191"/>
                <a:gd name="T87" fmla="*/ 987 h 5537"/>
                <a:gd name="T88" fmla="*/ 989 w 4191"/>
                <a:gd name="T89" fmla="*/ 1073 h 5537"/>
                <a:gd name="T90" fmla="*/ 891 w 4191"/>
                <a:gd name="T91" fmla="*/ 833 h 5537"/>
                <a:gd name="T92" fmla="*/ 995 w 4191"/>
                <a:gd name="T93" fmla="*/ 621 h 5537"/>
                <a:gd name="T94" fmla="*/ 897 w 4191"/>
                <a:gd name="T95" fmla="*/ 483 h 5537"/>
                <a:gd name="T96" fmla="*/ 708 w 4191"/>
                <a:gd name="T97" fmla="*/ 492 h 5537"/>
                <a:gd name="T98" fmla="*/ 476 w 4191"/>
                <a:gd name="T99" fmla="*/ 261 h 5537"/>
                <a:gd name="T100" fmla="*/ 248 w 4191"/>
                <a:gd name="T101" fmla="*/ 183 h 5537"/>
                <a:gd name="T102" fmla="*/ 92 w 4191"/>
                <a:gd name="T103" fmla="*/ 3 h 5537"/>
                <a:gd name="T104" fmla="*/ 51 w 4191"/>
                <a:gd name="T105" fmla="*/ 126 h 5537"/>
                <a:gd name="T106" fmla="*/ 60 w 4191"/>
                <a:gd name="T107" fmla="*/ 456 h 5537"/>
                <a:gd name="T108" fmla="*/ 185 w 4191"/>
                <a:gd name="T109" fmla="*/ 683 h 5537"/>
                <a:gd name="T110" fmla="*/ 231 w 4191"/>
                <a:gd name="T111" fmla="*/ 1056 h 5537"/>
                <a:gd name="T112" fmla="*/ 237 w 4191"/>
                <a:gd name="T113" fmla="*/ 1298 h 5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91" h="5537">
                  <a:moveTo>
                    <a:pt x="233" y="1418"/>
                  </a:moveTo>
                  <a:lnTo>
                    <a:pt x="222" y="1478"/>
                  </a:lnTo>
                  <a:lnTo>
                    <a:pt x="201" y="1556"/>
                  </a:lnTo>
                  <a:lnTo>
                    <a:pt x="219" y="1625"/>
                  </a:lnTo>
                  <a:lnTo>
                    <a:pt x="243" y="1688"/>
                  </a:lnTo>
                  <a:lnTo>
                    <a:pt x="285" y="1761"/>
                  </a:lnTo>
                  <a:lnTo>
                    <a:pt x="320" y="1817"/>
                  </a:lnTo>
                  <a:lnTo>
                    <a:pt x="378" y="1827"/>
                  </a:lnTo>
                  <a:lnTo>
                    <a:pt x="356" y="1857"/>
                  </a:lnTo>
                  <a:lnTo>
                    <a:pt x="378" y="1878"/>
                  </a:lnTo>
                  <a:lnTo>
                    <a:pt x="413" y="1863"/>
                  </a:lnTo>
                  <a:lnTo>
                    <a:pt x="434" y="1943"/>
                  </a:lnTo>
                  <a:lnTo>
                    <a:pt x="486" y="1938"/>
                  </a:lnTo>
                  <a:lnTo>
                    <a:pt x="488" y="1976"/>
                  </a:lnTo>
                  <a:lnTo>
                    <a:pt x="443" y="2001"/>
                  </a:lnTo>
                  <a:lnTo>
                    <a:pt x="458" y="2070"/>
                  </a:lnTo>
                  <a:lnTo>
                    <a:pt x="501" y="2057"/>
                  </a:lnTo>
                  <a:lnTo>
                    <a:pt x="534" y="2084"/>
                  </a:lnTo>
                  <a:lnTo>
                    <a:pt x="461" y="2106"/>
                  </a:lnTo>
                  <a:lnTo>
                    <a:pt x="434" y="2147"/>
                  </a:lnTo>
                  <a:lnTo>
                    <a:pt x="485" y="2177"/>
                  </a:lnTo>
                  <a:lnTo>
                    <a:pt x="531" y="2195"/>
                  </a:lnTo>
                  <a:lnTo>
                    <a:pt x="480" y="2250"/>
                  </a:lnTo>
                  <a:lnTo>
                    <a:pt x="468" y="2324"/>
                  </a:lnTo>
                  <a:lnTo>
                    <a:pt x="441" y="2397"/>
                  </a:lnTo>
                  <a:lnTo>
                    <a:pt x="446" y="2472"/>
                  </a:lnTo>
                  <a:lnTo>
                    <a:pt x="476" y="2568"/>
                  </a:lnTo>
                  <a:lnTo>
                    <a:pt x="522" y="2585"/>
                  </a:lnTo>
                  <a:lnTo>
                    <a:pt x="582" y="2618"/>
                  </a:lnTo>
                  <a:lnTo>
                    <a:pt x="620" y="2690"/>
                  </a:lnTo>
                  <a:lnTo>
                    <a:pt x="639" y="2763"/>
                  </a:lnTo>
                  <a:lnTo>
                    <a:pt x="581" y="2765"/>
                  </a:lnTo>
                  <a:lnTo>
                    <a:pt x="555" y="2828"/>
                  </a:lnTo>
                  <a:lnTo>
                    <a:pt x="576" y="2892"/>
                  </a:lnTo>
                  <a:lnTo>
                    <a:pt x="612" y="2916"/>
                  </a:lnTo>
                  <a:lnTo>
                    <a:pt x="662" y="2919"/>
                  </a:lnTo>
                  <a:lnTo>
                    <a:pt x="675" y="2982"/>
                  </a:lnTo>
                  <a:lnTo>
                    <a:pt x="785" y="3059"/>
                  </a:lnTo>
                  <a:lnTo>
                    <a:pt x="851" y="3122"/>
                  </a:lnTo>
                  <a:lnTo>
                    <a:pt x="914" y="3176"/>
                  </a:lnTo>
                  <a:lnTo>
                    <a:pt x="1029" y="3381"/>
                  </a:lnTo>
                  <a:lnTo>
                    <a:pt x="1100" y="3422"/>
                  </a:lnTo>
                  <a:lnTo>
                    <a:pt x="1146" y="3509"/>
                  </a:lnTo>
                  <a:lnTo>
                    <a:pt x="1190" y="3626"/>
                  </a:lnTo>
                  <a:lnTo>
                    <a:pt x="1200" y="3713"/>
                  </a:lnTo>
                  <a:lnTo>
                    <a:pt x="1248" y="3786"/>
                  </a:lnTo>
                  <a:lnTo>
                    <a:pt x="1191" y="3815"/>
                  </a:lnTo>
                  <a:lnTo>
                    <a:pt x="1160" y="3933"/>
                  </a:lnTo>
                  <a:lnTo>
                    <a:pt x="1211" y="3960"/>
                  </a:lnTo>
                  <a:lnTo>
                    <a:pt x="1269" y="3984"/>
                  </a:lnTo>
                  <a:lnTo>
                    <a:pt x="1317" y="4028"/>
                  </a:lnTo>
                  <a:lnTo>
                    <a:pt x="1344" y="4085"/>
                  </a:lnTo>
                  <a:lnTo>
                    <a:pt x="1404" y="4137"/>
                  </a:lnTo>
                  <a:lnTo>
                    <a:pt x="1479" y="4140"/>
                  </a:lnTo>
                  <a:lnTo>
                    <a:pt x="1530" y="4185"/>
                  </a:lnTo>
                  <a:lnTo>
                    <a:pt x="1632" y="4170"/>
                  </a:lnTo>
                  <a:lnTo>
                    <a:pt x="1665" y="4211"/>
                  </a:lnTo>
                  <a:lnTo>
                    <a:pt x="1662" y="4259"/>
                  </a:lnTo>
                  <a:lnTo>
                    <a:pt x="1698" y="4287"/>
                  </a:lnTo>
                  <a:lnTo>
                    <a:pt x="1701" y="4322"/>
                  </a:lnTo>
                  <a:lnTo>
                    <a:pt x="1731" y="4379"/>
                  </a:lnTo>
                  <a:lnTo>
                    <a:pt x="1781" y="4377"/>
                  </a:lnTo>
                  <a:lnTo>
                    <a:pt x="1826" y="4394"/>
                  </a:lnTo>
                  <a:lnTo>
                    <a:pt x="1863" y="4424"/>
                  </a:lnTo>
                  <a:lnTo>
                    <a:pt x="1910" y="4452"/>
                  </a:lnTo>
                  <a:lnTo>
                    <a:pt x="1953" y="4485"/>
                  </a:lnTo>
                  <a:lnTo>
                    <a:pt x="2027" y="4568"/>
                  </a:lnTo>
                  <a:lnTo>
                    <a:pt x="2105" y="4610"/>
                  </a:lnTo>
                  <a:lnTo>
                    <a:pt x="2294" y="4673"/>
                  </a:lnTo>
                  <a:lnTo>
                    <a:pt x="2397" y="4755"/>
                  </a:lnTo>
                  <a:lnTo>
                    <a:pt x="2495" y="4827"/>
                  </a:lnTo>
                  <a:lnTo>
                    <a:pt x="2558" y="4934"/>
                  </a:lnTo>
                  <a:lnTo>
                    <a:pt x="2636" y="4911"/>
                  </a:lnTo>
                  <a:lnTo>
                    <a:pt x="2742" y="4961"/>
                  </a:lnTo>
                  <a:lnTo>
                    <a:pt x="2793" y="5055"/>
                  </a:lnTo>
                  <a:lnTo>
                    <a:pt x="2883" y="5052"/>
                  </a:lnTo>
                  <a:lnTo>
                    <a:pt x="3035" y="5139"/>
                  </a:lnTo>
                  <a:lnTo>
                    <a:pt x="3179" y="5214"/>
                  </a:lnTo>
                  <a:lnTo>
                    <a:pt x="3246" y="5268"/>
                  </a:lnTo>
                  <a:lnTo>
                    <a:pt x="3285" y="5391"/>
                  </a:lnTo>
                  <a:lnTo>
                    <a:pt x="3330" y="5483"/>
                  </a:lnTo>
                  <a:lnTo>
                    <a:pt x="3387" y="5537"/>
                  </a:lnTo>
                  <a:lnTo>
                    <a:pt x="3413" y="5499"/>
                  </a:lnTo>
                  <a:lnTo>
                    <a:pt x="3435" y="5456"/>
                  </a:lnTo>
                  <a:lnTo>
                    <a:pt x="3503" y="5436"/>
                  </a:lnTo>
                  <a:lnTo>
                    <a:pt x="3536" y="5382"/>
                  </a:lnTo>
                  <a:lnTo>
                    <a:pt x="3570" y="5337"/>
                  </a:lnTo>
                  <a:lnTo>
                    <a:pt x="3638" y="5346"/>
                  </a:lnTo>
                  <a:lnTo>
                    <a:pt x="3678" y="5324"/>
                  </a:lnTo>
                  <a:lnTo>
                    <a:pt x="3716" y="5321"/>
                  </a:lnTo>
                  <a:lnTo>
                    <a:pt x="3762" y="5358"/>
                  </a:lnTo>
                  <a:lnTo>
                    <a:pt x="3851" y="5376"/>
                  </a:lnTo>
                  <a:lnTo>
                    <a:pt x="3893" y="5361"/>
                  </a:lnTo>
                  <a:lnTo>
                    <a:pt x="3879" y="5259"/>
                  </a:lnTo>
                  <a:lnTo>
                    <a:pt x="3842" y="5204"/>
                  </a:lnTo>
                  <a:lnTo>
                    <a:pt x="3866" y="5175"/>
                  </a:lnTo>
                  <a:lnTo>
                    <a:pt x="3932" y="5249"/>
                  </a:lnTo>
                  <a:lnTo>
                    <a:pt x="3951" y="5348"/>
                  </a:lnTo>
                  <a:lnTo>
                    <a:pt x="4022" y="5438"/>
                  </a:lnTo>
                  <a:lnTo>
                    <a:pt x="4103" y="5465"/>
                  </a:lnTo>
                  <a:lnTo>
                    <a:pt x="4164" y="5438"/>
                  </a:lnTo>
                  <a:lnTo>
                    <a:pt x="4191" y="5360"/>
                  </a:lnTo>
                  <a:lnTo>
                    <a:pt x="4158" y="5210"/>
                  </a:lnTo>
                  <a:lnTo>
                    <a:pt x="4112" y="5088"/>
                  </a:lnTo>
                  <a:lnTo>
                    <a:pt x="4053" y="4956"/>
                  </a:lnTo>
                  <a:lnTo>
                    <a:pt x="3986" y="4911"/>
                  </a:lnTo>
                  <a:lnTo>
                    <a:pt x="3999" y="4844"/>
                  </a:lnTo>
                  <a:lnTo>
                    <a:pt x="3941" y="4703"/>
                  </a:lnTo>
                  <a:lnTo>
                    <a:pt x="3860" y="4605"/>
                  </a:lnTo>
                  <a:lnTo>
                    <a:pt x="3875" y="4565"/>
                  </a:lnTo>
                  <a:lnTo>
                    <a:pt x="3851" y="4496"/>
                  </a:lnTo>
                  <a:lnTo>
                    <a:pt x="3791" y="4424"/>
                  </a:lnTo>
                  <a:lnTo>
                    <a:pt x="3734" y="4340"/>
                  </a:lnTo>
                  <a:lnTo>
                    <a:pt x="3744" y="4236"/>
                  </a:lnTo>
                  <a:lnTo>
                    <a:pt x="3621" y="4173"/>
                  </a:lnTo>
                  <a:lnTo>
                    <a:pt x="3554" y="4160"/>
                  </a:lnTo>
                  <a:lnTo>
                    <a:pt x="3491" y="4110"/>
                  </a:lnTo>
                  <a:lnTo>
                    <a:pt x="3342" y="3944"/>
                  </a:lnTo>
                  <a:lnTo>
                    <a:pt x="3327" y="3840"/>
                  </a:lnTo>
                  <a:lnTo>
                    <a:pt x="3312" y="3390"/>
                  </a:lnTo>
                  <a:lnTo>
                    <a:pt x="3335" y="3276"/>
                  </a:lnTo>
                  <a:lnTo>
                    <a:pt x="3306" y="3185"/>
                  </a:lnTo>
                  <a:lnTo>
                    <a:pt x="3242" y="3099"/>
                  </a:lnTo>
                  <a:lnTo>
                    <a:pt x="3200" y="3053"/>
                  </a:lnTo>
                  <a:lnTo>
                    <a:pt x="3225" y="2952"/>
                  </a:lnTo>
                  <a:lnTo>
                    <a:pt x="3257" y="2937"/>
                  </a:lnTo>
                  <a:lnTo>
                    <a:pt x="3269" y="2813"/>
                  </a:lnTo>
                  <a:lnTo>
                    <a:pt x="3317" y="2781"/>
                  </a:lnTo>
                  <a:lnTo>
                    <a:pt x="3284" y="2715"/>
                  </a:lnTo>
                  <a:lnTo>
                    <a:pt x="3273" y="2633"/>
                  </a:lnTo>
                  <a:lnTo>
                    <a:pt x="3320" y="2561"/>
                  </a:lnTo>
                  <a:lnTo>
                    <a:pt x="3353" y="2493"/>
                  </a:lnTo>
                  <a:lnTo>
                    <a:pt x="3362" y="2400"/>
                  </a:lnTo>
                  <a:lnTo>
                    <a:pt x="3324" y="2310"/>
                  </a:lnTo>
                  <a:lnTo>
                    <a:pt x="3339" y="2213"/>
                  </a:lnTo>
                  <a:lnTo>
                    <a:pt x="3341" y="2093"/>
                  </a:lnTo>
                  <a:lnTo>
                    <a:pt x="3282" y="1985"/>
                  </a:lnTo>
                  <a:lnTo>
                    <a:pt x="3317" y="1919"/>
                  </a:lnTo>
                  <a:lnTo>
                    <a:pt x="3242" y="1802"/>
                  </a:lnTo>
                  <a:lnTo>
                    <a:pt x="3168" y="1653"/>
                  </a:lnTo>
                  <a:lnTo>
                    <a:pt x="3080" y="1541"/>
                  </a:lnTo>
                  <a:lnTo>
                    <a:pt x="3024" y="1406"/>
                  </a:lnTo>
                  <a:lnTo>
                    <a:pt x="2990" y="1346"/>
                  </a:lnTo>
                  <a:lnTo>
                    <a:pt x="2916" y="1259"/>
                  </a:lnTo>
                  <a:lnTo>
                    <a:pt x="2837" y="1196"/>
                  </a:lnTo>
                  <a:lnTo>
                    <a:pt x="2765" y="1182"/>
                  </a:lnTo>
                  <a:lnTo>
                    <a:pt x="2658" y="1115"/>
                  </a:lnTo>
                  <a:lnTo>
                    <a:pt x="2582" y="1041"/>
                  </a:lnTo>
                  <a:lnTo>
                    <a:pt x="2532" y="960"/>
                  </a:lnTo>
                  <a:lnTo>
                    <a:pt x="2438" y="897"/>
                  </a:lnTo>
                  <a:lnTo>
                    <a:pt x="2349" y="840"/>
                  </a:lnTo>
                  <a:lnTo>
                    <a:pt x="2310" y="743"/>
                  </a:lnTo>
                  <a:lnTo>
                    <a:pt x="2267" y="642"/>
                  </a:lnTo>
                  <a:lnTo>
                    <a:pt x="2241" y="560"/>
                  </a:lnTo>
                  <a:lnTo>
                    <a:pt x="2105" y="518"/>
                  </a:lnTo>
                  <a:lnTo>
                    <a:pt x="2043" y="528"/>
                  </a:lnTo>
                  <a:lnTo>
                    <a:pt x="1970" y="479"/>
                  </a:lnTo>
                  <a:lnTo>
                    <a:pt x="1974" y="569"/>
                  </a:lnTo>
                  <a:lnTo>
                    <a:pt x="1923" y="635"/>
                  </a:lnTo>
                  <a:lnTo>
                    <a:pt x="1850" y="705"/>
                  </a:lnTo>
                  <a:lnTo>
                    <a:pt x="1809" y="806"/>
                  </a:lnTo>
                  <a:lnTo>
                    <a:pt x="1814" y="882"/>
                  </a:lnTo>
                  <a:lnTo>
                    <a:pt x="1769" y="888"/>
                  </a:lnTo>
                  <a:lnTo>
                    <a:pt x="1716" y="942"/>
                  </a:lnTo>
                  <a:lnTo>
                    <a:pt x="1707" y="1005"/>
                  </a:lnTo>
                  <a:lnTo>
                    <a:pt x="1661" y="962"/>
                  </a:lnTo>
                  <a:lnTo>
                    <a:pt x="1623" y="945"/>
                  </a:lnTo>
                  <a:lnTo>
                    <a:pt x="1595" y="977"/>
                  </a:lnTo>
                  <a:lnTo>
                    <a:pt x="1544" y="933"/>
                  </a:lnTo>
                  <a:lnTo>
                    <a:pt x="1539" y="869"/>
                  </a:lnTo>
                  <a:lnTo>
                    <a:pt x="1451" y="810"/>
                  </a:lnTo>
                  <a:lnTo>
                    <a:pt x="1353" y="860"/>
                  </a:lnTo>
                  <a:lnTo>
                    <a:pt x="1272" y="867"/>
                  </a:lnTo>
                  <a:lnTo>
                    <a:pt x="1224" y="924"/>
                  </a:lnTo>
                  <a:lnTo>
                    <a:pt x="1143" y="939"/>
                  </a:lnTo>
                  <a:lnTo>
                    <a:pt x="1136" y="987"/>
                  </a:lnTo>
                  <a:lnTo>
                    <a:pt x="1125" y="1044"/>
                  </a:lnTo>
                  <a:lnTo>
                    <a:pt x="1062" y="1100"/>
                  </a:lnTo>
                  <a:lnTo>
                    <a:pt x="1002" y="1136"/>
                  </a:lnTo>
                  <a:lnTo>
                    <a:pt x="989" y="1073"/>
                  </a:lnTo>
                  <a:lnTo>
                    <a:pt x="929" y="1023"/>
                  </a:lnTo>
                  <a:lnTo>
                    <a:pt x="855" y="968"/>
                  </a:lnTo>
                  <a:lnTo>
                    <a:pt x="867" y="894"/>
                  </a:lnTo>
                  <a:lnTo>
                    <a:pt x="891" y="833"/>
                  </a:lnTo>
                  <a:lnTo>
                    <a:pt x="951" y="810"/>
                  </a:lnTo>
                  <a:lnTo>
                    <a:pt x="983" y="765"/>
                  </a:lnTo>
                  <a:lnTo>
                    <a:pt x="965" y="695"/>
                  </a:lnTo>
                  <a:lnTo>
                    <a:pt x="995" y="621"/>
                  </a:lnTo>
                  <a:lnTo>
                    <a:pt x="926" y="564"/>
                  </a:lnTo>
                  <a:lnTo>
                    <a:pt x="983" y="519"/>
                  </a:lnTo>
                  <a:lnTo>
                    <a:pt x="960" y="474"/>
                  </a:lnTo>
                  <a:lnTo>
                    <a:pt x="897" y="483"/>
                  </a:lnTo>
                  <a:lnTo>
                    <a:pt x="849" y="461"/>
                  </a:lnTo>
                  <a:lnTo>
                    <a:pt x="810" y="491"/>
                  </a:lnTo>
                  <a:lnTo>
                    <a:pt x="756" y="485"/>
                  </a:lnTo>
                  <a:lnTo>
                    <a:pt x="708" y="492"/>
                  </a:lnTo>
                  <a:lnTo>
                    <a:pt x="687" y="303"/>
                  </a:lnTo>
                  <a:lnTo>
                    <a:pt x="596" y="231"/>
                  </a:lnTo>
                  <a:lnTo>
                    <a:pt x="545" y="266"/>
                  </a:lnTo>
                  <a:lnTo>
                    <a:pt x="476" y="261"/>
                  </a:lnTo>
                  <a:lnTo>
                    <a:pt x="401" y="242"/>
                  </a:lnTo>
                  <a:lnTo>
                    <a:pt x="339" y="204"/>
                  </a:lnTo>
                  <a:lnTo>
                    <a:pt x="314" y="209"/>
                  </a:lnTo>
                  <a:lnTo>
                    <a:pt x="248" y="183"/>
                  </a:lnTo>
                  <a:lnTo>
                    <a:pt x="185" y="104"/>
                  </a:lnTo>
                  <a:lnTo>
                    <a:pt x="177" y="59"/>
                  </a:lnTo>
                  <a:lnTo>
                    <a:pt x="152" y="5"/>
                  </a:lnTo>
                  <a:lnTo>
                    <a:pt x="92" y="3"/>
                  </a:lnTo>
                  <a:lnTo>
                    <a:pt x="42" y="0"/>
                  </a:lnTo>
                  <a:lnTo>
                    <a:pt x="42" y="48"/>
                  </a:lnTo>
                  <a:lnTo>
                    <a:pt x="38" y="99"/>
                  </a:lnTo>
                  <a:lnTo>
                    <a:pt x="51" y="126"/>
                  </a:lnTo>
                  <a:lnTo>
                    <a:pt x="18" y="164"/>
                  </a:lnTo>
                  <a:lnTo>
                    <a:pt x="0" y="270"/>
                  </a:lnTo>
                  <a:lnTo>
                    <a:pt x="18" y="374"/>
                  </a:lnTo>
                  <a:lnTo>
                    <a:pt x="60" y="456"/>
                  </a:lnTo>
                  <a:lnTo>
                    <a:pt x="86" y="467"/>
                  </a:lnTo>
                  <a:lnTo>
                    <a:pt x="114" y="536"/>
                  </a:lnTo>
                  <a:lnTo>
                    <a:pt x="138" y="605"/>
                  </a:lnTo>
                  <a:lnTo>
                    <a:pt x="185" y="683"/>
                  </a:lnTo>
                  <a:lnTo>
                    <a:pt x="206" y="765"/>
                  </a:lnTo>
                  <a:lnTo>
                    <a:pt x="219" y="852"/>
                  </a:lnTo>
                  <a:lnTo>
                    <a:pt x="219" y="963"/>
                  </a:lnTo>
                  <a:lnTo>
                    <a:pt x="231" y="1056"/>
                  </a:lnTo>
                  <a:lnTo>
                    <a:pt x="188" y="1089"/>
                  </a:lnTo>
                  <a:lnTo>
                    <a:pt x="207" y="1161"/>
                  </a:lnTo>
                  <a:lnTo>
                    <a:pt x="243" y="1209"/>
                  </a:lnTo>
                  <a:lnTo>
                    <a:pt x="237" y="1298"/>
                  </a:lnTo>
                  <a:lnTo>
                    <a:pt x="216" y="1368"/>
                  </a:lnTo>
                  <a:lnTo>
                    <a:pt x="233" y="1418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6253" name="Freeform 4">
              <a:extLst>
                <a:ext uri="{FF2B5EF4-FFF2-40B4-BE49-F238E27FC236}">
                  <a16:creationId xmlns:a16="http://schemas.microsoft.com/office/drawing/2014/main" id="{4524745D-2605-9C02-F371-03EFED0E3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5" y="3076575"/>
              <a:ext cx="3089275" cy="1944688"/>
            </a:xfrm>
            <a:custGeom>
              <a:avLst/>
              <a:gdLst>
                <a:gd name="T0" fmla="*/ 560 w 9730"/>
                <a:gd name="T1" fmla="*/ 5291 h 6120"/>
                <a:gd name="T2" fmla="*/ 965 w 9730"/>
                <a:gd name="T3" fmla="*/ 5284 h 6120"/>
                <a:gd name="T4" fmla="*/ 1189 w 9730"/>
                <a:gd name="T5" fmla="*/ 5492 h 6120"/>
                <a:gd name="T6" fmla="*/ 1524 w 9730"/>
                <a:gd name="T7" fmla="*/ 5581 h 6120"/>
                <a:gd name="T8" fmla="*/ 1657 w 9730"/>
                <a:gd name="T9" fmla="*/ 5574 h 6120"/>
                <a:gd name="T10" fmla="*/ 1615 w 9730"/>
                <a:gd name="T11" fmla="*/ 5325 h 6120"/>
                <a:gd name="T12" fmla="*/ 1748 w 9730"/>
                <a:gd name="T13" fmla="*/ 4890 h 6120"/>
                <a:gd name="T14" fmla="*/ 1678 w 9730"/>
                <a:gd name="T15" fmla="*/ 4760 h 6120"/>
                <a:gd name="T16" fmla="*/ 1916 w 9730"/>
                <a:gd name="T17" fmla="*/ 4518 h 6120"/>
                <a:gd name="T18" fmla="*/ 2314 w 9730"/>
                <a:gd name="T19" fmla="*/ 4131 h 6120"/>
                <a:gd name="T20" fmla="*/ 3726 w 9730"/>
                <a:gd name="T21" fmla="*/ 3523 h 6120"/>
                <a:gd name="T22" fmla="*/ 4425 w 9730"/>
                <a:gd name="T23" fmla="*/ 2743 h 6120"/>
                <a:gd name="T24" fmla="*/ 4781 w 9730"/>
                <a:gd name="T25" fmla="*/ 2625 h 6120"/>
                <a:gd name="T26" fmla="*/ 5250 w 9730"/>
                <a:gd name="T27" fmla="*/ 2908 h 6120"/>
                <a:gd name="T28" fmla="*/ 5263 w 9730"/>
                <a:gd name="T29" fmla="*/ 2404 h 6120"/>
                <a:gd name="T30" fmla="*/ 5529 w 9730"/>
                <a:gd name="T31" fmla="*/ 2431 h 6120"/>
                <a:gd name="T32" fmla="*/ 5732 w 9730"/>
                <a:gd name="T33" fmla="*/ 2508 h 6120"/>
                <a:gd name="T34" fmla="*/ 5844 w 9730"/>
                <a:gd name="T35" fmla="*/ 2135 h 6120"/>
                <a:gd name="T36" fmla="*/ 6048 w 9730"/>
                <a:gd name="T37" fmla="*/ 1767 h 6120"/>
                <a:gd name="T38" fmla="*/ 6072 w 9730"/>
                <a:gd name="T39" fmla="*/ 1386 h 6120"/>
                <a:gd name="T40" fmla="*/ 6430 w 9730"/>
                <a:gd name="T41" fmla="*/ 1230 h 6120"/>
                <a:gd name="T42" fmla="*/ 6640 w 9730"/>
                <a:gd name="T43" fmla="*/ 834 h 6120"/>
                <a:gd name="T44" fmla="*/ 7117 w 9730"/>
                <a:gd name="T45" fmla="*/ 348 h 6120"/>
                <a:gd name="T46" fmla="*/ 7324 w 9730"/>
                <a:gd name="T47" fmla="*/ 124 h 6120"/>
                <a:gd name="T48" fmla="*/ 7356 w 9730"/>
                <a:gd name="T49" fmla="*/ 417 h 6120"/>
                <a:gd name="T50" fmla="*/ 7575 w 9730"/>
                <a:gd name="T51" fmla="*/ 99 h 6120"/>
                <a:gd name="T52" fmla="*/ 7870 w 9730"/>
                <a:gd name="T53" fmla="*/ 433 h 6120"/>
                <a:gd name="T54" fmla="*/ 8185 w 9730"/>
                <a:gd name="T55" fmla="*/ 765 h 6120"/>
                <a:gd name="T56" fmla="*/ 8157 w 9730"/>
                <a:gd name="T57" fmla="*/ 1123 h 6120"/>
                <a:gd name="T58" fmla="*/ 8586 w 9730"/>
                <a:gd name="T59" fmla="*/ 1116 h 6120"/>
                <a:gd name="T60" fmla="*/ 8527 w 9730"/>
                <a:gd name="T61" fmla="*/ 1324 h 6120"/>
                <a:gd name="T62" fmla="*/ 8826 w 9730"/>
                <a:gd name="T63" fmla="*/ 1240 h 6120"/>
                <a:gd name="T64" fmla="*/ 9721 w 9730"/>
                <a:gd name="T65" fmla="*/ 1614 h 6120"/>
                <a:gd name="T66" fmla="*/ 9291 w 9730"/>
                <a:gd name="T67" fmla="*/ 2020 h 6120"/>
                <a:gd name="T68" fmla="*/ 8722 w 9730"/>
                <a:gd name="T69" fmla="*/ 2022 h 6120"/>
                <a:gd name="T70" fmla="*/ 8934 w 9730"/>
                <a:gd name="T71" fmla="*/ 2485 h 6120"/>
                <a:gd name="T72" fmla="*/ 8917 w 9730"/>
                <a:gd name="T73" fmla="*/ 2671 h 6120"/>
                <a:gd name="T74" fmla="*/ 8289 w 9730"/>
                <a:gd name="T75" fmla="*/ 2676 h 6120"/>
                <a:gd name="T76" fmla="*/ 7900 w 9730"/>
                <a:gd name="T77" fmla="*/ 2761 h 6120"/>
                <a:gd name="T78" fmla="*/ 7224 w 9730"/>
                <a:gd name="T79" fmla="*/ 2637 h 6120"/>
                <a:gd name="T80" fmla="*/ 6633 w 9730"/>
                <a:gd name="T81" fmla="*/ 2643 h 6120"/>
                <a:gd name="T82" fmla="*/ 6250 w 9730"/>
                <a:gd name="T83" fmla="*/ 2758 h 6120"/>
                <a:gd name="T84" fmla="*/ 6075 w 9730"/>
                <a:gd name="T85" fmla="*/ 3164 h 6120"/>
                <a:gd name="T86" fmla="*/ 6046 w 9730"/>
                <a:gd name="T87" fmla="*/ 3827 h 6120"/>
                <a:gd name="T88" fmla="*/ 5571 w 9730"/>
                <a:gd name="T89" fmla="*/ 4179 h 6120"/>
                <a:gd name="T90" fmla="*/ 5613 w 9730"/>
                <a:gd name="T91" fmla="*/ 4510 h 6120"/>
                <a:gd name="T92" fmla="*/ 5284 w 9730"/>
                <a:gd name="T93" fmla="*/ 4732 h 6120"/>
                <a:gd name="T94" fmla="*/ 5257 w 9730"/>
                <a:gd name="T95" fmla="*/ 5139 h 6120"/>
                <a:gd name="T96" fmla="*/ 4914 w 9730"/>
                <a:gd name="T97" fmla="*/ 5498 h 6120"/>
                <a:gd name="T98" fmla="*/ 4369 w 9730"/>
                <a:gd name="T99" fmla="*/ 5581 h 6120"/>
                <a:gd name="T100" fmla="*/ 3936 w 9730"/>
                <a:gd name="T101" fmla="*/ 5705 h 6120"/>
                <a:gd name="T102" fmla="*/ 3411 w 9730"/>
                <a:gd name="T103" fmla="*/ 5588 h 6120"/>
                <a:gd name="T104" fmla="*/ 3027 w 9730"/>
                <a:gd name="T105" fmla="*/ 5429 h 6120"/>
                <a:gd name="T106" fmla="*/ 2559 w 9730"/>
                <a:gd name="T107" fmla="*/ 5857 h 6120"/>
                <a:gd name="T108" fmla="*/ 1950 w 9730"/>
                <a:gd name="T109" fmla="*/ 6023 h 6120"/>
                <a:gd name="T110" fmla="*/ 1342 w 9730"/>
                <a:gd name="T111" fmla="*/ 5961 h 6120"/>
                <a:gd name="T112" fmla="*/ 867 w 9730"/>
                <a:gd name="T113" fmla="*/ 6037 h 6120"/>
                <a:gd name="T114" fmla="*/ 566 w 9730"/>
                <a:gd name="T115" fmla="*/ 5782 h 6120"/>
                <a:gd name="T116" fmla="*/ 238 w 9730"/>
                <a:gd name="T117" fmla="*/ 5492 h 6120"/>
                <a:gd name="T118" fmla="*/ 0 w 9730"/>
                <a:gd name="T119" fmla="*/ 5063 h 6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730" h="6120">
                  <a:moveTo>
                    <a:pt x="35" y="5015"/>
                  </a:moveTo>
                  <a:lnTo>
                    <a:pt x="91" y="4932"/>
                  </a:lnTo>
                  <a:lnTo>
                    <a:pt x="84" y="5070"/>
                  </a:lnTo>
                  <a:lnTo>
                    <a:pt x="147" y="5146"/>
                  </a:lnTo>
                  <a:lnTo>
                    <a:pt x="252" y="5173"/>
                  </a:lnTo>
                  <a:lnTo>
                    <a:pt x="364" y="5298"/>
                  </a:lnTo>
                  <a:lnTo>
                    <a:pt x="560" y="5291"/>
                  </a:lnTo>
                  <a:lnTo>
                    <a:pt x="622" y="5291"/>
                  </a:lnTo>
                  <a:lnTo>
                    <a:pt x="720" y="5277"/>
                  </a:lnTo>
                  <a:lnTo>
                    <a:pt x="776" y="5325"/>
                  </a:lnTo>
                  <a:lnTo>
                    <a:pt x="783" y="5222"/>
                  </a:lnTo>
                  <a:lnTo>
                    <a:pt x="846" y="5277"/>
                  </a:lnTo>
                  <a:lnTo>
                    <a:pt x="902" y="5291"/>
                  </a:lnTo>
                  <a:lnTo>
                    <a:pt x="965" y="5284"/>
                  </a:lnTo>
                  <a:lnTo>
                    <a:pt x="944" y="5332"/>
                  </a:lnTo>
                  <a:lnTo>
                    <a:pt x="972" y="5367"/>
                  </a:lnTo>
                  <a:lnTo>
                    <a:pt x="979" y="5408"/>
                  </a:lnTo>
                  <a:lnTo>
                    <a:pt x="1063" y="5388"/>
                  </a:lnTo>
                  <a:lnTo>
                    <a:pt x="1112" y="5408"/>
                  </a:lnTo>
                  <a:lnTo>
                    <a:pt x="1174" y="5429"/>
                  </a:lnTo>
                  <a:lnTo>
                    <a:pt x="1189" y="5492"/>
                  </a:lnTo>
                  <a:lnTo>
                    <a:pt x="1125" y="5553"/>
                  </a:lnTo>
                  <a:lnTo>
                    <a:pt x="1209" y="5540"/>
                  </a:lnTo>
                  <a:lnTo>
                    <a:pt x="1238" y="5492"/>
                  </a:lnTo>
                  <a:lnTo>
                    <a:pt x="1258" y="5429"/>
                  </a:lnTo>
                  <a:lnTo>
                    <a:pt x="1363" y="5443"/>
                  </a:lnTo>
                  <a:lnTo>
                    <a:pt x="1447" y="5492"/>
                  </a:lnTo>
                  <a:lnTo>
                    <a:pt x="1524" y="5581"/>
                  </a:lnTo>
                  <a:lnTo>
                    <a:pt x="1615" y="5615"/>
                  </a:lnTo>
                  <a:lnTo>
                    <a:pt x="1712" y="5622"/>
                  </a:lnTo>
                  <a:lnTo>
                    <a:pt x="1790" y="5664"/>
                  </a:lnTo>
                  <a:lnTo>
                    <a:pt x="1803" y="5602"/>
                  </a:lnTo>
                  <a:lnTo>
                    <a:pt x="1790" y="5574"/>
                  </a:lnTo>
                  <a:lnTo>
                    <a:pt x="1727" y="5574"/>
                  </a:lnTo>
                  <a:lnTo>
                    <a:pt x="1657" y="5574"/>
                  </a:lnTo>
                  <a:lnTo>
                    <a:pt x="1608" y="5553"/>
                  </a:lnTo>
                  <a:lnTo>
                    <a:pt x="1566" y="5533"/>
                  </a:lnTo>
                  <a:lnTo>
                    <a:pt x="1524" y="5498"/>
                  </a:lnTo>
                  <a:lnTo>
                    <a:pt x="1468" y="5450"/>
                  </a:lnTo>
                  <a:lnTo>
                    <a:pt x="1475" y="5395"/>
                  </a:lnTo>
                  <a:lnTo>
                    <a:pt x="1510" y="5325"/>
                  </a:lnTo>
                  <a:lnTo>
                    <a:pt x="1615" y="5325"/>
                  </a:lnTo>
                  <a:lnTo>
                    <a:pt x="1580" y="5243"/>
                  </a:lnTo>
                  <a:lnTo>
                    <a:pt x="1566" y="5173"/>
                  </a:lnTo>
                  <a:lnTo>
                    <a:pt x="1622" y="5105"/>
                  </a:lnTo>
                  <a:lnTo>
                    <a:pt x="1629" y="5028"/>
                  </a:lnTo>
                  <a:lnTo>
                    <a:pt x="1657" y="4953"/>
                  </a:lnTo>
                  <a:lnTo>
                    <a:pt x="1692" y="4870"/>
                  </a:lnTo>
                  <a:lnTo>
                    <a:pt x="1748" y="4890"/>
                  </a:lnTo>
                  <a:lnTo>
                    <a:pt x="1797" y="4897"/>
                  </a:lnTo>
                  <a:lnTo>
                    <a:pt x="1825" y="4842"/>
                  </a:lnTo>
                  <a:lnTo>
                    <a:pt x="1776" y="4835"/>
                  </a:lnTo>
                  <a:lnTo>
                    <a:pt x="1734" y="4835"/>
                  </a:lnTo>
                  <a:lnTo>
                    <a:pt x="1706" y="4828"/>
                  </a:lnTo>
                  <a:lnTo>
                    <a:pt x="1657" y="4835"/>
                  </a:lnTo>
                  <a:lnTo>
                    <a:pt x="1678" y="4760"/>
                  </a:lnTo>
                  <a:lnTo>
                    <a:pt x="1657" y="4690"/>
                  </a:lnTo>
                  <a:lnTo>
                    <a:pt x="1685" y="4593"/>
                  </a:lnTo>
                  <a:lnTo>
                    <a:pt x="1754" y="4607"/>
                  </a:lnTo>
                  <a:lnTo>
                    <a:pt x="1803" y="4655"/>
                  </a:lnTo>
                  <a:lnTo>
                    <a:pt x="1965" y="4635"/>
                  </a:lnTo>
                  <a:lnTo>
                    <a:pt x="1930" y="4593"/>
                  </a:lnTo>
                  <a:lnTo>
                    <a:pt x="1916" y="4518"/>
                  </a:lnTo>
                  <a:lnTo>
                    <a:pt x="1881" y="4469"/>
                  </a:lnTo>
                  <a:lnTo>
                    <a:pt x="1887" y="4365"/>
                  </a:lnTo>
                  <a:lnTo>
                    <a:pt x="1916" y="4296"/>
                  </a:lnTo>
                  <a:lnTo>
                    <a:pt x="1999" y="4241"/>
                  </a:lnTo>
                  <a:lnTo>
                    <a:pt x="2069" y="4172"/>
                  </a:lnTo>
                  <a:lnTo>
                    <a:pt x="2195" y="4131"/>
                  </a:lnTo>
                  <a:lnTo>
                    <a:pt x="2314" y="4131"/>
                  </a:lnTo>
                  <a:lnTo>
                    <a:pt x="2948" y="3989"/>
                  </a:lnTo>
                  <a:lnTo>
                    <a:pt x="3082" y="3958"/>
                  </a:lnTo>
                  <a:lnTo>
                    <a:pt x="3425" y="3855"/>
                  </a:lnTo>
                  <a:lnTo>
                    <a:pt x="3516" y="3771"/>
                  </a:lnTo>
                  <a:lnTo>
                    <a:pt x="3544" y="3688"/>
                  </a:lnTo>
                  <a:lnTo>
                    <a:pt x="3635" y="3592"/>
                  </a:lnTo>
                  <a:lnTo>
                    <a:pt x="3726" y="3523"/>
                  </a:lnTo>
                  <a:lnTo>
                    <a:pt x="3789" y="3413"/>
                  </a:lnTo>
                  <a:lnTo>
                    <a:pt x="3851" y="3330"/>
                  </a:lnTo>
                  <a:lnTo>
                    <a:pt x="3887" y="3240"/>
                  </a:lnTo>
                  <a:lnTo>
                    <a:pt x="4089" y="3129"/>
                  </a:lnTo>
                  <a:lnTo>
                    <a:pt x="4236" y="3005"/>
                  </a:lnTo>
                  <a:lnTo>
                    <a:pt x="4341" y="2853"/>
                  </a:lnTo>
                  <a:lnTo>
                    <a:pt x="4425" y="2743"/>
                  </a:lnTo>
                  <a:lnTo>
                    <a:pt x="4460" y="2618"/>
                  </a:lnTo>
                  <a:lnTo>
                    <a:pt x="4425" y="2521"/>
                  </a:lnTo>
                  <a:lnTo>
                    <a:pt x="4425" y="2425"/>
                  </a:lnTo>
                  <a:lnTo>
                    <a:pt x="4530" y="2431"/>
                  </a:lnTo>
                  <a:lnTo>
                    <a:pt x="4621" y="2446"/>
                  </a:lnTo>
                  <a:lnTo>
                    <a:pt x="4705" y="2536"/>
                  </a:lnTo>
                  <a:lnTo>
                    <a:pt x="4781" y="2625"/>
                  </a:lnTo>
                  <a:lnTo>
                    <a:pt x="4795" y="2749"/>
                  </a:lnTo>
                  <a:lnTo>
                    <a:pt x="4886" y="2756"/>
                  </a:lnTo>
                  <a:lnTo>
                    <a:pt x="4956" y="2860"/>
                  </a:lnTo>
                  <a:lnTo>
                    <a:pt x="5026" y="2922"/>
                  </a:lnTo>
                  <a:lnTo>
                    <a:pt x="5088" y="3005"/>
                  </a:lnTo>
                  <a:lnTo>
                    <a:pt x="5172" y="2971"/>
                  </a:lnTo>
                  <a:lnTo>
                    <a:pt x="5250" y="2908"/>
                  </a:lnTo>
                  <a:lnTo>
                    <a:pt x="5284" y="2839"/>
                  </a:lnTo>
                  <a:lnTo>
                    <a:pt x="5312" y="2763"/>
                  </a:lnTo>
                  <a:lnTo>
                    <a:pt x="5333" y="2701"/>
                  </a:lnTo>
                  <a:lnTo>
                    <a:pt x="5368" y="2591"/>
                  </a:lnTo>
                  <a:lnTo>
                    <a:pt x="5312" y="2556"/>
                  </a:lnTo>
                  <a:lnTo>
                    <a:pt x="5292" y="2473"/>
                  </a:lnTo>
                  <a:lnTo>
                    <a:pt x="5263" y="2404"/>
                  </a:lnTo>
                  <a:lnTo>
                    <a:pt x="5250" y="2308"/>
                  </a:lnTo>
                  <a:lnTo>
                    <a:pt x="5333" y="2231"/>
                  </a:lnTo>
                  <a:lnTo>
                    <a:pt x="5431" y="2211"/>
                  </a:lnTo>
                  <a:lnTo>
                    <a:pt x="5487" y="2135"/>
                  </a:lnTo>
                  <a:lnTo>
                    <a:pt x="5494" y="2252"/>
                  </a:lnTo>
                  <a:lnTo>
                    <a:pt x="5515" y="2349"/>
                  </a:lnTo>
                  <a:lnTo>
                    <a:pt x="5529" y="2431"/>
                  </a:lnTo>
                  <a:lnTo>
                    <a:pt x="5564" y="2515"/>
                  </a:lnTo>
                  <a:lnTo>
                    <a:pt x="5571" y="2632"/>
                  </a:lnTo>
                  <a:lnTo>
                    <a:pt x="5662" y="2660"/>
                  </a:lnTo>
                  <a:lnTo>
                    <a:pt x="5766" y="2721"/>
                  </a:lnTo>
                  <a:lnTo>
                    <a:pt x="5830" y="2687"/>
                  </a:lnTo>
                  <a:lnTo>
                    <a:pt x="5732" y="2598"/>
                  </a:lnTo>
                  <a:lnTo>
                    <a:pt x="5732" y="2508"/>
                  </a:lnTo>
                  <a:lnTo>
                    <a:pt x="5753" y="2411"/>
                  </a:lnTo>
                  <a:lnTo>
                    <a:pt x="5711" y="2342"/>
                  </a:lnTo>
                  <a:lnTo>
                    <a:pt x="5697" y="2211"/>
                  </a:lnTo>
                  <a:lnTo>
                    <a:pt x="5618" y="2139"/>
                  </a:lnTo>
                  <a:lnTo>
                    <a:pt x="5704" y="2059"/>
                  </a:lnTo>
                  <a:lnTo>
                    <a:pt x="5788" y="2128"/>
                  </a:lnTo>
                  <a:lnTo>
                    <a:pt x="5844" y="2135"/>
                  </a:lnTo>
                  <a:lnTo>
                    <a:pt x="5906" y="2059"/>
                  </a:lnTo>
                  <a:lnTo>
                    <a:pt x="5923" y="1996"/>
                  </a:lnTo>
                  <a:lnTo>
                    <a:pt x="6004" y="1957"/>
                  </a:lnTo>
                  <a:lnTo>
                    <a:pt x="6049" y="1894"/>
                  </a:lnTo>
                  <a:lnTo>
                    <a:pt x="6070" y="1849"/>
                  </a:lnTo>
                  <a:lnTo>
                    <a:pt x="6076" y="1783"/>
                  </a:lnTo>
                  <a:lnTo>
                    <a:pt x="6048" y="1767"/>
                  </a:lnTo>
                  <a:lnTo>
                    <a:pt x="5994" y="1795"/>
                  </a:lnTo>
                  <a:lnTo>
                    <a:pt x="5911" y="1737"/>
                  </a:lnTo>
                  <a:lnTo>
                    <a:pt x="5851" y="1720"/>
                  </a:lnTo>
                  <a:lnTo>
                    <a:pt x="5844" y="1638"/>
                  </a:lnTo>
                  <a:lnTo>
                    <a:pt x="5926" y="1564"/>
                  </a:lnTo>
                  <a:lnTo>
                    <a:pt x="5983" y="1489"/>
                  </a:lnTo>
                  <a:lnTo>
                    <a:pt x="6072" y="1386"/>
                  </a:lnTo>
                  <a:lnTo>
                    <a:pt x="6115" y="1452"/>
                  </a:lnTo>
                  <a:lnTo>
                    <a:pt x="6198" y="1488"/>
                  </a:lnTo>
                  <a:lnTo>
                    <a:pt x="6286" y="1471"/>
                  </a:lnTo>
                  <a:lnTo>
                    <a:pt x="6369" y="1414"/>
                  </a:lnTo>
                  <a:lnTo>
                    <a:pt x="6376" y="1329"/>
                  </a:lnTo>
                  <a:lnTo>
                    <a:pt x="6376" y="1264"/>
                  </a:lnTo>
                  <a:lnTo>
                    <a:pt x="6430" y="1230"/>
                  </a:lnTo>
                  <a:lnTo>
                    <a:pt x="6481" y="1206"/>
                  </a:lnTo>
                  <a:lnTo>
                    <a:pt x="6514" y="1126"/>
                  </a:lnTo>
                  <a:lnTo>
                    <a:pt x="6529" y="1048"/>
                  </a:lnTo>
                  <a:lnTo>
                    <a:pt x="6592" y="1003"/>
                  </a:lnTo>
                  <a:lnTo>
                    <a:pt x="6591" y="943"/>
                  </a:lnTo>
                  <a:lnTo>
                    <a:pt x="6574" y="891"/>
                  </a:lnTo>
                  <a:lnTo>
                    <a:pt x="6640" y="834"/>
                  </a:lnTo>
                  <a:lnTo>
                    <a:pt x="6727" y="750"/>
                  </a:lnTo>
                  <a:lnTo>
                    <a:pt x="6781" y="706"/>
                  </a:lnTo>
                  <a:lnTo>
                    <a:pt x="6808" y="639"/>
                  </a:lnTo>
                  <a:lnTo>
                    <a:pt x="6885" y="592"/>
                  </a:lnTo>
                  <a:lnTo>
                    <a:pt x="6976" y="537"/>
                  </a:lnTo>
                  <a:lnTo>
                    <a:pt x="6990" y="441"/>
                  </a:lnTo>
                  <a:lnTo>
                    <a:pt x="7117" y="348"/>
                  </a:lnTo>
                  <a:lnTo>
                    <a:pt x="7101" y="276"/>
                  </a:lnTo>
                  <a:lnTo>
                    <a:pt x="7129" y="211"/>
                  </a:lnTo>
                  <a:lnTo>
                    <a:pt x="7131" y="150"/>
                  </a:lnTo>
                  <a:lnTo>
                    <a:pt x="7179" y="94"/>
                  </a:lnTo>
                  <a:lnTo>
                    <a:pt x="7234" y="0"/>
                  </a:lnTo>
                  <a:lnTo>
                    <a:pt x="7296" y="61"/>
                  </a:lnTo>
                  <a:lnTo>
                    <a:pt x="7324" y="124"/>
                  </a:lnTo>
                  <a:lnTo>
                    <a:pt x="7255" y="150"/>
                  </a:lnTo>
                  <a:lnTo>
                    <a:pt x="7287" y="180"/>
                  </a:lnTo>
                  <a:lnTo>
                    <a:pt x="7341" y="222"/>
                  </a:lnTo>
                  <a:lnTo>
                    <a:pt x="7311" y="258"/>
                  </a:lnTo>
                  <a:lnTo>
                    <a:pt x="7236" y="442"/>
                  </a:lnTo>
                  <a:lnTo>
                    <a:pt x="7291" y="466"/>
                  </a:lnTo>
                  <a:lnTo>
                    <a:pt x="7356" y="417"/>
                  </a:lnTo>
                  <a:lnTo>
                    <a:pt x="7416" y="373"/>
                  </a:lnTo>
                  <a:lnTo>
                    <a:pt x="7465" y="324"/>
                  </a:lnTo>
                  <a:lnTo>
                    <a:pt x="7473" y="267"/>
                  </a:lnTo>
                  <a:lnTo>
                    <a:pt x="7518" y="222"/>
                  </a:lnTo>
                  <a:lnTo>
                    <a:pt x="7536" y="166"/>
                  </a:lnTo>
                  <a:lnTo>
                    <a:pt x="7530" y="109"/>
                  </a:lnTo>
                  <a:lnTo>
                    <a:pt x="7575" y="99"/>
                  </a:lnTo>
                  <a:lnTo>
                    <a:pt x="7564" y="55"/>
                  </a:lnTo>
                  <a:lnTo>
                    <a:pt x="7662" y="45"/>
                  </a:lnTo>
                  <a:lnTo>
                    <a:pt x="7717" y="117"/>
                  </a:lnTo>
                  <a:lnTo>
                    <a:pt x="7698" y="234"/>
                  </a:lnTo>
                  <a:lnTo>
                    <a:pt x="7732" y="304"/>
                  </a:lnTo>
                  <a:lnTo>
                    <a:pt x="7767" y="414"/>
                  </a:lnTo>
                  <a:lnTo>
                    <a:pt x="7870" y="433"/>
                  </a:lnTo>
                  <a:lnTo>
                    <a:pt x="7984" y="505"/>
                  </a:lnTo>
                  <a:lnTo>
                    <a:pt x="8004" y="445"/>
                  </a:lnTo>
                  <a:lnTo>
                    <a:pt x="8059" y="516"/>
                  </a:lnTo>
                  <a:lnTo>
                    <a:pt x="8172" y="537"/>
                  </a:lnTo>
                  <a:lnTo>
                    <a:pt x="8191" y="574"/>
                  </a:lnTo>
                  <a:lnTo>
                    <a:pt x="8200" y="654"/>
                  </a:lnTo>
                  <a:lnTo>
                    <a:pt x="8185" y="765"/>
                  </a:lnTo>
                  <a:lnTo>
                    <a:pt x="8118" y="783"/>
                  </a:lnTo>
                  <a:lnTo>
                    <a:pt x="8076" y="846"/>
                  </a:lnTo>
                  <a:lnTo>
                    <a:pt x="8119" y="930"/>
                  </a:lnTo>
                  <a:lnTo>
                    <a:pt x="8076" y="1006"/>
                  </a:lnTo>
                  <a:lnTo>
                    <a:pt x="8143" y="1021"/>
                  </a:lnTo>
                  <a:lnTo>
                    <a:pt x="8083" y="1101"/>
                  </a:lnTo>
                  <a:lnTo>
                    <a:pt x="8157" y="1123"/>
                  </a:lnTo>
                  <a:lnTo>
                    <a:pt x="8247" y="1119"/>
                  </a:lnTo>
                  <a:lnTo>
                    <a:pt x="8259" y="1084"/>
                  </a:lnTo>
                  <a:lnTo>
                    <a:pt x="8368" y="1074"/>
                  </a:lnTo>
                  <a:lnTo>
                    <a:pt x="8475" y="978"/>
                  </a:lnTo>
                  <a:lnTo>
                    <a:pt x="8521" y="1003"/>
                  </a:lnTo>
                  <a:lnTo>
                    <a:pt x="8536" y="1066"/>
                  </a:lnTo>
                  <a:lnTo>
                    <a:pt x="8586" y="1116"/>
                  </a:lnTo>
                  <a:lnTo>
                    <a:pt x="8605" y="1177"/>
                  </a:lnTo>
                  <a:lnTo>
                    <a:pt x="8520" y="1195"/>
                  </a:lnTo>
                  <a:lnTo>
                    <a:pt x="8458" y="1192"/>
                  </a:lnTo>
                  <a:lnTo>
                    <a:pt x="8356" y="1222"/>
                  </a:lnTo>
                  <a:lnTo>
                    <a:pt x="8398" y="1317"/>
                  </a:lnTo>
                  <a:lnTo>
                    <a:pt x="8430" y="1359"/>
                  </a:lnTo>
                  <a:lnTo>
                    <a:pt x="8527" y="1324"/>
                  </a:lnTo>
                  <a:lnTo>
                    <a:pt x="8602" y="1345"/>
                  </a:lnTo>
                  <a:lnTo>
                    <a:pt x="8649" y="1311"/>
                  </a:lnTo>
                  <a:lnTo>
                    <a:pt x="8652" y="1249"/>
                  </a:lnTo>
                  <a:lnTo>
                    <a:pt x="8671" y="1201"/>
                  </a:lnTo>
                  <a:lnTo>
                    <a:pt x="8739" y="1191"/>
                  </a:lnTo>
                  <a:lnTo>
                    <a:pt x="8782" y="1225"/>
                  </a:lnTo>
                  <a:lnTo>
                    <a:pt x="8826" y="1240"/>
                  </a:lnTo>
                  <a:lnTo>
                    <a:pt x="8862" y="1215"/>
                  </a:lnTo>
                  <a:lnTo>
                    <a:pt x="9076" y="1378"/>
                  </a:lnTo>
                  <a:lnTo>
                    <a:pt x="9136" y="1417"/>
                  </a:lnTo>
                  <a:lnTo>
                    <a:pt x="9211" y="1482"/>
                  </a:lnTo>
                  <a:lnTo>
                    <a:pt x="9456" y="1608"/>
                  </a:lnTo>
                  <a:lnTo>
                    <a:pt x="9669" y="1594"/>
                  </a:lnTo>
                  <a:lnTo>
                    <a:pt x="9721" y="1614"/>
                  </a:lnTo>
                  <a:lnTo>
                    <a:pt x="9730" y="1671"/>
                  </a:lnTo>
                  <a:lnTo>
                    <a:pt x="9721" y="1737"/>
                  </a:lnTo>
                  <a:lnTo>
                    <a:pt x="9729" y="1786"/>
                  </a:lnTo>
                  <a:lnTo>
                    <a:pt x="9678" y="1881"/>
                  </a:lnTo>
                  <a:lnTo>
                    <a:pt x="9576" y="1926"/>
                  </a:lnTo>
                  <a:lnTo>
                    <a:pt x="9448" y="1945"/>
                  </a:lnTo>
                  <a:lnTo>
                    <a:pt x="9291" y="2020"/>
                  </a:lnTo>
                  <a:lnTo>
                    <a:pt x="9156" y="2062"/>
                  </a:lnTo>
                  <a:lnTo>
                    <a:pt x="9049" y="2055"/>
                  </a:lnTo>
                  <a:lnTo>
                    <a:pt x="8973" y="2065"/>
                  </a:lnTo>
                  <a:lnTo>
                    <a:pt x="8901" y="1995"/>
                  </a:lnTo>
                  <a:lnTo>
                    <a:pt x="8821" y="1971"/>
                  </a:lnTo>
                  <a:lnTo>
                    <a:pt x="8790" y="2016"/>
                  </a:lnTo>
                  <a:lnTo>
                    <a:pt x="8722" y="2022"/>
                  </a:lnTo>
                  <a:lnTo>
                    <a:pt x="8647" y="2121"/>
                  </a:lnTo>
                  <a:lnTo>
                    <a:pt x="8599" y="2140"/>
                  </a:lnTo>
                  <a:lnTo>
                    <a:pt x="8652" y="2200"/>
                  </a:lnTo>
                  <a:lnTo>
                    <a:pt x="8704" y="2286"/>
                  </a:lnTo>
                  <a:lnTo>
                    <a:pt x="8749" y="2350"/>
                  </a:lnTo>
                  <a:lnTo>
                    <a:pt x="8925" y="2440"/>
                  </a:lnTo>
                  <a:lnTo>
                    <a:pt x="8934" y="2485"/>
                  </a:lnTo>
                  <a:lnTo>
                    <a:pt x="8992" y="2532"/>
                  </a:lnTo>
                  <a:lnTo>
                    <a:pt x="9039" y="2511"/>
                  </a:lnTo>
                  <a:lnTo>
                    <a:pt x="9154" y="2568"/>
                  </a:lnTo>
                  <a:lnTo>
                    <a:pt x="9067" y="2601"/>
                  </a:lnTo>
                  <a:lnTo>
                    <a:pt x="9030" y="2659"/>
                  </a:lnTo>
                  <a:lnTo>
                    <a:pt x="8971" y="2665"/>
                  </a:lnTo>
                  <a:lnTo>
                    <a:pt x="8917" y="2671"/>
                  </a:lnTo>
                  <a:lnTo>
                    <a:pt x="8808" y="2671"/>
                  </a:lnTo>
                  <a:lnTo>
                    <a:pt x="8727" y="2688"/>
                  </a:lnTo>
                  <a:lnTo>
                    <a:pt x="8646" y="2704"/>
                  </a:lnTo>
                  <a:lnTo>
                    <a:pt x="8529" y="2755"/>
                  </a:lnTo>
                  <a:lnTo>
                    <a:pt x="8442" y="2769"/>
                  </a:lnTo>
                  <a:lnTo>
                    <a:pt x="8334" y="2739"/>
                  </a:lnTo>
                  <a:lnTo>
                    <a:pt x="8289" y="2676"/>
                  </a:lnTo>
                  <a:lnTo>
                    <a:pt x="8148" y="2593"/>
                  </a:lnTo>
                  <a:lnTo>
                    <a:pt x="8073" y="2617"/>
                  </a:lnTo>
                  <a:lnTo>
                    <a:pt x="8095" y="2670"/>
                  </a:lnTo>
                  <a:lnTo>
                    <a:pt x="8128" y="2740"/>
                  </a:lnTo>
                  <a:lnTo>
                    <a:pt x="8095" y="2802"/>
                  </a:lnTo>
                  <a:lnTo>
                    <a:pt x="7953" y="2829"/>
                  </a:lnTo>
                  <a:lnTo>
                    <a:pt x="7900" y="2761"/>
                  </a:lnTo>
                  <a:lnTo>
                    <a:pt x="7795" y="2698"/>
                  </a:lnTo>
                  <a:lnTo>
                    <a:pt x="7725" y="2637"/>
                  </a:lnTo>
                  <a:lnTo>
                    <a:pt x="7615" y="2659"/>
                  </a:lnTo>
                  <a:lnTo>
                    <a:pt x="7486" y="2662"/>
                  </a:lnTo>
                  <a:lnTo>
                    <a:pt x="7389" y="2634"/>
                  </a:lnTo>
                  <a:lnTo>
                    <a:pt x="7312" y="2677"/>
                  </a:lnTo>
                  <a:lnTo>
                    <a:pt x="7224" y="2637"/>
                  </a:lnTo>
                  <a:lnTo>
                    <a:pt x="7122" y="2668"/>
                  </a:lnTo>
                  <a:lnTo>
                    <a:pt x="7024" y="2622"/>
                  </a:lnTo>
                  <a:lnTo>
                    <a:pt x="6990" y="2692"/>
                  </a:lnTo>
                  <a:lnTo>
                    <a:pt x="6934" y="2712"/>
                  </a:lnTo>
                  <a:lnTo>
                    <a:pt x="6843" y="2616"/>
                  </a:lnTo>
                  <a:lnTo>
                    <a:pt x="6744" y="2626"/>
                  </a:lnTo>
                  <a:lnTo>
                    <a:pt x="6633" y="2643"/>
                  </a:lnTo>
                  <a:lnTo>
                    <a:pt x="6547" y="2728"/>
                  </a:lnTo>
                  <a:lnTo>
                    <a:pt x="6490" y="2665"/>
                  </a:lnTo>
                  <a:lnTo>
                    <a:pt x="6427" y="2626"/>
                  </a:lnTo>
                  <a:lnTo>
                    <a:pt x="6343" y="2647"/>
                  </a:lnTo>
                  <a:lnTo>
                    <a:pt x="6331" y="2710"/>
                  </a:lnTo>
                  <a:lnTo>
                    <a:pt x="6286" y="2758"/>
                  </a:lnTo>
                  <a:lnTo>
                    <a:pt x="6250" y="2758"/>
                  </a:lnTo>
                  <a:lnTo>
                    <a:pt x="6184" y="2791"/>
                  </a:lnTo>
                  <a:lnTo>
                    <a:pt x="6148" y="2836"/>
                  </a:lnTo>
                  <a:lnTo>
                    <a:pt x="6144" y="2881"/>
                  </a:lnTo>
                  <a:lnTo>
                    <a:pt x="6137" y="2950"/>
                  </a:lnTo>
                  <a:lnTo>
                    <a:pt x="6102" y="3067"/>
                  </a:lnTo>
                  <a:lnTo>
                    <a:pt x="6039" y="3101"/>
                  </a:lnTo>
                  <a:lnTo>
                    <a:pt x="6075" y="3164"/>
                  </a:lnTo>
                  <a:lnTo>
                    <a:pt x="6046" y="3309"/>
                  </a:lnTo>
                  <a:lnTo>
                    <a:pt x="6060" y="3433"/>
                  </a:lnTo>
                  <a:lnTo>
                    <a:pt x="6109" y="3530"/>
                  </a:lnTo>
                  <a:lnTo>
                    <a:pt x="6039" y="3578"/>
                  </a:lnTo>
                  <a:lnTo>
                    <a:pt x="6004" y="3710"/>
                  </a:lnTo>
                  <a:lnTo>
                    <a:pt x="5977" y="3806"/>
                  </a:lnTo>
                  <a:lnTo>
                    <a:pt x="6046" y="3827"/>
                  </a:lnTo>
                  <a:lnTo>
                    <a:pt x="5969" y="3951"/>
                  </a:lnTo>
                  <a:lnTo>
                    <a:pt x="5857" y="4006"/>
                  </a:lnTo>
                  <a:lnTo>
                    <a:pt x="5760" y="3958"/>
                  </a:lnTo>
                  <a:lnTo>
                    <a:pt x="5697" y="4027"/>
                  </a:lnTo>
                  <a:lnTo>
                    <a:pt x="5634" y="4068"/>
                  </a:lnTo>
                  <a:lnTo>
                    <a:pt x="5592" y="4131"/>
                  </a:lnTo>
                  <a:lnTo>
                    <a:pt x="5571" y="4179"/>
                  </a:lnTo>
                  <a:lnTo>
                    <a:pt x="5620" y="4213"/>
                  </a:lnTo>
                  <a:lnTo>
                    <a:pt x="5564" y="4296"/>
                  </a:lnTo>
                  <a:lnTo>
                    <a:pt x="5592" y="4358"/>
                  </a:lnTo>
                  <a:lnTo>
                    <a:pt x="5571" y="4407"/>
                  </a:lnTo>
                  <a:lnTo>
                    <a:pt x="5648" y="4393"/>
                  </a:lnTo>
                  <a:lnTo>
                    <a:pt x="5697" y="4497"/>
                  </a:lnTo>
                  <a:lnTo>
                    <a:pt x="5613" y="4510"/>
                  </a:lnTo>
                  <a:lnTo>
                    <a:pt x="5564" y="4531"/>
                  </a:lnTo>
                  <a:lnTo>
                    <a:pt x="5529" y="4587"/>
                  </a:lnTo>
                  <a:lnTo>
                    <a:pt x="5480" y="4621"/>
                  </a:lnTo>
                  <a:lnTo>
                    <a:pt x="5424" y="4621"/>
                  </a:lnTo>
                  <a:lnTo>
                    <a:pt x="5410" y="4711"/>
                  </a:lnTo>
                  <a:lnTo>
                    <a:pt x="5348" y="4732"/>
                  </a:lnTo>
                  <a:lnTo>
                    <a:pt x="5284" y="4732"/>
                  </a:lnTo>
                  <a:lnTo>
                    <a:pt x="5257" y="4800"/>
                  </a:lnTo>
                  <a:lnTo>
                    <a:pt x="5277" y="4897"/>
                  </a:lnTo>
                  <a:lnTo>
                    <a:pt x="5270" y="4987"/>
                  </a:lnTo>
                  <a:lnTo>
                    <a:pt x="5348" y="4973"/>
                  </a:lnTo>
                  <a:lnTo>
                    <a:pt x="5312" y="5035"/>
                  </a:lnTo>
                  <a:lnTo>
                    <a:pt x="5312" y="5112"/>
                  </a:lnTo>
                  <a:lnTo>
                    <a:pt x="5257" y="5139"/>
                  </a:lnTo>
                  <a:lnTo>
                    <a:pt x="5208" y="5125"/>
                  </a:lnTo>
                  <a:lnTo>
                    <a:pt x="5172" y="5173"/>
                  </a:lnTo>
                  <a:lnTo>
                    <a:pt x="5166" y="5388"/>
                  </a:lnTo>
                  <a:lnTo>
                    <a:pt x="5081" y="5443"/>
                  </a:lnTo>
                  <a:lnTo>
                    <a:pt x="5047" y="5553"/>
                  </a:lnTo>
                  <a:lnTo>
                    <a:pt x="4977" y="5533"/>
                  </a:lnTo>
                  <a:lnTo>
                    <a:pt x="4914" y="5498"/>
                  </a:lnTo>
                  <a:lnTo>
                    <a:pt x="4837" y="5498"/>
                  </a:lnTo>
                  <a:lnTo>
                    <a:pt x="4754" y="5519"/>
                  </a:lnTo>
                  <a:lnTo>
                    <a:pt x="4683" y="5581"/>
                  </a:lnTo>
                  <a:lnTo>
                    <a:pt x="4614" y="5526"/>
                  </a:lnTo>
                  <a:lnTo>
                    <a:pt x="4536" y="5540"/>
                  </a:lnTo>
                  <a:lnTo>
                    <a:pt x="4452" y="5553"/>
                  </a:lnTo>
                  <a:lnTo>
                    <a:pt x="4369" y="5581"/>
                  </a:lnTo>
                  <a:lnTo>
                    <a:pt x="4292" y="5622"/>
                  </a:lnTo>
                  <a:lnTo>
                    <a:pt x="4278" y="5692"/>
                  </a:lnTo>
                  <a:lnTo>
                    <a:pt x="4222" y="5705"/>
                  </a:lnTo>
                  <a:lnTo>
                    <a:pt x="4166" y="5740"/>
                  </a:lnTo>
                  <a:lnTo>
                    <a:pt x="4089" y="5782"/>
                  </a:lnTo>
                  <a:lnTo>
                    <a:pt x="3998" y="5678"/>
                  </a:lnTo>
                  <a:lnTo>
                    <a:pt x="3936" y="5705"/>
                  </a:lnTo>
                  <a:lnTo>
                    <a:pt x="3900" y="5733"/>
                  </a:lnTo>
                  <a:lnTo>
                    <a:pt x="3789" y="5643"/>
                  </a:lnTo>
                  <a:lnTo>
                    <a:pt x="3684" y="5615"/>
                  </a:lnTo>
                  <a:lnTo>
                    <a:pt x="3607" y="5622"/>
                  </a:lnTo>
                  <a:lnTo>
                    <a:pt x="3558" y="5553"/>
                  </a:lnTo>
                  <a:lnTo>
                    <a:pt x="3474" y="5602"/>
                  </a:lnTo>
                  <a:lnTo>
                    <a:pt x="3411" y="5588"/>
                  </a:lnTo>
                  <a:lnTo>
                    <a:pt x="3481" y="5526"/>
                  </a:lnTo>
                  <a:lnTo>
                    <a:pt x="3509" y="5450"/>
                  </a:lnTo>
                  <a:lnTo>
                    <a:pt x="3460" y="5429"/>
                  </a:lnTo>
                  <a:lnTo>
                    <a:pt x="3384" y="5422"/>
                  </a:lnTo>
                  <a:lnTo>
                    <a:pt x="3278" y="5443"/>
                  </a:lnTo>
                  <a:lnTo>
                    <a:pt x="3153" y="5450"/>
                  </a:lnTo>
                  <a:lnTo>
                    <a:pt x="3027" y="5429"/>
                  </a:lnTo>
                  <a:lnTo>
                    <a:pt x="2901" y="5429"/>
                  </a:lnTo>
                  <a:lnTo>
                    <a:pt x="2845" y="5477"/>
                  </a:lnTo>
                  <a:lnTo>
                    <a:pt x="2740" y="5512"/>
                  </a:lnTo>
                  <a:lnTo>
                    <a:pt x="2621" y="5567"/>
                  </a:lnTo>
                  <a:lnTo>
                    <a:pt x="2635" y="5643"/>
                  </a:lnTo>
                  <a:lnTo>
                    <a:pt x="2586" y="5754"/>
                  </a:lnTo>
                  <a:lnTo>
                    <a:pt x="2559" y="5857"/>
                  </a:lnTo>
                  <a:lnTo>
                    <a:pt x="2419" y="5878"/>
                  </a:lnTo>
                  <a:lnTo>
                    <a:pt x="2328" y="5899"/>
                  </a:lnTo>
                  <a:lnTo>
                    <a:pt x="2265" y="5975"/>
                  </a:lnTo>
                  <a:lnTo>
                    <a:pt x="2174" y="5975"/>
                  </a:lnTo>
                  <a:lnTo>
                    <a:pt x="2132" y="5975"/>
                  </a:lnTo>
                  <a:lnTo>
                    <a:pt x="2069" y="5954"/>
                  </a:lnTo>
                  <a:lnTo>
                    <a:pt x="1950" y="6023"/>
                  </a:lnTo>
                  <a:lnTo>
                    <a:pt x="1908" y="5947"/>
                  </a:lnTo>
                  <a:lnTo>
                    <a:pt x="1825" y="5982"/>
                  </a:lnTo>
                  <a:lnTo>
                    <a:pt x="1754" y="5940"/>
                  </a:lnTo>
                  <a:lnTo>
                    <a:pt x="1671" y="5905"/>
                  </a:lnTo>
                  <a:lnTo>
                    <a:pt x="1580" y="5927"/>
                  </a:lnTo>
                  <a:lnTo>
                    <a:pt x="1461" y="5954"/>
                  </a:lnTo>
                  <a:lnTo>
                    <a:pt x="1342" y="5961"/>
                  </a:lnTo>
                  <a:lnTo>
                    <a:pt x="1300" y="6030"/>
                  </a:lnTo>
                  <a:lnTo>
                    <a:pt x="1231" y="6072"/>
                  </a:lnTo>
                  <a:lnTo>
                    <a:pt x="1160" y="6078"/>
                  </a:lnTo>
                  <a:lnTo>
                    <a:pt x="1084" y="6072"/>
                  </a:lnTo>
                  <a:lnTo>
                    <a:pt x="1007" y="6120"/>
                  </a:lnTo>
                  <a:lnTo>
                    <a:pt x="895" y="6092"/>
                  </a:lnTo>
                  <a:lnTo>
                    <a:pt x="867" y="6037"/>
                  </a:lnTo>
                  <a:lnTo>
                    <a:pt x="839" y="5989"/>
                  </a:lnTo>
                  <a:lnTo>
                    <a:pt x="783" y="5968"/>
                  </a:lnTo>
                  <a:lnTo>
                    <a:pt x="706" y="5982"/>
                  </a:lnTo>
                  <a:lnTo>
                    <a:pt x="693" y="5885"/>
                  </a:lnTo>
                  <a:lnTo>
                    <a:pt x="644" y="5850"/>
                  </a:lnTo>
                  <a:lnTo>
                    <a:pt x="636" y="5816"/>
                  </a:lnTo>
                  <a:lnTo>
                    <a:pt x="566" y="5782"/>
                  </a:lnTo>
                  <a:lnTo>
                    <a:pt x="489" y="5754"/>
                  </a:lnTo>
                  <a:lnTo>
                    <a:pt x="469" y="5685"/>
                  </a:lnTo>
                  <a:lnTo>
                    <a:pt x="413" y="5643"/>
                  </a:lnTo>
                  <a:lnTo>
                    <a:pt x="399" y="5581"/>
                  </a:lnTo>
                  <a:lnTo>
                    <a:pt x="357" y="5547"/>
                  </a:lnTo>
                  <a:lnTo>
                    <a:pt x="280" y="5540"/>
                  </a:lnTo>
                  <a:lnTo>
                    <a:pt x="238" y="5492"/>
                  </a:lnTo>
                  <a:lnTo>
                    <a:pt x="168" y="5415"/>
                  </a:lnTo>
                  <a:lnTo>
                    <a:pt x="119" y="5353"/>
                  </a:lnTo>
                  <a:lnTo>
                    <a:pt x="91" y="5312"/>
                  </a:lnTo>
                  <a:lnTo>
                    <a:pt x="112" y="5243"/>
                  </a:lnTo>
                  <a:lnTo>
                    <a:pt x="105" y="5173"/>
                  </a:lnTo>
                  <a:lnTo>
                    <a:pt x="15" y="5153"/>
                  </a:lnTo>
                  <a:lnTo>
                    <a:pt x="0" y="5063"/>
                  </a:lnTo>
                  <a:lnTo>
                    <a:pt x="35" y="5015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6254" name="Freeform 5">
              <a:extLst>
                <a:ext uri="{FF2B5EF4-FFF2-40B4-BE49-F238E27FC236}">
                  <a16:creationId xmlns:a16="http://schemas.microsoft.com/office/drawing/2014/main" id="{3387C83A-DEE8-80EE-FA84-F019847CE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388" y="3586163"/>
              <a:ext cx="39687" cy="60325"/>
            </a:xfrm>
            <a:custGeom>
              <a:avLst/>
              <a:gdLst>
                <a:gd name="T0" fmla="*/ 114 w 124"/>
                <a:gd name="T1" fmla="*/ 0 h 187"/>
                <a:gd name="T2" fmla="*/ 76 w 124"/>
                <a:gd name="T3" fmla="*/ 15 h 187"/>
                <a:gd name="T4" fmla="*/ 44 w 124"/>
                <a:gd name="T5" fmla="*/ 51 h 187"/>
                <a:gd name="T6" fmla="*/ 16 w 124"/>
                <a:gd name="T7" fmla="*/ 103 h 187"/>
                <a:gd name="T8" fmla="*/ 8 w 124"/>
                <a:gd name="T9" fmla="*/ 147 h 187"/>
                <a:gd name="T10" fmla="*/ 0 w 124"/>
                <a:gd name="T11" fmla="*/ 187 h 187"/>
                <a:gd name="T12" fmla="*/ 36 w 124"/>
                <a:gd name="T13" fmla="*/ 175 h 187"/>
                <a:gd name="T14" fmla="*/ 84 w 124"/>
                <a:gd name="T15" fmla="*/ 163 h 187"/>
                <a:gd name="T16" fmla="*/ 124 w 124"/>
                <a:gd name="T17" fmla="*/ 175 h 187"/>
                <a:gd name="T18" fmla="*/ 124 w 124"/>
                <a:gd name="T19" fmla="*/ 123 h 187"/>
                <a:gd name="T20" fmla="*/ 120 w 124"/>
                <a:gd name="T21" fmla="*/ 59 h 187"/>
                <a:gd name="T22" fmla="*/ 114 w 124"/>
                <a:gd name="T23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187">
                  <a:moveTo>
                    <a:pt x="114" y="0"/>
                  </a:moveTo>
                  <a:lnTo>
                    <a:pt x="76" y="15"/>
                  </a:lnTo>
                  <a:lnTo>
                    <a:pt x="44" y="51"/>
                  </a:lnTo>
                  <a:lnTo>
                    <a:pt x="16" y="103"/>
                  </a:lnTo>
                  <a:lnTo>
                    <a:pt x="8" y="147"/>
                  </a:lnTo>
                  <a:lnTo>
                    <a:pt x="0" y="187"/>
                  </a:lnTo>
                  <a:lnTo>
                    <a:pt x="36" y="175"/>
                  </a:lnTo>
                  <a:lnTo>
                    <a:pt x="84" y="163"/>
                  </a:lnTo>
                  <a:lnTo>
                    <a:pt x="124" y="175"/>
                  </a:lnTo>
                  <a:lnTo>
                    <a:pt x="124" y="123"/>
                  </a:lnTo>
                  <a:lnTo>
                    <a:pt x="120" y="5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6255" name="Freeform 6">
              <a:extLst>
                <a:ext uri="{FF2B5EF4-FFF2-40B4-BE49-F238E27FC236}">
                  <a16:creationId xmlns:a16="http://schemas.microsoft.com/office/drawing/2014/main" id="{554F90B1-5598-863B-2CA1-9B9A4D01B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725" y="3567113"/>
              <a:ext cx="53975" cy="60325"/>
            </a:xfrm>
            <a:custGeom>
              <a:avLst/>
              <a:gdLst>
                <a:gd name="T0" fmla="*/ 6 w 216"/>
                <a:gd name="T1" fmla="*/ 210 h 240"/>
                <a:gd name="T2" fmla="*/ 48 w 216"/>
                <a:gd name="T3" fmla="*/ 168 h 240"/>
                <a:gd name="T4" fmla="*/ 33 w 216"/>
                <a:gd name="T5" fmla="*/ 86 h 240"/>
                <a:gd name="T6" fmla="*/ 0 w 216"/>
                <a:gd name="T7" fmla="*/ 4 h 240"/>
                <a:gd name="T8" fmla="*/ 62 w 216"/>
                <a:gd name="T9" fmla="*/ 14 h 240"/>
                <a:gd name="T10" fmla="*/ 139 w 216"/>
                <a:gd name="T11" fmla="*/ 0 h 240"/>
                <a:gd name="T12" fmla="*/ 187 w 216"/>
                <a:gd name="T13" fmla="*/ 24 h 240"/>
                <a:gd name="T14" fmla="*/ 216 w 216"/>
                <a:gd name="T15" fmla="*/ 62 h 240"/>
                <a:gd name="T16" fmla="*/ 168 w 216"/>
                <a:gd name="T17" fmla="*/ 168 h 240"/>
                <a:gd name="T18" fmla="*/ 158 w 216"/>
                <a:gd name="T19" fmla="*/ 240 h 240"/>
                <a:gd name="T20" fmla="*/ 100 w 216"/>
                <a:gd name="T21" fmla="*/ 240 h 240"/>
                <a:gd name="T22" fmla="*/ 48 w 216"/>
                <a:gd name="T23" fmla="*/ 235 h 240"/>
                <a:gd name="T24" fmla="*/ 6 w 216"/>
                <a:gd name="T25" fmla="*/ 21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40">
                  <a:moveTo>
                    <a:pt x="6" y="210"/>
                  </a:moveTo>
                  <a:lnTo>
                    <a:pt x="48" y="168"/>
                  </a:lnTo>
                  <a:lnTo>
                    <a:pt x="33" y="86"/>
                  </a:lnTo>
                  <a:lnTo>
                    <a:pt x="0" y="4"/>
                  </a:lnTo>
                  <a:lnTo>
                    <a:pt x="62" y="14"/>
                  </a:lnTo>
                  <a:lnTo>
                    <a:pt x="139" y="0"/>
                  </a:lnTo>
                  <a:lnTo>
                    <a:pt x="187" y="24"/>
                  </a:lnTo>
                  <a:lnTo>
                    <a:pt x="216" y="62"/>
                  </a:lnTo>
                  <a:lnTo>
                    <a:pt x="168" y="168"/>
                  </a:lnTo>
                  <a:lnTo>
                    <a:pt x="158" y="240"/>
                  </a:lnTo>
                  <a:lnTo>
                    <a:pt x="100" y="240"/>
                  </a:lnTo>
                  <a:lnTo>
                    <a:pt x="48" y="235"/>
                  </a:lnTo>
                  <a:lnTo>
                    <a:pt x="6" y="210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6256" name="Freeform 7">
              <a:extLst>
                <a:ext uri="{FF2B5EF4-FFF2-40B4-BE49-F238E27FC236}">
                  <a16:creationId xmlns:a16="http://schemas.microsoft.com/office/drawing/2014/main" id="{4125962B-D4AC-228E-578D-5D3BFBD5D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" y="3251200"/>
              <a:ext cx="84138" cy="53975"/>
            </a:xfrm>
            <a:custGeom>
              <a:avLst/>
              <a:gdLst>
                <a:gd name="T0" fmla="*/ 96 w 346"/>
                <a:gd name="T1" fmla="*/ 105 h 216"/>
                <a:gd name="T2" fmla="*/ 20 w 346"/>
                <a:gd name="T3" fmla="*/ 91 h 216"/>
                <a:gd name="T4" fmla="*/ 0 w 346"/>
                <a:gd name="T5" fmla="*/ 24 h 216"/>
                <a:gd name="T6" fmla="*/ 77 w 346"/>
                <a:gd name="T7" fmla="*/ 0 h 216"/>
                <a:gd name="T8" fmla="*/ 130 w 346"/>
                <a:gd name="T9" fmla="*/ 29 h 216"/>
                <a:gd name="T10" fmla="*/ 226 w 346"/>
                <a:gd name="T11" fmla="*/ 0 h 216"/>
                <a:gd name="T12" fmla="*/ 274 w 346"/>
                <a:gd name="T13" fmla="*/ 5 h 216"/>
                <a:gd name="T14" fmla="*/ 332 w 346"/>
                <a:gd name="T15" fmla="*/ 24 h 216"/>
                <a:gd name="T16" fmla="*/ 346 w 346"/>
                <a:gd name="T17" fmla="*/ 134 h 216"/>
                <a:gd name="T18" fmla="*/ 288 w 346"/>
                <a:gd name="T19" fmla="*/ 177 h 216"/>
                <a:gd name="T20" fmla="*/ 240 w 346"/>
                <a:gd name="T21" fmla="*/ 153 h 216"/>
                <a:gd name="T22" fmla="*/ 188 w 346"/>
                <a:gd name="T23" fmla="*/ 187 h 216"/>
                <a:gd name="T24" fmla="*/ 135 w 346"/>
                <a:gd name="T25" fmla="*/ 216 h 216"/>
                <a:gd name="T26" fmla="*/ 96 w 346"/>
                <a:gd name="T27" fmla="*/ 10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6" h="216">
                  <a:moveTo>
                    <a:pt x="96" y="105"/>
                  </a:moveTo>
                  <a:lnTo>
                    <a:pt x="20" y="91"/>
                  </a:lnTo>
                  <a:lnTo>
                    <a:pt x="0" y="24"/>
                  </a:lnTo>
                  <a:lnTo>
                    <a:pt x="77" y="0"/>
                  </a:lnTo>
                  <a:lnTo>
                    <a:pt x="130" y="29"/>
                  </a:lnTo>
                  <a:lnTo>
                    <a:pt x="226" y="0"/>
                  </a:lnTo>
                  <a:lnTo>
                    <a:pt x="274" y="5"/>
                  </a:lnTo>
                  <a:lnTo>
                    <a:pt x="332" y="24"/>
                  </a:lnTo>
                  <a:lnTo>
                    <a:pt x="346" y="134"/>
                  </a:lnTo>
                  <a:lnTo>
                    <a:pt x="288" y="177"/>
                  </a:lnTo>
                  <a:lnTo>
                    <a:pt x="240" y="153"/>
                  </a:lnTo>
                  <a:lnTo>
                    <a:pt x="188" y="187"/>
                  </a:lnTo>
                  <a:lnTo>
                    <a:pt x="135" y="216"/>
                  </a:lnTo>
                  <a:lnTo>
                    <a:pt x="96" y="105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36257" name="Group 136256">
            <a:extLst>
              <a:ext uri="{FF2B5EF4-FFF2-40B4-BE49-F238E27FC236}">
                <a16:creationId xmlns:a16="http://schemas.microsoft.com/office/drawing/2014/main" id="{A1441082-385B-4688-9BBD-EDD9F7978A8C}"/>
              </a:ext>
            </a:extLst>
          </p:cNvPr>
          <p:cNvGrpSpPr/>
          <p:nvPr/>
        </p:nvGrpSpPr>
        <p:grpSpPr>
          <a:xfrm>
            <a:off x="1441450" y="2931790"/>
            <a:ext cx="6261100" cy="1944688"/>
            <a:chOff x="679450" y="3076575"/>
            <a:chExt cx="6261100" cy="1944688"/>
          </a:xfrm>
        </p:grpSpPr>
        <p:sp>
          <p:nvSpPr>
            <p:cNvPr id="136258" name="Freeform 3">
              <a:extLst>
                <a:ext uri="{FF2B5EF4-FFF2-40B4-BE49-F238E27FC236}">
                  <a16:creationId xmlns:a16="http://schemas.microsoft.com/office/drawing/2014/main" id="{45081149-7227-7767-FFAE-DBD45BFB5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3" y="3162300"/>
              <a:ext cx="1330325" cy="1758950"/>
            </a:xfrm>
            <a:custGeom>
              <a:avLst/>
              <a:gdLst>
                <a:gd name="T0" fmla="*/ 219 w 4191"/>
                <a:gd name="T1" fmla="*/ 1625 h 5537"/>
                <a:gd name="T2" fmla="*/ 378 w 4191"/>
                <a:gd name="T3" fmla="*/ 1827 h 5537"/>
                <a:gd name="T4" fmla="*/ 434 w 4191"/>
                <a:gd name="T5" fmla="*/ 1943 h 5537"/>
                <a:gd name="T6" fmla="*/ 458 w 4191"/>
                <a:gd name="T7" fmla="*/ 2070 h 5537"/>
                <a:gd name="T8" fmla="*/ 434 w 4191"/>
                <a:gd name="T9" fmla="*/ 2147 h 5537"/>
                <a:gd name="T10" fmla="*/ 468 w 4191"/>
                <a:gd name="T11" fmla="*/ 2324 h 5537"/>
                <a:gd name="T12" fmla="*/ 522 w 4191"/>
                <a:gd name="T13" fmla="*/ 2585 h 5537"/>
                <a:gd name="T14" fmla="*/ 581 w 4191"/>
                <a:gd name="T15" fmla="*/ 2765 h 5537"/>
                <a:gd name="T16" fmla="*/ 662 w 4191"/>
                <a:gd name="T17" fmla="*/ 2919 h 5537"/>
                <a:gd name="T18" fmla="*/ 914 w 4191"/>
                <a:gd name="T19" fmla="*/ 3176 h 5537"/>
                <a:gd name="T20" fmla="*/ 1190 w 4191"/>
                <a:gd name="T21" fmla="*/ 3626 h 5537"/>
                <a:gd name="T22" fmla="*/ 1160 w 4191"/>
                <a:gd name="T23" fmla="*/ 3933 h 5537"/>
                <a:gd name="T24" fmla="*/ 1344 w 4191"/>
                <a:gd name="T25" fmla="*/ 4085 h 5537"/>
                <a:gd name="T26" fmla="*/ 1632 w 4191"/>
                <a:gd name="T27" fmla="*/ 4170 h 5537"/>
                <a:gd name="T28" fmla="*/ 1701 w 4191"/>
                <a:gd name="T29" fmla="*/ 4322 h 5537"/>
                <a:gd name="T30" fmla="*/ 1863 w 4191"/>
                <a:gd name="T31" fmla="*/ 4424 h 5537"/>
                <a:gd name="T32" fmla="*/ 2105 w 4191"/>
                <a:gd name="T33" fmla="*/ 4610 h 5537"/>
                <a:gd name="T34" fmla="*/ 2558 w 4191"/>
                <a:gd name="T35" fmla="*/ 4934 h 5537"/>
                <a:gd name="T36" fmla="*/ 2883 w 4191"/>
                <a:gd name="T37" fmla="*/ 5052 h 5537"/>
                <a:gd name="T38" fmla="*/ 3285 w 4191"/>
                <a:gd name="T39" fmla="*/ 5391 h 5537"/>
                <a:gd name="T40" fmla="*/ 3435 w 4191"/>
                <a:gd name="T41" fmla="*/ 5456 h 5537"/>
                <a:gd name="T42" fmla="*/ 3638 w 4191"/>
                <a:gd name="T43" fmla="*/ 5346 h 5537"/>
                <a:gd name="T44" fmla="*/ 3851 w 4191"/>
                <a:gd name="T45" fmla="*/ 5376 h 5537"/>
                <a:gd name="T46" fmla="*/ 3866 w 4191"/>
                <a:gd name="T47" fmla="*/ 5175 h 5537"/>
                <a:gd name="T48" fmla="*/ 4103 w 4191"/>
                <a:gd name="T49" fmla="*/ 5465 h 5537"/>
                <a:gd name="T50" fmla="*/ 4112 w 4191"/>
                <a:gd name="T51" fmla="*/ 5088 h 5537"/>
                <a:gd name="T52" fmla="*/ 3941 w 4191"/>
                <a:gd name="T53" fmla="*/ 4703 h 5537"/>
                <a:gd name="T54" fmla="*/ 3791 w 4191"/>
                <a:gd name="T55" fmla="*/ 4424 h 5537"/>
                <a:gd name="T56" fmla="*/ 3554 w 4191"/>
                <a:gd name="T57" fmla="*/ 4160 h 5537"/>
                <a:gd name="T58" fmla="*/ 3312 w 4191"/>
                <a:gd name="T59" fmla="*/ 3390 h 5537"/>
                <a:gd name="T60" fmla="*/ 3200 w 4191"/>
                <a:gd name="T61" fmla="*/ 3053 h 5537"/>
                <a:gd name="T62" fmla="*/ 3317 w 4191"/>
                <a:gd name="T63" fmla="*/ 2781 h 5537"/>
                <a:gd name="T64" fmla="*/ 3353 w 4191"/>
                <a:gd name="T65" fmla="*/ 2493 h 5537"/>
                <a:gd name="T66" fmla="*/ 3341 w 4191"/>
                <a:gd name="T67" fmla="*/ 2093 h 5537"/>
                <a:gd name="T68" fmla="*/ 3168 w 4191"/>
                <a:gd name="T69" fmla="*/ 1653 h 5537"/>
                <a:gd name="T70" fmla="*/ 2916 w 4191"/>
                <a:gd name="T71" fmla="*/ 1259 h 5537"/>
                <a:gd name="T72" fmla="*/ 2582 w 4191"/>
                <a:gd name="T73" fmla="*/ 1041 h 5537"/>
                <a:gd name="T74" fmla="*/ 2310 w 4191"/>
                <a:gd name="T75" fmla="*/ 743 h 5537"/>
                <a:gd name="T76" fmla="*/ 2043 w 4191"/>
                <a:gd name="T77" fmla="*/ 528 h 5537"/>
                <a:gd name="T78" fmla="*/ 1850 w 4191"/>
                <a:gd name="T79" fmla="*/ 705 h 5537"/>
                <a:gd name="T80" fmla="*/ 1716 w 4191"/>
                <a:gd name="T81" fmla="*/ 942 h 5537"/>
                <a:gd name="T82" fmla="*/ 1595 w 4191"/>
                <a:gd name="T83" fmla="*/ 977 h 5537"/>
                <a:gd name="T84" fmla="*/ 1353 w 4191"/>
                <a:gd name="T85" fmla="*/ 860 h 5537"/>
                <a:gd name="T86" fmla="*/ 1136 w 4191"/>
                <a:gd name="T87" fmla="*/ 987 h 5537"/>
                <a:gd name="T88" fmla="*/ 989 w 4191"/>
                <a:gd name="T89" fmla="*/ 1073 h 5537"/>
                <a:gd name="T90" fmla="*/ 891 w 4191"/>
                <a:gd name="T91" fmla="*/ 833 h 5537"/>
                <a:gd name="T92" fmla="*/ 995 w 4191"/>
                <a:gd name="T93" fmla="*/ 621 h 5537"/>
                <a:gd name="T94" fmla="*/ 897 w 4191"/>
                <a:gd name="T95" fmla="*/ 483 h 5537"/>
                <a:gd name="T96" fmla="*/ 708 w 4191"/>
                <a:gd name="T97" fmla="*/ 492 h 5537"/>
                <a:gd name="T98" fmla="*/ 476 w 4191"/>
                <a:gd name="T99" fmla="*/ 261 h 5537"/>
                <a:gd name="T100" fmla="*/ 248 w 4191"/>
                <a:gd name="T101" fmla="*/ 183 h 5537"/>
                <a:gd name="T102" fmla="*/ 92 w 4191"/>
                <a:gd name="T103" fmla="*/ 3 h 5537"/>
                <a:gd name="T104" fmla="*/ 51 w 4191"/>
                <a:gd name="T105" fmla="*/ 126 h 5537"/>
                <a:gd name="T106" fmla="*/ 60 w 4191"/>
                <a:gd name="T107" fmla="*/ 456 h 5537"/>
                <a:gd name="T108" fmla="*/ 185 w 4191"/>
                <a:gd name="T109" fmla="*/ 683 h 5537"/>
                <a:gd name="T110" fmla="*/ 231 w 4191"/>
                <a:gd name="T111" fmla="*/ 1056 h 5537"/>
                <a:gd name="T112" fmla="*/ 237 w 4191"/>
                <a:gd name="T113" fmla="*/ 1298 h 5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91" h="5537">
                  <a:moveTo>
                    <a:pt x="233" y="1418"/>
                  </a:moveTo>
                  <a:lnTo>
                    <a:pt x="222" y="1478"/>
                  </a:lnTo>
                  <a:lnTo>
                    <a:pt x="201" y="1556"/>
                  </a:lnTo>
                  <a:lnTo>
                    <a:pt x="219" y="1625"/>
                  </a:lnTo>
                  <a:lnTo>
                    <a:pt x="243" y="1688"/>
                  </a:lnTo>
                  <a:lnTo>
                    <a:pt x="285" y="1761"/>
                  </a:lnTo>
                  <a:lnTo>
                    <a:pt x="320" y="1817"/>
                  </a:lnTo>
                  <a:lnTo>
                    <a:pt x="378" y="1827"/>
                  </a:lnTo>
                  <a:lnTo>
                    <a:pt x="356" y="1857"/>
                  </a:lnTo>
                  <a:lnTo>
                    <a:pt x="378" y="1878"/>
                  </a:lnTo>
                  <a:lnTo>
                    <a:pt x="413" y="1863"/>
                  </a:lnTo>
                  <a:lnTo>
                    <a:pt x="434" y="1943"/>
                  </a:lnTo>
                  <a:lnTo>
                    <a:pt x="486" y="1938"/>
                  </a:lnTo>
                  <a:lnTo>
                    <a:pt x="488" y="1976"/>
                  </a:lnTo>
                  <a:lnTo>
                    <a:pt x="443" y="2001"/>
                  </a:lnTo>
                  <a:lnTo>
                    <a:pt x="458" y="2070"/>
                  </a:lnTo>
                  <a:lnTo>
                    <a:pt x="501" y="2057"/>
                  </a:lnTo>
                  <a:lnTo>
                    <a:pt x="534" y="2084"/>
                  </a:lnTo>
                  <a:lnTo>
                    <a:pt x="461" y="2106"/>
                  </a:lnTo>
                  <a:lnTo>
                    <a:pt x="434" y="2147"/>
                  </a:lnTo>
                  <a:lnTo>
                    <a:pt x="485" y="2177"/>
                  </a:lnTo>
                  <a:lnTo>
                    <a:pt x="531" y="2195"/>
                  </a:lnTo>
                  <a:lnTo>
                    <a:pt x="480" y="2250"/>
                  </a:lnTo>
                  <a:lnTo>
                    <a:pt x="468" y="2324"/>
                  </a:lnTo>
                  <a:lnTo>
                    <a:pt x="441" y="2397"/>
                  </a:lnTo>
                  <a:lnTo>
                    <a:pt x="446" y="2472"/>
                  </a:lnTo>
                  <a:lnTo>
                    <a:pt x="476" y="2568"/>
                  </a:lnTo>
                  <a:lnTo>
                    <a:pt x="522" y="2585"/>
                  </a:lnTo>
                  <a:lnTo>
                    <a:pt x="582" y="2618"/>
                  </a:lnTo>
                  <a:lnTo>
                    <a:pt x="620" y="2690"/>
                  </a:lnTo>
                  <a:lnTo>
                    <a:pt x="639" y="2763"/>
                  </a:lnTo>
                  <a:lnTo>
                    <a:pt x="581" y="2765"/>
                  </a:lnTo>
                  <a:lnTo>
                    <a:pt x="555" y="2828"/>
                  </a:lnTo>
                  <a:lnTo>
                    <a:pt x="576" y="2892"/>
                  </a:lnTo>
                  <a:lnTo>
                    <a:pt x="612" y="2916"/>
                  </a:lnTo>
                  <a:lnTo>
                    <a:pt x="662" y="2919"/>
                  </a:lnTo>
                  <a:lnTo>
                    <a:pt x="675" y="2982"/>
                  </a:lnTo>
                  <a:lnTo>
                    <a:pt x="785" y="3059"/>
                  </a:lnTo>
                  <a:lnTo>
                    <a:pt x="851" y="3122"/>
                  </a:lnTo>
                  <a:lnTo>
                    <a:pt x="914" y="3176"/>
                  </a:lnTo>
                  <a:lnTo>
                    <a:pt x="1029" y="3381"/>
                  </a:lnTo>
                  <a:lnTo>
                    <a:pt x="1100" y="3422"/>
                  </a:lnTo>
                  <a:lnTo>
                    <a:pt x="1146" y="3509"/>
                  </a:lnTo>
                  <a:lnTo>
                    <a:pt x="1190" y="3626"/>
                  </a:lnTo>
                  <a:lnTo>
                    <a:pt x="1200" y="3713"/>
                  </a:lnTo>
                  <a:lnTo>
                    <a:pt x="1248" y="3786"/>
                  </a:lnTo>
                  <a:lnTo>
                    <a:pt x="1191" y="3815"/>
                  </a:lnTo>
                  <a:lnTo>
                    <a:pt x="1160" y="3933"/>
                  </a:lnTo>
                  <a:lnTo>
                    <a:pt x="1211" y="3960"/>
                  </a:lnTo>
                  <a:lnTo>
                    <a:pt x="1269" y="3984"/>
                  </a:lnTo>
                  <a:lnTo>
                    <a:pt x="1317" y="4028"/>
                  </a:lnTo>
                  <a:lnTo>
                    <a:pt x="1344" y="4085"/>
                  </a:lnTo>
                  <a:lnTo>
                    <a:pt x="1404" y="4137"/>
                  </a:lnTo>
                  <a:lnTo>
                    <a:pt x="1479" y="4140"/>
                  </a:lnTo>
                  <a:lnTo>
                    <a:pt x="1530" y="4185"/>
                  </a:lnTo>
                  <a:lnTo>
                    <a:pt x="1632" y="4170"/>
                  </a:lnTo>
                  <a:lnTo>
                    <a:pt x="1665" y="4211"/>
                  </a:lnTo>
                  <a:lnTo>
                    <a:pt x="1662" y="4259"/>
                  </a:lnTo>
                  <a:lnTo>
                    <a:pt x="1698" y="4287"/>
                  </a:lnTo>
                  <a:lnTo>
                    <a:pt x="1701" y="4322"/>
                  </a:lnTo>
                  <a:lnTo>
                    <a:pt x="1731" y="4379"/>
                  </a:lnTo>
                  <a:lnTo>
                    <a:pt x="1781" y="4377"/>
                  </a:lnTo>
                  <a:lnTo>
                    <a:pt x="1826" y="4394"/>
                  </a:lnTo>
                  <a:lnTo>
                    <a:pt x="1863" y="4424"/>
                  </a:lnTo>
                  <a:lnTo>
                    <a:pt x="1910" y="4452"/>
                  </a:lnTo>
                  <a:lnTo>
                    <a:pt x="1953" y="4485"/>
                  </a:lnTo>
                  <a:lnTo>
                    <a:pt x="2027" y="4568"/>
                  </a:lnTo>
                  <a:lnTo>
                    <a:pt x="2105" y="4610"/>
                  </a:lnTo>
                  <a:lnTo>
                    <a:pt x="2294" y="4673"/>
                  </a:lnTo>
                  <a:lnTo>
                    <a:pt x="2397" y="4755"/>
                  </a:lnTo>
                  <a:lnTo>
                    <a:pt x="2495" y="4827"/>
                  </a:lnTo>
                  <a:lnTo>
                    <a:pt x="2558" y="4934"/>
                  </a:lnTo>
                  <a:lnTo>
                    <a:pt x="2636" y="4911"/>
                  </a:lnTo>
                  <a:lnTo>
                    <a:pt x="2742" y="4961"/>
                  </a:lnTo>
                  <a:lnTo>
                    <a:pt x="2793" y="5055"/>
                  </a:lnTo>
                  <a:lnTo>
                    <a:pt x="2883" y="5052"/>
                  </a:lnTo>
                  <a:lnTo>
                    <a:pt x="3035" y="5139"/>
                  </a:lnTo>
                  <a:lnTo>
                    <a:pt x="3179" y="5214"/>
                  </a:lnTo>
                  <a:lnTo>
                    <a:pt x="3246" y="5268"/>
                  </a:lnTo>
                  <a:lnTo>
                    <a:pt x="3285" y="5391"/>
                  </a:lnTo>
                  <a:lnTo>
                    <a:pt x="3330" y="5483"/>
                  </a:lnTo>
                  <a:lnTo>
                    <a:pt x="3387" y="5537"/>
                  </a:lnTo>
                  <a:lnTo>
                    <a:pt x="3413" y="5499"/>
                  </a:lnTo>
                  <a:lnTo>
                    <a:pt x="3435" y="5456"/>
                  </a:lnTo>
                  <a:lnTo>
                    <a:pt x="3503" y="5436"/>
                  </a:lnTo>
                  <a:lnTo>
                    <a:pt x="3536" y="5382"/>
                  </a:lnTo>
                  <a:lnTo>
                    <a:pt x="3570" y="5337"/>
                  </a:lnTo>
                  <a:lnTo>
                    <a:pt x="3638" y="5346"/>
                  </a:lnTo>
                  <a:lnTo>
                    <a:pt x="3678" y="5324"/>
                  </a:lnTo>
                  <a:lnTo>
                    <a:pt x="3716" y="5321"/>
                  </a:lnTo>
                  <a:lnTo>
                    <a:pt x="3762" y="5358"/>
                  </a:lnTo>
                  <a:lnTo>
                    <a:pt x="3851" y="5376"/>
                  </a:lnTo>
                  <a:lnTo>
                    <a:pt x="3893" y="5361"/>
                  </a:lnTo>
                  <a:lnTo>
                    <a:pt x="3879" y="5259"/>
                  </a:lnTo>
                  <a:lnTo>
                    <a:pt x="3842" y="5204"/>
                  </a:lnTo>
                  <a:lnTo>
                    <a:pt x="3866" y="5175"/>
                  </a:lnTo>
                  <a:lnTo>
                    <a:pt x="3932" y="5249"/>
                  </a:lnTo>
                  <a:lnTo>
                    <a:pt x="3951" y="5348"/>
                  </a:lnTo>
                  <a:lnTo>
                    <a:pt x="4022" y="5438"/>
                  </a:lnTo>
                  <a:lnTo>
                    <a:pt x="4103" y="5465"/>
                  </a:lnTo>
                  <a:lnTo>
                    <a:pt x="4164" y="5438"/>
                  </a:lnTo>
                  <a:lnTo>
                    <a:pt x="4191" y="5360"/>
                  </a:lnTo>
                  <a:lnTo>
                    <a:pt x="4158" y="5210"/>
                  </a:lnTo>
                  <a:lnTo>
                    <a:pt x="4112" y="5088"/>
                  </a:lnTo>
                  <a:lnTo>
                    <a:pt x="4053" y="4956"/>
                  </a:lnTo>
                  <a:lnTo>
                    <a:pt x="3986" y="4911"/>
                  </a:lnTo>
                  <a:lnTo>
                    <a:pt x="3999" y="4844"/>
                  </a:lnTo>
                  <a:lnTo>
                    <a:pt x="3941" y="4703"/>
                  </a:lnTo>
                  <a:lnTo>
                    <a:pt x="3860" y="4605"/>
                  </a:lnTo>
                  <a:lnTo>
                    <a:pt x="3875" y="4565"/>
                  </a:lnTo>
                  <a:lnTo>
                    <a:pt x="3851" y="4496"/>
                  </a:lnTo>
                  <a:lnTo>
                    <a:pt x="3791" y="4424"/>
                  </a:lnTo>
                  <a:lnTo>
                    <a:pt x="3734" y="4340"/>
                  </a:lnTo>
                  <a:lnTo>
                    <a:pt x="3744" y="4236"/>
                  </a:lnTo>
                  <a:lnTo>
                    <a:pt x="3621" y="4173"/>
                  </a:lnTo>
                  <a:lnTo>
                    <a:pt x="3554" y="4160"/>
                  </a:lnTo>
                  <a:lnTo>
                    <a:pt x="3491" y="4110"/>
                  </a:lnTo>
                  <a:lnTo>
                    <a:pt x="3342" y="3944"/>
                  </a:lnTo>
                  <a:lnTo>
                    <a:pt x="3327" y="3840"/>
                  </a:lnTo>
                  <a:lnTo>
                    <a:pt x="3312" y="3390"/>
                  </a:lnTo>
                  <a:lnTo>
                    <a:pt x="3335" y="3276"/>
                  </a:lnTo>
                  <a:lnTo>
                    <a:pt x="3306" y="3185"/>
                  </a:lnTo>
                  <a:lnTo>
                    <a:pt x="3242" y="3099"/>
                  </a:lnTo>
                  <a:lnTo>
                    <a:pt x="3200" y="3053"/>
                  </a:lnTo>
                  <a:lnTo>
                    <a:pt x="3225" y="2952"/>
                  </a:lnTo>
                  <a:lnTo>
                    <a:pt x="3257" y="2937"/>
                  </a:lnTo>
                  <a:lnTo>
                    <a:pt x="3269" y="2813"/>
                  </a:lnTo>
                  <a:lnTo>
                    <a:pt x="3317" y="2781"/>
                  </a:lnTo>
                  <a:lnTo>
                    <a:pt x="3284" y="2715"/>
                  </a:lnTo>
                  <a:lnTo>
                    <a:pt x="3273" y="2633"/>
                  </a:lnTo>
                  <a:lnTo>
                    <a:pt x="3320" y="2561"/>
                  </a:lnTo>
                  <a:lnTo>
                    <a:pt x="3353" y="2493"/>
                  </a:lnTo>
                  <a:lnTo>
                    <a:pt x="3362" y="2400"/>
                  </a:lnTo>
                  <a:lnTo>
                    <a:pt x="3324" y="2310"/>
                  </a:lnTo>
                  <a:lnTo>
                    <a:pt x="3339" y="2213"/>
                  </a:lnTo>
                  <a:lnTo>
                    <a:pt x="3341" y="2093"/>
                  </a:lnTo>
                  <a:lnTo>
                    <a:pt x="3282" y="1985"/>
                  </a:lnTo>
                  <a:lnTo>
                    <a:pt x="3317" y="1919"/>
                  </a:lnTo>
                  <a:lnTo>
                    <a:pt x="3242" y="1802"/>
                  </a:lnTo>
                  <a:lnTo>
                    <a:pt x="3168" y="1653"/>
                  </a:lnTo>
                  <a:lnTo>
                    <a:pt x="3080" y="1541"/>
                  </a:lnTo>
                  <a:lnTo>
                    <a:pt x="3024" y="1406"/>
                  </a:lnTo>
                  <a:lnTo>
                    <a:pt x="2990" y="1346"/>
                  </a:lnTo>
                  <a:lnTo>
                    <a:pt x="2916" y="1259"/>
                  </a:lnTo>
                  <a:lnTo>
                    <a:pt x="2837" y="1196"/>
                  </a:lnTo>
                  <a:lnTo>
                    <a:pt x="2765" y="1182"/>
                  </a:lnTo>
                  <a:lnTo>
                    <a:pt x="2658" y="1115"/>
                  </a:lnTo>
                  <a:lnTo>
                    <a:pt x="2582" y="1041"/>
                  </a:lnTo>
                  <a:lnTo>
                    <a:pt x="2532" y="960"/>
                  </a:lnTo>
                  <a:lnTo>
                    <a:pt x="2438" y="897"/>
                  </a:lnTo>
                  <a:lnTo>
                    <a:pt x="2349" y="840"/>
                  </a:lnTo>
                  <a:lnTo>
                    <a:pt x="2310" y="743"/>
                  </a:lnTo>
                  <a:lnTo>
                    <a:pt x="2267" y="642"/>
                  </a:lnTo>
                  <a:lnTo>
                    <a:pt x="2241" y="560"/>
                  </a:lnTo>
                  <a:lnTo>
                    <a:pt x="2105" y="518"/>
                  </a:lnTo>
                  <a:lnTo>
                    <a:pt x="2043" y="528"/>
                  </a:lnTo>
                  <a:lnTo>
                    <a:pt x="1970" y="479"/>
                  </a:lnTo>
                  <a:lnTo>
                    <a:pt x="1974" y="569"/>
                  </a:lnTo>
                  <a:lnTo>
                    <a:pt x="1923" y="635"/>
                  </a:lnTo>
                  <a:lnTo>
                    <a:pt x="1850" y="705"/>
                  </a:lnTo>
                  <a:lnTo>
                    <a:pt x="1809" y="806"/>
                  </a:lnTo>
                  <a:lnTo>
                    <a:pt x="1814" y="882"/>
                  </a:lnTo>
                  <a:lnTo>
                    <a:pt x="1769" y="888"/>
                  </a:lnTo>
                  <a:lnTo>
                    <a:pt x="1716" y="942"/>
                  </a:lnTo>
                  <a:lnTo>
                    <a:pt x="1707" y="1005"/>
                  </a:lnTo>
                  <a:lnTo>
                    <a:pt x="1661" y="962"/>
                  </a:lnTo>
                  <a:lnTo>
                    <a:pt x="1623" y="945"/>
                  </a:lnTo>
                  <a:lnTo>
                    <a:pt x="1595" y="977"/>
                  </a:lnTo>
                  <a:lnTo>
                    <a:pt x="1544" y="933"/>
                  </a:lnTo>
                  <a:lnTo>
                    <a:pt x="1539" y="869"/>
                  </a:lnTo>
                  <a:lnTo>
                    <a:pt x="1451" y="810"/>
                  </a:lnTo>
                  <a:lnTo>
                    <a:pt x="1353" y="860"/>
                  </a:lnTo>
                  <a:lnTo>
                    <a:pt x="1272" y="867"/>
                  </a:lnTo>
                  <a:lnTo>
                    <a:pt x="1224" y="924"/>
                  </a:lnTo>
                  <a:lnTo>
                    <a:pt x="1143" y="939"/>
                  </a:lnTo>
                  <a:lnTo>
                    <a:pt x="1136" y="987"/>
                  </a:lnTo>
                  <a:lnTo>
                    <a:pt x="1125" y="1044"/>
                  </a:lnTo>
                  <a:lnTo>
                    <a:pt x="1062" y="1100"/>
                  </a:lnTo>
                  <a:lnTo>
                    <a:pt x="1002" y="1136"/>
                  </a:lnTo>
                  <a:lnTo>
                    <a:pt x="989" y="1073"/>
                  </a:lnTo>
                  <a:lnTo>
                    <a:pt x="929" y="1023"/>
                  </a:lnTo>
                  <a:lnTo>
                    <a:pt x="855" y="968"/>
                  </a:lnTo>
                  <a:lnTo>
                    <a:pt x="867" y="894"/>
                  </a:lnTo>
                  <a:lnTo>
                    <a:pt x="891" y="833"/>
                  </a:lnTo>
                  <a:lnTo>
                    <a:pt x="951" y="810"/>
                  </a:lnTo>
                  <a:lnTo>
                    <a:pt x="983" y="765"/>
                  </a:lnTo>
                  <a:lnTo>
                    <a:pt x="965" y="695"/>
                  </a:lnTo>
                  <a:lnTo>
                    <a:pt x="995" y="621"/>
                  </a:lnTo>
                  <a:lnTo>
                    <a:pt x="926" y="564"/>
                  </a:lnTo>
                  <a:lnTo>
                    <a:pt x="983" y="519"/>
                  </a:lnTo>
                  <a:lnTo>
                    <a:pt x="960" y="474"/>
                  </a:lnTo>
                  <a:lnTo>
                    <a:pt x="897" y="483"/>
                  </a:lnTo>
                  <a:lnTo>
                    <a:pt x="849" y="461"/>
                  </a:lnTo>
                  <a:lnTo>
                    <a:pt x="810" y="491"/>
                  </a:lnTo>
                  <a:lnTo>
                    <a:pt x="756" y="485"/>
                  </a:lnTo>
                  <a:lnTo>
                    <a:pt x="708" y="492"/>
                  </a:lnTo>
                  <a:lnTo>
                    <a:pt x="687" y="303"/>
                  </a:lnTo>
                  <a:lnTo>
                    <a:pt x="596" y="231"/>
                  </a:lnTo>
                  <a:lnTo>
                    <a:pt x="545" y="266"/>
                  </a:lnTo>
                  <a:lnTo>
                    <a:pt x="476" y="261"/>
                  </a:lnTo>
                  <a:lnTo>
                    <a:pt x="401" y="242"/>
                  </a:lnTo>
                  <a:lnTo>
                    <a:pt x="339" y="204"/>
                  </a:lnTo>
                  <a:lnTo>
                    <a:pt x="314" y="209"/>
                  </a:lnTo>
                  <a:lnTo>
                    <a:pt x="248" y="183"/>
                  </a:lnTo>
                  <a:lnTo>
                    <a:pt x="185" y="104"/>
                  </a:lnTo>
                  <a:lnTo>
                    <a:pt x="177" y="59"/>
                  </a:lnTo>
                  <a:lnTo>
                    <a:pt x="152" y="5"/>
                  </a:lnTo>
                  <a:lnTo>
                    <a:pt x="92" y="3"/>
                  </a:lnTo>
                  <a:lnTo>
                    <a:pt x="42" y="0"/>
                  </a:lnTo>
                  <a:lnTo>
                    <a:pt x="42" y="48"/>
                  </a:lnTo>
                  <a:lnTo>
                    <a:pt x="38" y="99"/>
                  </a:lnTo>
                  <a:lnTo>
                    <a:pt x="51" y="126"/>
                  </a:lnTo>
                  <a:lnTo>
                    <a:pt x="18" y="164"/>
                  </a:lnTo>
                  <a:lnTo>
                    <a:pt x="0" y="270"/>
                  </a:lnTo>
                  <a:lnTo>
                    <a:pt x="18" y="374"/>
                  </a:lnTo>
                  <a:lnTo>
                    <a:pt x="60" y="456"/>
                  </a:lnTo>
                  <a:lnTo>
                    <a:pt x="86" y="467"/>
                  </a:lnTo>
                  <a:lnTo>
                    <a:pt x="114" y="536"/>
                  </a:lnTo>
                  <a:lnTo>
                    <a:pt x="138" y="605"/>
                  </a:lnTo>
                  <a:lnTo>
                    <a:pt x="185" y="683"/>
                  </a:lnTo>
                  <a:lnTo>
                    <a:pt x="206" y="765"/>
                  </a:lnTo>
                  <a:lnTo>
                    <a:pt x="219" y="852"/>
                  </a:lnTo>
                  <a:lnTo>
                    <a:pt x="219" y="963"/>
                  </a:lnTo>
                  <a:lnTo>
                    <a:pt x="231" y="1056"/>
                  </a:lnTo>
                  <a:lnTo>
                    <a:pt x="188" y="1089"/>
                  </a:lnTo>
                  <a:lnTo>
                    <a:pt x="207" y="1161"/>
                  </a:lnTo>
                  <a:lnTo>
                    <a:pt x="243" y="1209"/>
                  </a:lnTo>
                  <a:lnTo>
                    <a:pt x="237" y="1298"/>
                  </a:lnTo>
                  <a:lnTo>
                    <a:pt x="216" y="1368"/>
                  </a:lnTo>
                  <a:lnTo>
                    <a:pt x="233" y="141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59" name="Freeform 4">
              <a:extLst>
                <a:ext uri="{FF2B5EF4-FFF2-40B4-BE49-F238E27FC236}">
                  <a16:creationId xmlns:a16="http://schemas.microsoft.com/office/drawing/2014/main" id="{395C0E0E-7B72-647D-A9AD-1B8DF8E56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5" y="3076575"/>
              <a:ext cx="3089275" cy="1944688"/>
            </a:xfrm>
            <a:custGeom>
              <a:avLst/>
              <a:gdLst>
                <a:gd name="T0" fmla="*/ 560 w 9730"/>
                <a:gd name="T1" fmla="*/ 5291 h 6120"/>
                <a:gd name="T2" fmla="*/ 965 w 9730"/>
                <a:gd name="T3" fmla="*/ 5284 h 6120"/>
                <a:gd name="T4" fmla="*/ 1189 w 9730"/>
                <a:gd name="T5" fmla="*/ 5492 h 6120"/>
                <a:gd name="T6" fmla="*/ 1524 w 9730"/>
                <a:gd name="T7" fmla="*/ 5581 h 6120"/>
                <a:gd name="T8" fmla="*/ 1657 w 9730"/>
                <a:gd name="T9" fmla="*/ 5574 h 6120"/>
                <a:gd name="T10" fmla="*/ 1615 w 9730"/>
                <a:gd name="T11" fmla="*/ 5325 h 6120"/>
                <a:gd name="T12" fmla="*/ 1748 w 9730"/>
                <a:gd name="T13" fmla="*/ 4890 h 6120"/>
                <a:gd name="T14" fmla="*/ 1678 w 9730"/>
                <a:gd name="T15" fmla="*/ 4760 h 6120"/>
                <a:gd name="T16" fmla="*/ 1916 w 9730"/>
                <a:gd name="T17" fmla="*/ 4518 h 6120"/>
                <a:gd name="T18" fmla="*/ 2314 w 9730"/>
                <a:gd name="T19" fmla="*/ 4131 h 6120"/>
                <a:gd name="T20" fmla="*/ 3726 w 9730"/>
                <a:gd name="T21" fmla="*/ 3523 h 6120"/>
                <a:gd name="T22" fmla="*/ 4425 w 9730"/>
                <a:gd name="T23" fmla="*/ 2743 h 6120"/>
                <a:gd name="T24" fmla="*/ 4781 w 9730"/>
                <a:gd name="T25" fmla="*/ 2625 h 6120"/>
                <a:gd name="T26" fmla="*/ 5250 w 9730"/>
                <a:gd name="T27" fmla="*/ 2908 h 6120"/>
                <a:gd name="T28" fmla="*/ 5263 w 9730"/>
                <a:gd name="T29" fmla="*/ 2404 h 6120"/>
                <a:gd name="T30" fmla="*/ 5529 w 9730"/>
                <a:gd name="T31" fmla="*/ 2431 h 6120"/>
                <a:gd name="T32" fmla="*/ 5732 w 9730"/>
                <a:gd name="T33" fmla="*/ 2508 h 6120"/>
                <a:gd name="T34" fmla="*/ 5844 w 9730"/>
                <a:gd name="T35" fmla="*/ 2135 h 6120"/>
                <a:gd name="T36" fmla="*/ 6048 w 9730"/>
                <a:gd name="T37" fmla="*/ 1767 h 6120"/>
                <a:gd name="T38" fmla="*/ 6072 w 9730"/>
                <a:gd name="T39" fmla="*/ 1386 h 6120"/>
                <a:gd name="T40" fmla="*/ 6430 w 9730"/>
                <a:gd name="T41" fmla="*/ 1230 h 6120"/>
                <a:gd name="T42" fmla="*/ 6640 w 9730"/>
                <a:gd name="T43" fmla="*/ 834 h 6120"/>
                <a:gd name="T44" fmla="*/ 7117 w 9730"/>
                <a:gd name="T45" fmla="*/ 348 h 6120"/>
                <a:gd name="T46" fmla="*/ 7324 w 9730"/>
                <a:gd name="T47" fmla="*/ 124 h 6120"/>
                <a:gd name="T48" fmla="*/ 7356 w 9730"/>
                <a:gd name="T49" fmla="*/ 417 h 6120"/>
                <a:gd name="T50" fmla="*/ 7575 w 9730"/>
                <a:gd name="T51" fmla="*/ 99 h 6120"/>
                <a:gd name="T52" fmla="*/ 7870 w 9730"/>
                <a:gd name="T53" fmla="*/ 433 h 6120"/>
                <a:gd name="T54" fmla="*/ 8185 w 9730"/>
                <a:gd name="T55" fmla="*/ 765 h 6120"/>
                <a:gd name="T56" fmla="*/ 8157 w 9730"/>
                <a:gd name="T57" fmla="*/ 1123 h 6120"/>
                <a:gd name="T58" fmla="*/ 8586 w 9730"/>
                <a:gd name="T59" fmla="*/ 1116 h 6120"/>
                <a:gd name="T60" fmla="*/ 8527 w 9730"/>
                <a:gd name="T61" fmla="*/ 1324 h 6120"/>
                <a:gd name="T62" fmla="*/ 8826 w 9730"/>
                <a:gd name="T63" fmla="*/ 1240 h 6120"/>
                <a:gd name="T64" fmla="*/ 9721 w 9730"/>
                <a:gd name="T65" fmla="*/ 1614 h 6120"/>
                <a:gd name="T66" fmla="*/ 9291 w 9730"/>
                <a:gd name="T67" fmla="*/ 2020 h 6120"/>
                <a:gd name="T68" fmla="*/ 8722 w 9730"/>
                <a:gd name="T69" fmla="*/ 2022 h 6120"/>
                <a:gd name="T70" fmla="*/ 8934 w 9730"/>
                <a:gd name="T71" fmla="*/ 2485 h 6120"/>
                <a:gd name="T72" fmla="*/ 8917 w 9730"/>
                <a:gd name="T73" fmla="*/ 2671 h 6120"/>
                <a:gd name="T74" fmla="*/ 8289 w 9730"/>
                <a:gd name="T75" fmla="*/ 2676 h 6120"/>
                <a:gd name="T76" fmla="*/ 7900 w 9730"/>
                <a:gd name="T77" fmla="*/ 2761 h 6120"/>
                <a:gd name="T78" fmla="*/ 7224 w 9730"/>
                <a:gd name="T79" fmla="*/ 2637 h 6120"/>
                <a:gd name="T80" fmla="*/ 6633 w 9730"/>
                <a:gd name="T81" fmla="*/ 2643 h 6120"/>
                <a:gd name="T82" fmla="*/ 6250 w 9730"/>
                <a:gd name="T83" fmla="*/ 2758 h 6120"/>
                <a:gd name="T84" fmla="*/ 6075 w 9730"/>
                <a:gd name="T85" fmla="*/ 3164 h 6120"/>
                <a:gd name="T86" fmla="*/ 6046 w 9730"/>
                <a:gd name="T87" fmla="*/ 3827 h 6120"/>
                <a:gd name="T88" fmla="*/ 5571 w 9730"/>
                <a:gd name="T89" fmla="*/ 4179 h 6120"/>
                <a:gd name="T90" fmla="*/ 5613 w 9730"/>
                <a:gd name="T91" fmla="*/ 4510 h 6120"/>
                <a:gd name="T92" fmla="*/ 5284 w 9730"/>
                <a:gd name="T93" fmla="*/ 4732 h 6120"/>
                <a:gd name="T94" fmla="*/ 5257 w 9730"/>
                <a:gd name="T95" fmla="*/ 5139 h 6120"/>
                <a:gd name="T96" fmla="*/ 4914 w 9730"/>
                <a:gd name="T97" fmla="*/ 5498 h 6120"/>
                <a:gd name="T98" fmla="*/ 4369 w 9730"/>
                <a:gd name="T99" fmla="*/ 5581 h 6120"/>
                <a:gd name="T100" fmla="*/ 3936 w 9730"/>
                <a:gd name="T101" fmla="*/ 5705 h 6120"/>
                <a:gd name="T102" fmla="*/ 3411 w 9730"/>
                <a:gd name="T103" fmla="*/ 5588 h 6120"/>
                <a:gd name="T104" fmla="*/ 3027 w 9730"/>
                <a:gd name="T105" fmla="*/ 5429 h 6120"/>
                <a:gd name="T106" fmla="*/ 2559 w 9730"/>
                <a:gd name="T107" fmla="*/ 5857 h 6120"/>
                <a:gd name="T108" fmla="*/ 1950 w 9730"/>
                <a:gd name="T109" fmla="*/ 6023 h 6120"/>
                <a:gd name="T110" fmla="*/ 1342 w 9730"/>
                <a:gd name="T111" fmla="*/ 5961 h 6120"/>
                <a:gd name="T112" fmla="*/ 867 w 9730"/>
                <a:gd name="T113" fmla="*/ 6037 h 6120"/>
                <a:gd name="T114" fmla="*/ 566 w 9730"/>
                <a:gd name="T115" fmla="*/ 5782 h 6120"/>
                <a:gd name="T116" fmla="*/ 238 w 9730"/>
                <a:gd name="T117" fmla="*/ 5492 h 6120"/>
                <a:gd name="T118" fmla="*/ 0 w 9730"/>
                <a:gd name="T119" fmla="*/ 5063 h 6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730" h="6120">
                  <a:moveTo>
                    <a:pt x="35" y="5015"/>
                  </a:moveTo>
                  <a:lnTo>
                    <a:pt x="91" y="4932"/>
                  </a:lnTo>
                  <a:lnTo>
                    <a:pt x="84" y="5070"/>
                  </a:lnTo>
                  <a:lnTo>
                    <a:pt x="147" y="5146"/>
                  </a:lnTo>
                  <a:lnTo>
                    <a:pt x="252" y="5173"/>
                  </a:lnTo>
                  <a:lnTo>
                    <a:pt x="364" y="5298"/>
                  </a:lnTo>
                  <a:lnTo>
                    <a:pt x="560" y="5291"/>
                  </a:lnTo>
                  <a:lnTo>
                    <a:pt x="622" y="5291"/>
                  </a:lnTo>
                  <a:lnTo>
                    <a:pt x="720" y="5277"/>
                  </a:lnTo>
                  <a:lnTo>
                    <a:pt x="776" y="5325"/>
                  </a:lnTo>
                  <a:lnTo>
                    <a:pt x="783" y="5222"/>
                  </a:lnTo>
                  <a:lnTo>
                    <a:pt x="846" y="5277"/>
                  </a:lnTo>
                  <a:lnTo>
                    <a:pt x="902" y="5291"/>
                  </a:lnTo>
                  <a:lnTo>
                    <a:pt x="965" y="5284"/>
                  </a:lnTo>
                  <a:lnTo>
                    <a:pt x="944" y="5332"/>
                  </a:lnTo>
                  <a:lnTo>
                    <a:pt x="972" y="5367"/>
                  </a:lnTo>
                  <a:lnTo>
                    <a:pt x="979" y="5408"/>
                  </a:lnTo>
                  <a:lnTo>
                    <a:pt x="1063" y="5388"/>
                  </a:lnTo>
                  <a:lnTo>
                    <a:pt x="1112" y="5408"/>
                  </a:lnTo>
                  <a:lnTo>
                    <a:pt x="1174" y="5429"/>
                  </a:lnTo>
                  <a:lnTo>
                    <a:pt x="1189" y="5492"/>
                  </a:lnTo>
                  <a:lnTo>
                    <a:pt x="1125" y="5553"/>
                  </a:lnTo>
                  <a:lnTo>
                    <a:pt x="1209" y="5540"/>
                  </a:lnTo>
                  <a:lnTo>
                    <a:pt x="1238" y="5492"/>
                  </a:lnTo>
                  <a:lnTo>
                    <a:pt x="1258" y="5429"/>
                  </a:lnTo>
                  <a:lnTo>
                    <a:pt x="1363" y="5443"/>
                  </a:lnTo>
                  <a:lnTo>
                    <a:pt x="1447" y="5492"/>
                  </a:lnTo>
                  <a:lnTo>
                    <a:pt x="1524" y="5581"/>
                  </a:lnTo>
                  <a:lnTo>
                    <a:pt x="1615" y="5615"/>
                  </a:lnTo>
                  <a:lnTo>
                    <a:pt x="1712" y="5622"/>
                  </a:lnTo>
                  <a:lnTo>
                    <a:pt x="1790" y="5664"/>
                  </a:lnTo>
                  <a:lnTo>
                    <a:pt x="1803" y="5602"/>
                  </a:lnTo>
                  <a:lnTo>
                    <a:pt x="1790" y="5574"/>
                  </a:lnTo>
                  <a:lnTo>
                    <a:pt x="1727" y="5574"/>
                  </a:lnTo>
                  <a:lnTo>
                    <a:pt x="1657" y="5574"/>
                  </a:lnTo>
                  <a:lnTo>
                    <a:pt x="1608" y="5553"/>
                  </a:lnTo>
                  <a:lnTo>
                    <a:pt x="1566" y="5533"/>
                  </a:lnTo>
                  <a:lnTo>
                    <a:pt x="1524" y="5498"/>
                  </a:lnTo>
                  <a:lnTo>
                    <a:pt x="1468" y="5450"/>
                  </a:lnTo>
                  <a:lnTo>
                    <a:pt x="1475" y="5395"/>
                  </a:lnTo>
                  <a:lnTo>
                    <a:pt x="1510" y="5325"/>
                  </a:lnTo>
                  <a:lnTo>
                    <a:pt x="1615" y="5325"/>
                  </a:lnTo>
                  <a:lnTo>
                    <a:pt x="1580" y="5243"/>
                  </a:lnTo>
                  <a:lnTo>
                    <a:pt x="1566" y="5173"/>
                  </a:lnTo>
                  <a:lnTo>
                    <a:pt x="1622" y="5105"/>
                  </a:lnTo>
                  <a:lnTo>
                    <a:pt x="1629" y="5028"/>
                  </a:lnTo>
                  <a:lnTo>
                    <a:pt x="1657" y="4953"/>
                  </a:lnTo>
                  <a:lnTo>
                    <a:pt x="1692" y="4870"/>
                  </a:lnTo>
                  <a:lnTo>
                    <a:pt x="1748" y="4890"/>
                  </a:lnTo>
                  <a:lnTo>
                    <a:pt x="1797" y="4897"/>
                  </a:lnTo>
                  <a:lnTo>
                    <a:pt x="1825" y="4842"/>
                  </a:lnTo>
                  <a:lnTo>
                    <a:pt x="1776" y="4835"/>
                  </a:lnTo>
                  <a:lnTo>
                    <a:pt x="1734" y="4835"/>
                  </a:lnTo>
                  <a:lnTo>
                    <a:pt x="1706" y="4828"/>
                  </a:lnTo>
                  <a:lnTo>
                    <a:pt x="1657" y="4835"/>
                  </a:lnTo>
                  <a:lnTo>
                    <a:pt x="1678" y="4760"/>
                  </a:lnTo>
                  <a:lnTo>
                    <a:pt x="1657" y="4690"/>
                  </a:lnTo>
                  <a:lnTo>
                    <a:pt x="1685" y="4593"/>
                  </a:lnTo>
                  <a:lnTo>
                    <a:pt x="1754" y="4607"/>
                  </a:lnTo>
                  <a:lnTo>
                    <a:pt x="1803" y="4655"/>
                  </a:lnTo>
                  <a:lnTo>
                    <a:pt x="1965" y="4635"/>
                  </a:lnTo>
                  <a:lnTo>
                    <a:pt x="1930" y="4593"/>
                  </a:lnTo>
                  <a:lnTo>
                    <a:pt x="1916" y="4518"/>
                  </a:lnTo>
                  <a:lnTo>
                    <a:pt x="1881" y="4469"/>
                  </a:lnTo>
                  <a:lnTo>
                    <a:pt x="1887" y="4365"/>
                  </a:lnTo>
                  <a:lnTo>
                    <a:pt x="1916" y="4296"/>
                  </a:lnTo>
                  <a:lnTo>
                    <a:pt x="1999" y="4241"/>
                  </a:lnTo>
                  <a:lnTo>
                    <a:pt x="2069" y="4172"/>
                  </a:lnTo>
                  <a:lnTo>
                    <a:pt x="2195" y="4131"/>
                  </a:lnTo>
                  <a:lnTo>
                    <a:pt x="2314" y="4131"/>
                  </a:lnTo>
                  <a:lnTo>
                    <a:pt x="2948" y="3989"/>
                  </a:lnTo>
                  <a:lnTo>
                    <a:pt x="3082" y="3958"/>
                  </a:lnTo>
                  <a:lnTo>
                    <a:pt x="3425" y="3855"/>
                  </a:lnTo>
                  <a:lnTo>
                    <a:pt x="3516" y="3771"/>
                  </a:lnTo>
                  <a:lnTo>
                    <a:pt x="3544" y="3688"/>
                  </a:lnTo>
                  <a:lnTo>
                    <a:pt x="3635" y="3592"/>
                  </a:lnTo>
                  <a:lnTo>
                    <a:pt x="3726" y="3523"/>
                  </a:lnTo>
                  <a:lnTo>
                    <a:pt x="3789" y="3413"/>
                  </a:lnTo>
                  <a:lnTo>
                    <a:pt x="3851" y="3330"/>
                  </a:lnTo>
                  <a:lnTo>
                    <a:pt x="3887" y="3240"/>
                  </a:lnTo>
                  <a:lnTo>
                    <a:pt x="4089" y="3129"/>
                  </a:lnTo>
                  <a:lnTo>
                    <a:pt x="4236" y="3005"/>
                  </a:lnTo>
                  <a:lnTo>
                    <a:pt x="4341" y="2853"/>
                  </a:lnTo>
                  <a:lnTo>
                    <a:pt x="4425" y="2743"/>
                  </a:lnTo>
                  <a:lnTo>
                    <a:pt x="4460" y="2618"/>
                  </a:lnTo>
                  <a:lnTo>
                    <a:pt x="4425" y="2521"/>
                  </a:lnTo>
                  <a:lnTo>
                    <a:pt x="4425" y="2425"/>
                  </a:lnTo>
                  <a:lnTo>
                    <a:pt x="4530" y="2431"/>
                  </a:lnTo>
                  <a:lnTo>
                    <a:pt x="4621" y="2446"/>
                  </a:lnTo>
                  <a:lnTo>
                    <a:pt x="4705" y="2536"/>
                  </a:lnTo>
                  <a:lnTo>
                    <a:pt x="4781" y="2625"/>
                  </a:lnTo>
                  <a:lnTo>
                    <a:pt x="4795" y="2749"/>
                  </a:lnTo>
                  <a:lnTo>
                    <a:pt x="4886" y="2756"/>
                  </a:lnTo>
                  <a:lnTo>
                    <a:pt x="4956" y="2860"/>
                  </a:lnTo>
                  <a:lnTo>
                    <a:pt x="5026" y="2922"/>
                  </a:lnTo>
                  <a:lnTo>
                    <a:pt x="5088" y="3005"/>
                  </a:lnTo>
                  <a:lnTo>
                    <a:pt x="5172" y="2971"/>
                  </a:lnTo>
                  <a:lnTo>
                    <a:pt x="5250" y="2908"/>
                  </a:lnTo>
                  <a:lnTo>
                    <a:pt x="5284" y="2839"/>
                  </a:lnTo>
                  <a:lnTo>
                    <a:pt x="5312" y="2763"/>
                  </a:lnTo>
                  <a:lnTo>
                    <a:pt x="5333" y="2701"/>
                  </a:lnTo>
                  <a:lnTo>
                    <a:pt x="5368" y="2591"/>
                  </a:lnTo>
                  <a:lnTo>
                    <a:pt x="5312" y="2556"/>
                  </a:lnTo>
                  <a:lnTo>
                    <a:pt x="5292" y="2473"/>
                  </a:lnTo>
                  <a:lnTo>
                    <a:pt x="5263" y="2404"/>
                  </a:lnTo>
                  <a:lnTo>
                    <a:pt x="5250" y="2308"/>
                  </a:lnTo>
                  <a:lnTo>
                    <a:pt x="5333" y="2231"/>
                  </a:lnTo>
                  <a:lnTo>
                    <a:pt x="5431" y="2211"/>
                  </a:lnTo>
                  <a:lnTo>
                    <a:pt x="5487" y="2135"/>
                  </a:lnTo>
                  <a:lnTo>
                    <a:pt x="5494" y="2252"/>
                  </a:lnTo>
                  <a:lnTo>
                    <a:pt x="5515" y="2349"/>
                  </a:lnTo>
                  <a:lnTo>
                    <a:pt x="5529" y="2431"/>
                  </a:lnTo>
                  <a:lnTo>
                    <a:pt x="5564" y="2515"/>
                  </a:lnTo>
                  <a:lnTo>
                    <a:pt x="5571" y="2632"/>
                  </a:lnTo>
                  <a:lnTo>
                    <a:pt x="5662" y="2660"/>
                  </a:lnTo>
                  <a:lnTo>
                    <a:pt x="5766" y="2721"/>
                  </a:lnTo>
                  <a:lnTo>
                    <a:pt x="5830" y="2687"/>
                  </a:lnTo>
                  <a:lnTo>
                    <a:pt x="5732" y="2598"/>
                  </a:lnTo>
                  <a:lnTo>
                    <a:pt x="5732" y="2508"/>
                  </a:lnTo>
                  <a:lnTo>
                    <a:pt x="5753" y="2411"/>
                  </a:lnTo>
                  <a:lnTo>
                    <a:pt x="5711" y="2342"/>
                  </a:lnTo>
                  <a:lnTo>
                    <a:pt x="5697" y="2211"/>
                  </a:lnTo>
                  <a:lnTo>
                    <a:pt x="5618" y="2139"/>
                  </a:lnTo>
                  <a:lnTo>
                    <a:pt x="5704" y="2059"/>
                  </a:lnTo>
                  <a:lnTo>
                    <a:pt x="5788" y="2128"/>
                  </a:lnTo>
                  <a:lnTo>
                    <a:pt x="5844" y="2135"/>
                  </a:lnTo>
                  <a:lnTo>
                    <a:pt x="5906" y="2059"/>
                  </a:lnTo>
                  <a:lnTo>
                    <a:pt x="5923" y="1996"/>
                  </a:lnTo>
                  <a:lnTo>
                    <a:pt x="6004" y="1957"/>
                  </a:lnTo>
                  <a:lnTo>
                    <a:pt x="6049" y="1894"/>
                  </a:lnTo>
                  <a:lnTo>
                    <a:pt x="6070" y="1849"/>
                  </a:lnTo>
                  <a:lnTo>
                    <a:pt x="6076" y="1783"/>
                  </a:lnTo>
                  <a:lnTo>
                    <a:pt x="6048" y="1767"/>
                  </a:lnTo>
                  <a:lnTo>
                    <a:pt x="5994" y="1795"/>
                  </a:lnTo>
                  <a:lnTo>
                    <a:pt x="5911" y="1737"/>
                  </a:lnTo>
                  <a:lnTo>
                    <a:pt x="5851" y="1720"/>
                  </a:lnTo>
                  <a:lnTo>
                    <a:pt x="5844" y="1638"/>
                  </a:lnTo>
                  <a:lnTo>
                    <a:pt x="5926" y="1564"/>
                  </a:lnTo>
                  <a:lnTo>
                    <a:pt x="5983" y="1489"/>
                  </a:lnTo>
                  <a:lnTo>
                    <a:pt x="6072" y="1386"/>
                  </a:lnTo>
                  <a:lnTo>
                    <a:pt x="6115" y="1452"/>
                  </a:lnTo>
                  <a:lnTo>
                    <a:pt x="6198" y="1488"/>
                  </a:lnTo>
                  <a:lnTo>
                    <a:pt x="6286" y="1471"/>
                  </a:lnTo>
                  <a:lnTo>
                    <a:pt x="6369" y="1414"/>
                  </a:lnTo>
                  <a:lnTo>
                    <a:pt x="6376" y="1329"/>
                  </a:lnTo>
                  <a:lnTo>
                    <a:pt x="6376" y="1264"/>
                  </a:lnTo>
                  <a:lnTo>
                    <a:pt x="6430" y="1230"/>
                  </a:lnTo>
                  <a:lnTo>
                    <a:pt x="6481" y="1206"/>
                  </a:lnTo>
                  <a:lnTo>
                    <a:pt x="6514" y="1126"/>
                  </a:lnTo>
                  <a:lnTo>
                    <a:pt x="6529" y="1048"/>
                  </a:lnTo>
                  <a:lnTo>
                    <a:pt x="6592" y="1003"/>
                  </a:lnTo>
                  <a:lnTo>
                    <a:pt x="6591" y="943"/>
                  </a:lnTo>
                  <a:lnTo>
                    <a:pt x="6574" y="891"/>
                  </a:lnTo>
                  <a:lnTo>
                    <a:pt x="6640" y="834"/>
                  </a:lnTo>
                  <a:lnTo>
                    <a:pt x="6727" y="750"/>
                  </a:lnTo>
                  <a:lnTo>
                    <a:pt x="6781" y="706"/>
                  </a:lnTo>
                  <a:lnTo>
                    <a:pt x="6808" y="639"/>
                  </a:lnTo>
                  <a:lnTo>
                    <a:pt x="6885" y="592"/>
                  </a:lnTo>
                  <a:lnTo>
                    <a:pt x="6976" y="537"/>
                  </a:lnTo>
                  <a:lnTo>
                    <a:pt x="6990" y="441"/>
                  </a:lnTo>
                  <a:lnTo>
                    <a:pt x="7117" y="348"/>
                  </a:lnTo>
                  <a:lnTo>
                    <a:pt x="7101" y="276"/>
                  </a:lnTo>
                  <a:lnTo>
                    <a:pt x="7129" y="211"/>
                  </a:lnTo>
                  <a:lnTo>
                    <a:pt x="7131" y="150"/>
                  </a:lnTo>
                  <a:lnTo>
                    <a:pt x="7179" y="94"/>
                  </a:lnTo>
                  <a:lnTo>
                    <a:pt x="7234" y="0"/>
                  </a:lnTo>
                  <a:lnTo>
                    <a:pt x="7296" y="61"/>
                  </a:lnTo>
                  <a:lnTo>
                    <a:pt x="7324" y="124"/>
                  </a:lnTo>
                  <a:lnTo>
                    <a:pt x="7255" y="150"/>
                  </a:lnTo>
                  <a:lnTo>
                    <a:pt x="7287" y="180"/>
                  </a:lnTo>
                  <a:lnTo>
                    <a:pt x="7341" y="222"/>
                  </a:lnTo>
                  <a:lnTo>
                    <a:pt x="7311" y="258"/>
                  </a:lnTo>
                  <a:lnTo>
                    <a:pt x="7236" y="442"/>
                  </a:lnTo>
                  <a:lnTo>
                    <a:pt x="7291" y="466"/>
                  </a:lnTo>
                  <a:lnTo>
                    <a:pt x="7356" y="417"/>
                  </a:lnTo>
                  <a:lnTo>
                    <a:pt x="7416" y="373"/>
                  </a:lnTo>
                  <a:lnTo>
                    <a:pt x="7465" y="324"/>
                  </a:lnTo>
                  <a:lnTo>
                    <a:pt x="7473" y="267"/>
                  </a:lnTo>
                  <a:lnTo>
                    <a:pt x="7518" y="222"/>
                  </a:lnTo>
                  <a:lnTo>
                    <a:pt x="7536" y="166"/>
                  </a:lnTo>
                  <a:lnTo>
                    <a:pt x="7530" y="109"/>
                  </a:lnTo>
                  <a:lnTo>
                    <a:pt x="7575" y="99"/>
                  </a:lnTo>
                  <a:lnTo>
                    <a:pt x="7564" y="55"/>
                  </a:lnTo>
                  <a:lnTo>
                    <a:pt x="7662" y="45"/>
                  </a:lnTo>
                  <a:lnTo>
                    <a:pt x="7717" y="117"/>
                  </a:lnTo>
                  <a:lnTo>
                    <a:pt x="7698" y="234"/>
                  </a:lnTo>
                  <a:lnTo>
                    <a:pt x="7732" y="304"/>
                  </a:lnTo>
                  <a:lnTo>
                    <a:pt x="7767" y="414"/>
                  </a:lnTo>
                  <a:lnTo>
                    <a:pt x="7870" y="433"/>
                  </a:lnTo>
                  <a:lnTo>
                    <a:pt x="7984" y="505"/>
                  </a:lnTo>
                  <a:lnTo>
                    <a:pt x="8004" y="445"/>
                  </a:lnTo>
                  <a:lnTo>
                    <a:pt x="8059" y="516"/>
                  </a:lnTo>
                  <a:lnTo>
                    <a:pt x="8172" y="537"/>
                  </a:lnTo>
                  <a:lnTo>
                    <a:pt x="8191" y="574"/>
                  </a:lnTo>
                  <a:lnTo>
                    <a:pt x="8200" y="654"/>
                  </a:lnTo>
                  <a:lnTo>
                    <a:pt x="8185" y="765"/>
                  </a:lnTo>
                  <a:lnTo>
                    <a:pt x="8118" y="783"/>
                  </a:lnTo>
                  <a:lnTo>
                    <a:pt x="8076" y="846"/>
                  </a:lnTo>
                  <a:lnTo>
                    <a:pt x="8119" y="930"/>
                  </a:lnTo>
                  <a:lnTo>
                    <a:pt x="8076" y="1006"/>
                  </a:lnTo>
                  <a:lnTo>
                    <a:pt x="8143" y="1021"/>
                  </a:lnTo>
                  <a:lnTo>
                    <a:pt x="8083" y="1101"/>
                  </a:lnTo>
                  <a:lnTo>
                    <a:pt x="8157" y="1123"/>
                  </a:lnTo>
                  <a:lnTo>
                    <a:pt x="8247" y="1119"/>
                  </a:lnTo>
                  <a:lnTo>
                    <a:pt x="8259" y="1084"/>
                  </a:lnTo>
                  <a:lnTo>
                    <a:pt x="8368" y="1074"/>
                  </a:lnTo>
                  <a:lnTo>
                    <a:pt x="8475" y="978"/>
                  </a:lnTo>
                  <a:lnTo>
                    <a:pt x="8521" y="1003"/>
                  </a:lnTo>
                  <a:lnTo>
                    <a:pt x="8536" y="1066"/>
                  </a:lnTo>
                  <a:lnTo>
                    <a:pt x="8586" y="1116"/>
                  </a:lnTo>
                  <a:lnTo>
                    <a:pt x="8605" y="1177"/>
                  </a:lnTo>
                  <a:lnTo>
                    <a:pt x="8520" y="1195"/>
                  </a:lnTo>
                  <a:lnTo>
                    <a:pt x="8458" y="1192"/>
                  </a:lnTo>
                  <a:lnTo>
                    <a:pt x="8356" y="1222"/>
                  </a:lnTo>
                  <a:lnTo>
                    <a:pt x="8398" y="1317"/>
                  </a:lnTo>
                  <a:lnTo>
                    <a:pt x="8430" y="1359"/>
                  </a:lnTo>
                  <a:lnTo>
                    <a:pt x="8527" y="1324"/>
                  </a:lnTo>
                  <a:lnTo>
                    <a:pt x="8602" y="1345"/>
                  </a:lnTo>
                  <a:lnTo>
                    <a:pt x="8649" y="1311"/>
                  </a:lnTo>
                  <a:lnTo>
                    <a:pt x="8652" y="1249"/>
                  </a:lnTo>
                  <a:lnTo>
                    <a:pt x="8671" y="1201"/>
                  </a:lnTo>
                  <a:lnTo>
                    <a:pt x="8739" y="1191"/>
                  </a:lnTo>
                  <a:lnTo>
                    <a:pt x="8782" y="1225"/>
                  </a:lnTo>
                  <a:lnTo>
                    <a:pt x="8826" y="1240"/>
                  </a:lnTo>
                  <a:lnTo>
                    <a:pt x="8862" y="1215"/>
                  </a:lnTo>
                  <a:lnTo>
                    <a:pt x="9076" y="1378"/>
                  </a:lnTo>
                  <a:lnTo>
                    <a:pt x="9136" y="1417"/>
                  </a:lnTo>
                  <a:lnTo>
                    <a:pt x="9211" y="1482"/>
                  </a:lnTo>
                  <a:lnTo>
                    <a:pt x="9456" y="1608"/>
                  </a:lnTo>
                  <a:lnTo>
                    <a:pt x="9669" y="1594"/>
                  </a:lnTo>
                  <a:lnTo>
                    <a:pt x="9721" y="1614"/>
                  </a:lnTo>
                  <a:lnTo>
                    <a:pt x="9730" y="1671"/>
                  </a:lnTo>
                  <a:lnTo>
                    <a:pt x="9721" y="1737"/>
                  </a:lnTo>
                  <a:lnTo>
                    <a:pt x="9729" y="1786"/>
                  </a:lnTo>
                  <a:lnTo>
                    <a:pt x="9678" y="1881"/>
                  </a:lnTo>
                  <a:lnTo>
                    <a:pt x="9576" y="1926"/>
                  </a:lnTo>
                  <a:lnTo>
                    <a:pt x="9448" y="1945"/>
                  </a:lnTo>
                  <a:lnTo>
                    <a:pt x="9291" y="2020"/>
                  </a:lnTo>
                  <a:lnTo>
                    <a:pt x="9156" y="2062"/>
                  </a:lnTo>
                  <a:lnTo>
                    <a:pt x="9049" y="2055"/>
                  </a:lnTo>
                  <a:lnTo>
                    <a:pt x="8973" y="2065"/>
                  </a:lnTo>
                  <a:lnTo>
                    <a:pt x="8901" y="1995"/>
                  </a:lnTo>
                  <a:lnTo>
                    <a:pt x="8821" y="1971"/>
                  </a:lnTo>
                  <a:lnTo>
                    <a:pt x="8790" y="2016"/>
                  </a:lnTo>
                  <a:lnTo>
                    <a:pt x="8722" y="2022"/>
                  </a:lnTo>
                  <a:lnTo>
                    <a:pt x="8647" y="2121"/>
                  </a:lnTo>
                  <a:lnTo>
                    <a:pt x="8599" y="2140"/>
                  </a:lnTo>
                  <a:lnTo>
                    <a:pt x="8652" y="2200"/>
                  </a:lnTo>
                  <a:lnTo>
                    <a:pt x="8704" y="2286"/>
                  </a:lnTo>
                  <a:lnTo>
                    <a:pt x="8749" y="2350"/>
                  </a:lnTo>
                  <a:lnTo>
                    <a:pt x="8925" y="2440"/>
                  </a:lnTo>
                  <a:lnTo>
                    <a:pt x="8934" y="2485"/>
                  </a:lnTo>
                  <a:lnTo>
                    <a:pt x="8992" y="2532"/>
                  </a:lnTo>
                  <a:lnTo>
                    <a:pt x="9039" y="2511"/>
                  </a:lnTo>
                  <a:lnTo>
                    <a:pt x="9154" y="2568"/>
                  </a:lnTo>
                  <a:lnTo>
                    <a:pt x="9067" y="2601"/>
                  </a:lnTo>
                  <a:lnTo>
                    <a:pt x="9030" y="2659"/>
                  </a:lnTo>
                  <a:lnTo>
                    <a:pt x="8971" y="2665"/>
                  </a:lnTo>
                  <a:lnTo>
                    <a:pt x="8917" y="2671"/>
                  </a:lnTo>
                  <a:lnTo>
                    <a:pt x="8808" y="2671"/>
                  </a:lnTo>
                  <a:lnTo>
                    <a:pt x="8727" y="2688"/>
                  </a:lnTo>
                  <a:lnTo>
                    <a:pt x="8646" y="2704"/>
                  </a:lnTo>
                  <a:lnTo>
                    <a:pt x="8529" y="2755"/>
                  </a:lnTo>
                  <a:lnTo>
                    <a:pt x="8442" y="2769"/>
                  </a:lnTo>
                  <a:lnTo>
                    <a:pt x="8334" y="2739"/>
                  </a:lnTo>
                  <a:lnTo>
                    <a:pt x="8289" y="2676"/>
                  </a:lnTo>
                  <a:lnTo>
                    <a:pt x="8148" y="2593"/>
                  </a:lnTo>
                  <a:lnTo>
                    <a:pt x="8073" y="2617"/>
                  </a:lnTo>
                  <a:lnTo>
                    <a:pt x="8095" y="2670"/>
                  </a:lnTo>
                  <a:lnTo>
                    <a:pt x="8128" y="2740"/>
                  </a:lnTo>
                  <a:lnTo>
                    <a:pt x="8095" y="2802"/>
                  </a:lnTo>
                  <a:lnTo>
                    <a:pt x="7953" y="2829"/>
                  </a:lnTo>
                  <a:lnTo>
                    <a:pt x="7900" y="2761"/>
                  </a:lnTo>
                  <a:lnTo>
                    <a:pt x="7795" y="2698"/>
                  </a:lnTo>
                  <a:lnTo>
                    <a:pt x="7725" y="2637"/>
                  </a:lnTo>
                  <a:lnTo>
                    <a:pt x="7615" y="2659"/>
                  </a:lnTo>
                  <a:lnTo>
                    <a:pt x="7486" y="2662"/>
                  </a:lnTo>
                  <a:lnTo>
                    <a:pt x="7389" y="2634"/>
                  </a:lnTo>
                  <a:lnTo>
                    <a:pt x="7312" y="2677"/>
                  </a:lnTo>
                  <a:lnTo>
                    <a:pt x="7224" y="2637"/>
                  </a:lnTo>
                  <a:lnTo>
                    <a:pt x="7122" y="2668"/>
                  </a:lnTo>
                  <a:lnTo>
                    <a:pt x="7024" y="2622"/>
                  </a:lnTo>
                  <a:lnTo>
                    <a:pt x="6990" y="2692"/>
                  </a:lnTo>
                  <a:lnTo>
                    <a:pt x="6934" y="2712"/>
                  </a:lnTo>
                  <a:lnTo>
                    <a:pt x="6843" y="2616"/>
                  </a:lnTo>
                  <a:lnTo>
                    <a:pt x="6744" y="2626"/>
                  </a:lnTo>
                  <a:lnTo>
                    <a:pt x="6633" y="2643"/>
                  </a:lnTo>
                  <a:lnTo>
                    <a:pt x="6547" y="2728"/>
                  </a:lnTo>
                  <a:lnTo>
                    <a:pt x="6490" y="2665"/>
                  </a:lnTo>
                  <a:lnTo>
                    <a:pt x="6427" y="2626"/>
                  </a:lnTo>
                  <a:lnTo>
                    <a:pt x="6343" y="2647"/>
                  </a:lnTo>
                  <a:lnTo>
                    <a:pt x="6331" y="2710"/>
                  </a:lnTo>
                  <a:lnTo>
                    <a:pt x="6286" y="2758"/>
                  </a:lnTo>
                  <a:lnTo>
                    <a:pt x="6250" y="2758"/>
                  </a:lnTo>
                  <a:lnTo>
                    <a:pt x="6184" y="2791"/>
                  </a:lnTo>
                  <a:lnTo>
                    <a:pt x="6148" y="2836"/>
                  </a:lnTo>
                  <a:lnTo>
                    <a:pt x="6144" y="2881"/>
                  </a:lnTo>
                  <a:lnTo>
                    <a:pt x="6137" y="2950"/>
                  </a:lnTo>
                  <a:lnTo>
                    <a:pt x="6102" y="3067"/>
                  </a:lnTo>
                  <a:lnTo>
                    <a:pt x="6039" y="3101"/>
                  </a:lnTo>
                  <a:lnTo>
                    <a:pt x="6075" y="3164"/>
                  </a:lnTo>
                  <a:lnTo>
                    <a:pt x="6046" y="3309"/>
                  </a:lnTo>
                  <a:lnTo>
                    <a:pt x="6060" y="3433"/>
                  </a:lnTo>
                  <a:lnTo>
                    <a:pt x="6109" y="3530"/>
                  </a:lnTo>
                  <a:lnTo>
                    <a:pt x="6039" y="3578"/>
                  </a:lnTo>
                  <a:lnTo>
                    <a:pt x="6004" y="3710"/>
                  </a:lnTo>
                  <a:lnTo>
                    <a:pt x="5977" y="3806"/>
                  </a:lnTo>
                  <a:lnTo>
                    <a:pt x="6046" y="3827"/>
                  </a:lnTo>
                  <a:lnTo>
                    <a:pt x="5969" y="3951"/>
                  </a:lnTo>
                  <a:lnTo>
                    <a:pt x="5857" y="4006"/>
                  </a:lnTo>
                  <a:lnTo>
                    <a:pt x="5760" y="3958"/>
                  </a:lnTo>
                  <a:lnTo>
                    <a:pt x="5697" y="4027"/>
                  </a:lnTo>
                  <a:lnTo>
                    <a:pt x="5634" y="4068"/>
                  </a:lnTo>
                  <a:lnTo>
                    <a:pt x="5592" y="4131"/>
                  </a:lnTo>
                  <a:lnTo>
                    <a:pt x="5571" y="4179"/>
                  </a:lnTo>
                  <a:lnTo>
                    <a:pt x="5620" y="4213"/>
                  </a:lnTo>
                  <a:lnTo>
                    <a:pt x="5564" y="4296"/>
                  </a:lnTo>
                  <a:lnTo>
                    <a:pt x="5592" y="4358"/>
                  </a:lnTo>
                  <a:lnTo>
                    <a:pt x="5571" y="4407"/>
                  </a:lnTo>
                  <a:lnTo>
                    <a:pt x="5648" y="4393"/>
                  </a:lnTo>
                  <a:lnTo>
                    <a:pt x="5697" y="4497"/>
                  </a:lnTo>
                  <a:lnTo>
                    <a:pt x="5613" y="4510"/>
                  </a:lnTo>
                  <a:lnTo>
                    <a:pt x="5564" y="4531"/>
                  </a:lnTo>
                  <a:lnTo>
                    <a:pt x="5529" y="4587"/>
                  </a:lnTo>
                  <a:lnTo>
                    <a:pt x="5480" y="4621"/>
                  </a:lnTo>
                  <a:lnTo>
                    <a:pt x="5424" y="4621"/>
                  </a:lnTo>
                  <a:lnTo>
                    <a:pt x="5410" y="4711"/>
                  </a:lnTo>
                  <a:lnTo>
                    <a:pt x="5348" y="4732"/>
                  </a:lnTo>
                  <a:lnTo>
                    <a:pt x="5284" y="4732"/>
                  </a:lnTo>
                  <a:lnTo>
                    <a:pt x="5257" y="4800"/>
                  </a:lnTo>
                  <a:lnTo>
                    <a:pt x="5277" y="4897"/>
                  </a:lnTo>
                  <a:lnTo>
                    <a:pt x="5270" y="4987"/>
                  </a:lnTo>
                  <a:lnTo>
                    <a:pt x="5348" y="4973"/>
                  </a:lnTo>
                  <a:lnTo>
                    <a:pt x="5312" y="5035"/>
                  </a:lnTo>
                  <a:lnTo>
                    <a:pt x="5312" y="5112"/>
                  </a:lnTo>
                  <a:lnTo>
                    <a:pt x="5257" y="5139"/>
                  </a:lnTo>
                  <a:lnTo>
                    <a:pt x="5208" y="5125"/>
                  </a:lnTo>
                  <a:lnTo>
                    <a:pt x="5172" y="5173"/>
                  </a:lnTo>
                  <a:lnTo>
                    <a:pt x="5166" y="5388"/>
                  </a:lnTo>
                  <a:lnTo>
                    <a:pt x="5081" y="5443"/>
                  </a:lnTo>
                  <a:lnTo>
                    <a:pt x="5047" y="5553"/>
                  </a:lnTo>
                  <a:lnTo>
                    <a:pt x="4977" y="5533"/>
                  </a:lnTo>
                  <a:lnTo>
                    <a:pt x="4914" y="5498"/>
                  </a:lnTo>
                  <a:lnTo>
                    <a:pt x="4837" y="5498"/>
                  </a:lnTo>
                  <a:lnTo>
                    <a:pt x="4754" y="5519"/>
                  </a:lnTo>
                  <a:lnTo>
                    <a:pt x="4683" y="5581"/>
                  </a:lnTo>
                  <a:lnTo>
                    <a:pt x="4614" y="5526"/>
                  </a:lnTo>
                  <a:lnTo>
                    <a:pt x="4536" y="5540"/>
                  </a:lnTo>
                  <a:lnTo>
                    <a:pt x="4452" y="5553"/>
                  </a:lnTo>
                  <a:lnTo>
                    <a:pt x="4369" y="5581"/>
                  </a:lnTo>
                  <a:lnTo>
                    <a:pt x="4292" y="5622"/>
                  </a:lnTo>
                  <a:lnTo>
                    <a:pt x="4278" y="5692"/>
                  </a:lnTo>
                  <a:lnTo>
                    <a:pt x="4222" y="5705"/>
                  </a:lnTo>
                  <a:lnTo>
                    <a:pt x="4166" y="5740"/>
                  </a:lnTo>
                  <a:lnTo>
                    <a:pt x="4089" y="5782"/>
                  </a:lnTo>
                  <a:lnTo>
                    <a:pt x="3998" y="5678"/>
                  </a:lnTo>
                  <a:lnTo>
                    <a:pt x="3936" y="5705"/>
                  </a:lnTo>
                  <a:lnTo>
                    <a:pt x="3900" y="5733"/>
                  </a:lnTo>
                  <a:lnTo>
                    <a:pt x="3789" y="5643"/>
                  </a:lnTo>
                  <a:lnTo>
                    <a:pt x="3684" y="5615"/>
                  </a:lnTo>
                  <a:lnTo>
                    <a:pt x="3607" y="5622"/>
                  </a:lnTo>
                  <a:lnTo>
                    <a:pt x="3558" y="5553"/>
                  </a:lnTo>
                  <a:lnTo>
                    <a:pt x="3474" y="5602"/>
                  </a:lnTo>
                  <a:lnTo>
                    <a:pt x="3411" y="5588"/>
                  </a:lnTo>
                  <a:lnTo>
                    <a:pt x="3481" y="5526"/>
                  </a:lnTo>
                  <a:lnTo>
                    <a:pt x="3509" y="5450"/>
                  </a:lnTo>
                  <a:lnTo>
                    <a:pt x="3460" y="5429"/>
                  </a:lnTo>
                  <a:lnTo>
                    <a:pt x="3384" y="5422"/>
                  </a:lnTo>
                  <a:lnTo>
                    <a:pt x="3278" y="5443"/>
                  </a:lnTo>
                  <a:lnTo>
                    <a:pt x="3153" y="5450"/>
                  </a:lnTo>
                  <a:lnTo>
                    <a:pt x="3027" y="5429"/>
                  </a:lnTo>
                  <a:lnTo>
                    <a:pt x="2901" y="5429"/>
                  </a:lnTo>
                  <a:lnTo>
                    <a:pt x="2845" y="5477"/>
                  </a:lnTo>
                  <a:lnTo>
                    <a:pt x="2740" y="5512"/>
                  </a:lnTo>
                  <a:lnTo>
                    <a:pt x="2621" y="5567"/>
                  </a:lnTo>
                  <a:lnTo>
                    <a:pt x="2635" y="5643"/>
                  </a:lnTo>
                  <a:lnTo>
                    <a:pt x="2586" y="5754"/>
                  </a:lnTo>
                  <a:lnTo>
                    <a:pt x="2559" y="5857"/>
                  </a:lnTo>
                  <a:lnTo>
                    <a:pt x="2419" y="5878"/>
                  </a:lnTo>
                  <a:lnTo>
                    <a:pt x="2328" y="5899"/>
                  </a:lnTo>
                  <a:lnTo>
                    <a:pt x="2265" y="5975"/>
                  </a:lnTo>
                  <a:lnTo>
                    <a:pt x="2174" y="5975"/>
                  </a:lnTo>
                  <a:lnTo>
                    <a:pt x="2132" y="5975"/>
                  </a:lnTo>
                  <a:lnTo>
                    <a:pt x="2069" y="5954"/>
                  </a:lnTo>
                  <a:lnTo>
                    <a:pt x="1950" y="6023"/>
                  </a:lnTo>
                  <a:lnTo>
                    <a:pt x="1908" y="5947"/>
                  </a:lnTo>
                  <a:lnTo>
                    <a:pt x="1825" y="5982"/>
                  </a:lnTo>
                  <a:lnTo>
                    <a:pt x="1754" y="5940"/>
                  </a:lnTo>
                  <a:lnTo>
                    <a:pt x="1671" y="5905"/>
                  </a:lnTo>
                  <a:lnTo>
                    <a:pt x="1580" y="5927"/>
                  </a:lnTo>
                  <a:lnTo>
                    <a:pt x="1461" y="5954"/>
                  </a:lnTo>
                  <a:lnTo>
                    <a:pt x="1342" y="5961"/>
                  </a:lnTo>
                  <a:lnTo>
                    <a:pt x="1300" y="6030"/>
                  </a:lnTo>
                  <a:lnTo>
                    <a:pt x="1231" y="6072"/>
                  </a:lnTo>
                  <a:lnTo>
                    <a:pt x="1160" y="6078"/>
                  </a:lnTo>
                  <a:lnTo>
                    <a:pt x="1084" y="6072"/>
                  </a:lnTo>
                  <a:lnTo>
                    <a:pt x="1007" y="6120"/>
                  </a:lnTo>
                  <a:lnTo>
                    <a:pt x="895" y="6092"/>
                  </a:lnTo>
                  <a:lnTo>
                    <a:pt x="867" y="6037"/>
                  </a:lnTo>
                  <a:lnTo>
                    <a:pt x="839" y="5989"/>
                  </a:lnTo>
                  <a:lnTo>
                    <a:pt x="783" y="5968"/>
                  </a:lnTo>
                  <a:lnTo>
                    <a:pt x="706" y="5982"/>
                  </a:lnTo>
                  <a:lnTo>
                    <a:pt x="693" y="5885"/>
                  </a:lnTo>
                  <a:lnTo>
                    <a:pt x="644" y="5850"/>
                  </a:lnTo>
                  <a:lnTo>
                    <a:pt x="636" y="5816"/>
                  </a:lnTo>
                  <a:lnTo>
                    <a:pt x="566" y="5782"/>
                  </a:lnTo>
                  <a:lnTo>
                    <a:pt x="489" y="5754"/>
                  </a:lnTo>
                  <a:lnTo>
                    <a:pt x="469" y="5685"/>
                  </a:lnTo>
                  <a:lnTo>
                    <a:pt x="413" y="5643"/>
                  </a:lnTo>
                  <a:lnTo>
                    <a:pt x="399" y="5581"/>
                  </a:lnTo>
                  <a:lnTo>
                    <a:pt x="357" y="5547"/>
                  </a:lnTo>
                  <a:lnTo>
                    <a:pt x="280" y="5540"/>
                  </a:lnTo>
                  <a:lnTo>
                    <a:pt x="238" y="5492"/>
                  </a:lnTo>
                  <a:lnTo>
                    <a:pt x="168" y="5415"/>
                  </a:lnTo>
                  <a:lnTo>
                    <a:pt x="119" y="5353"/>
                  </a:lnTo>
                  <a:lnTo>
                    <a:pt x="91" y="5312"/>
                  </a:lnTo>
                  <a:lnTo>
                    <a:pt x="112" y="5243"/>
                  </a:lnTo>
                  <a:lnTo>
                    <a:pt x="105" y="5173"/>
                  </a:lnTo>
                  <a:lnTo>
                    <a:pt x="15" y="5153"/>
                  </a:lnTo>
                  <a:lnTo>
                    <a:pt x="0" y="5063"/>
                  </a:lnTo>
                  <a:lnTo>
                    <a:pt x="35" y="501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60" name="Freeform 5">
              <a:extLst>
                <a:ext uri="{FF2B5EF4-FFF2-40B4-BE49-F238E27FC236}">
                  <a16:creationId xmlns:a16="http://schemas.microsoft.com/office/drawing/2014/main" id="{26DE0C2C-2292-57FE-FFD8-071AC4D98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388" y="3586163"/>
              <a:ext cx="39687" cy="60325"/>
            </a:xfrm>
            <a:custGeom>
              <a:avLst/>
              <a:gdLst>
                <a:gd name="T0" fmla="*/ 114 w 124"/>
                <a:gd name="T1" fmla="*/ 0 h 187"/>
                <a:gd name="T2" fmla="*/ 76 w 124"/>
                <a:gd name="T3" fmla="*/ 15 h 187"/>
                <a:gd name="T4" fmla="*/ 44 w 124"/>
                <a:gd name="T5" fmla="*/ 51 h 187"/>
                <a:gd name="T6" fmla="*/ 16 w 124"/>
                <a:gd name="T7" fmla="*/ 103 h 187"/>
                <a:gd name="T8" fmla="*/ 8 w 124"/>
                <a:gd name="T9" fmla="*/ 147 h 187"/>
                <a:gd name="T10" fmla="*/ 0 w 124"/>
                <a:gd name="T11" fmla="*/ 187 h 187"/>
                <a:gd name="T12" fmla="*/ 36 w 124"/>
                <a:gd name="T13" fmla="*/ 175 h 187"/>
                <a:gd name="T14" fmla="*/ 84 w 124"/>
                <a:gd name="T15" fmla="*/ 163 h 187"/>
                <a:gd name="T16" fmla="*/ 124 w 124"/>
                <a:gd name="T17" fmla="*/ 175 h 187"/>
                <a:gd name="T18" fmla="*/ 124 w 124"/>
                <a:gd name="T19" fmla="*/ 123 h 187"/>
                <a:gd name="T20" fmla="*/ 120 w 124"/>
                <a:gd name="T21" fmla="*/ 59 h 187"/>
                <a:gd name="T22" fmla="*/ 114 w 124"/>
                <a:gd name="T23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187">
                  <a:moveTo>
                    <a:pt x="114" y="0"/>
                  </a:moveTo>
                  <a:lnTo>
                    <a:pt x="76" y="15"/>
                  </a:lnTo>
                  <a:lnTo>
                    <a:pt x="44" y="51"/>
                  </a:lnTo>
                  <a:lnTo>
                    <a:pt x="16" y="103"/>
                  </a:lnTo>
                  <a:lnTo>
                    <a:pt x="8" y="147"/>
                  </a:lnTo>
                  <a:lnTo>
                    <a:pt x="0" y="187"/>
                  </a:lnTo>
                  <a:lnTo>
                    <a:pt x="36" y="175"/>
                  </a:lnTo>
                  <a:lnTo>
                    <a:pt x="84" y="163"/>
                  </a:lnTo>
                  <a:lnTo>
                    <a:pt x="124" y="175"/>
                  </a:lnTo>
                  <a:lnTo>
                    <a:pt x="124" y="123"/>
                  </a:lnTo>
                  <a:lnTo>
                    <a:pt x="120" y="59"/>
                  </a:lnTo>
                  <a:lnTo>
                    <a:pt x="114" y="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61" name="Freeform 6">
              <a:extLst>
                <a:ext uri="{FF2B5EF4-FFF2-40B4-BE49-F238E27FC236}">
                  <a16:creationId xmlns:a16="http://schemas.microsoft.com/office/drawing/2014/main" id="{1745061F-5D42-D00F-B100-B017EC231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725" y="3567113"/>
              <a:ext cx="53975" cy="60325"/>
            </a:xfrm>
            <a:custGeom>
              <a:avLst/>
              <a:gdLst>
                <a:gd name="T0" fmla="*/ 6 w 216"/>
                <a:gd name="T1" fmla="*/ 210 h 240"/>
                <a:gd name="T2" fmla="*/ 48 w 216"/>
                <a:gd name="T3" fmla="*/ 168 h 240"/>
                <a:gd name="T4" fmla="*/ 33 w 216"/>
                <a:gd name="T5" fmla="*/ 86 h 240"/>
                <a:gd name="T6" fmla="*/ 0 w 216"/>
                <a:gd name="T7" fmla="*/ 4 h 240"/>
                <a:gd name="T8" fmla="*/ 62 w 216"/>
                <a:gd name="T9" fmla="*/ 14 h 240"/>
                <a:gd name="T10" fmla="*/ 139 w 216"/>
                <a:gd name="T11" fmla="*/ 0 h 240"/>
                <a:gd name="T12" fmla="*/ 187 w 216"/>
                <a:gd name="T13" fmla="*/ 24 h 240"/>
                <a:gd name="T14" fmla="*/ 216 w 216"/>
                <a:gd name="T15" fmla="*/ 62 h 240"/>
                <a:gd name="T16" fmla="*/ 168 w 216"/>
                <a:gd name="T17" fmla="*/ 168 h 240"/>
                <a:gd name="T18" fmla="*/ 158 w 216"/>
                <a:gd name="T19" fmla="*/ 240 h 240"/>
                <a:gd name="T20" fmla="*/ 100 w 216"/>
                <a:gd name="T21" fmla="*/ 240 h 240"/>
                <a:gd name="T22" fmla="*/ 48 w 216"/>
                <a:gd name="T23" fmla="*/ 235 h 240"/>
                <a:gd name="T24" fmla="*/ 6 w 216"/>
                <a:gd name="T25" fmla="*/ 21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6" h="240">
                  <a:moveTo>
                    <a:pt x="6" y="210"/>
                  </a:moveTo>
                  <a:lnTo>
                    <a:pt x="48" y="168"/>
                  </a:lnTo>
                  <a:lnTo>
                    <a:pt x="33" y="86"/>
                  </a:lnTo>
                  <a:lnTo>
                    <a:pt x="0" y="4"/>
                  </a:lnTo>
                  <a:lnTo>
                    <a:pt x="62" y="14"/>
                  </a:lnTo>
                  <a:lnTo>
                    <a:pt x="139" y="0"/>
                  </a:lnTo>
                  <a:lnTo>
                    <a:pt x="187" y="24"/>
                  </a:lnTo>
                  <a:lnTo>
                    <a:pt x="216" y="62"/>
                  </a:lnTo>
                  <a:lnTo>
                    <a:pt x="168" y="168"/>
                  </a:lnTo>
                  <a:lnTo>
                    <a:pt x="158" y="240"/>
                  </a:lnTo>
                  <a:lnTo>
                    <a:pt x="100" y="240"/>
                  </a:lnTo>
                  <a:lnTo>
                    <a:pt x="48" y="235"/>
                  </a:lnTo>
                  <a:lnTo>
                    <a:pt x="6" y="21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62" name="Freeform 7">
              <a:extLst>
                <a:ext uri="{FF2B5EF4-FFF2-40B4-BE49-F238E27FC236}">
                  <a16:creationId xmlns:a16="http://schemas.microsoft.com/office/drawing/2014/main" id="{B73FCADE-3F9F-B66C-C365-7B0DE2D2A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" y="3251200"/>
              <a:ext cx="84138" cy="53975"/>
            </a:xfrm>
            <a:custGeom>
              <a:avLst/>
              <a:gdLst>
                <a:gd name="T0" fmla="*/ 96 w 346"/>
                <a:gd name="T1" fmla="*/ 105 h 216"/>
                <a:gd name="T2" fmla="*/ 20 w 346"/>
                <a:gd name="T3" fmla="*/ 91 h 216"/>
                <a:gd name="T4" fmla="*/ 0 w 346"/>
                <a:gd name="T5" fmla="*/ 24 h 216"/>
                <a:gd name="T6" fmla="*/ 77 w 346"/>
                <a:gd name="T7" fmla="*/ 0 h 216"/>
                <a:gd name="T8" fmla="*/ 130 w 346"/>
                <a:gd name="T9" fmla="*/ 29 h 216"/>
                <a:gd name="T10" fmla="*/ 226 w 346"/>
                <a:gd name="T11" fmla="*/ 0 h 216"/>
                <a:gd name="T12" fmla="*/ 274 w 346"/>
                <a:gd name="T13" fmla="*/ 5 h 216"/>
                <a:gd name="T14" fmla="*/ 332 w 346"/>
                <a:gd name="T15" fmla="*/ 24 h 216"/>
                <a:gd name="T16" fmla="*/ 346 w 346"/>
                <a:gd name="T17" fmla="*/ 134 h 216"/>
                <a:gd name="T18" fmla="*/ 288 w 346"/>
                <a:gd name="T19" fmla="*/ 177 h 216"/>
                <a:gd name="T20" fmla="*/ 240 w 346"/>
                <a:gd name="T21" fmla="*/ 153 h 216"/>
                <a:gd name="T22" fmla="*/ 188 w 346"/>
                <a:gd name="T23" fmla="*/ 187 h 216"/>
                <a:gd name="T24" fmla="*/ 135 w 346"/>
                <a:gd name="T25" fmla="*/ 216 h 216"/>
                <a:gd name="T26" fmla="*/ 96 w 346"/>
                <a:gd name="T27" fmla="*/ 10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6" h="216">
                  <a:moveTo>
                    <a:pt x="96" y="105"/>
                  </a:moveTo>
                  <a:lnTo>
                    <a:pt x="20" y="91"/>
                  </a:lnTo>
                  <a:lnTo>
                    <a:pt x="0" y="24"/>
                  </a:lnTo>
                  <a:lnTo>
                    <a:pt x="77" y="0"/>
                  </a:lnTo>
                  <a:lnTo>
                    <a:pt x="130" y="29"/>
                  </a:lnTo>
                  <a:lnTo>
                    <a:pt x="226" y="0"/>
                  </a:lnTo>
                  <a:lnTo>
                    <a:pt x="274" y="5"/>
                  </a:lnTo>
                  <a:lnTo>
                    <a:pt x="332" y="24"/>
                  </a:lnTo>
                  <a:lnTo>
                    <a:pt x="346" y="134"/>
                  </a:lnTo>
                  <a:lnTo>
                    <a:pt x="288" y="177"/>
                  </a:lnTo>
                  <a:lnTo>
                    <a:pt x="240" y="153"/>
                  </a:lnTo>
                  <a:lnTo>
                    <a:pt x="188" y="187"/>
                  </a:lnTo>
                  <a:lnTo>
                    <a:pt x="135" y="216"/>
                  </a:lnTo>
                  <a:lnTo>
                    <a:pt x="96" y="10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8687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A1FCF-E4A8-2EE1-FCC8-E0D10D9F8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273575FE-4149-E85A-2E46-69302EA50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Panama in Central America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E7D7AA0-05FF-3663-2F0C-FCD450D9763C}"/>
              </a:ext>
            </a:extLst>
          </p:cNvPr>
          <p:cNvGrpSpPr/>
          <p:nvPr/>
        </p:nvGrpSpPr>
        <p:grpSpPr>
          <a:xfrm>
            <a:off x="449585" y="2069849"/>
            <a:ext cx="3963218" cy="1629278"/>
            <a:chOff x="1112838" y="2027238"/>
            <a:chExt cx="6178550" cy="2540000"/>
          </a:xfrm>
        </p:grpSpPr>
        <p:sp>
          <p:nvSpPr>
            <p:cNvPr id="36" name="任意多边形 26">
              <a:extLst>
                <a:ext uri="{FF2B5EF4-FFF2-40B4-BE49-F238E27FC236}">
                  <a16:creationId xmlns:a16="http://schemas.microsoft.com/office/drawing/2014/main" id="{92E730DD-FC4B-9AD3-FAC8-E899C49F3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2027238"/>
              <a:ext cx="6178550" cy="2540000"/>
            </a:xfrm>
            <a:custGeom>
              <a:avLst/>
              <a:gdLst/>
              <a:ahLst/>
              <a:cxnLst/>
              <a:rect l="0" t="0" r="r" b="b"/>
              <a:pathLst>
                <a:path w="111057160" h="44433701">
                  <a:moveTo>
                    <a:pt x="25878328" y="29772937"/>
                  </a:moveTo>
                  <a:lnTo>
                    <a:pt x="26219568" y="30622142"/>
                  </a:lnTo>
                  <a:lnTo>
                    <a:pt x="26679690" y="30647484"/>
                  </a:lnTo>
                  <a:lnTo>
                    <a:pt x="26763227" y="30247579"/>
                  </a:lnTo>
                  <a:lnTo>
                    <a:pt x="27052174" y="30766119"/>
                  </a:lnTo>
                  <a:lnTo>
                    <a:pt x="27154879" y="31095381"/>
                  </a:lnTo>
                  <a:lnTo>
                    <a:pt x="26812529" y="31180690"/>
                  </a:lnTo>
                  <a:lnTo>
                    <a:pt x="26846764" y="31728563"/>
                  </a:lnTo>
                  <a:lnTo>
                    <a:pt x="27154879" y="31824547"/>
                  </a:lnTo>
                  <a:lnTo>
                    <a:pt x="27120644" y="32276436"/>
                  </a:lnTo>
                  <a:lnTo>
                    <a:pt x="27668404" y="32224452"/>
                  </a:lnTo>
                  <a:lnTo>
                    <a:pt x="27717706" y="32628349"/>
                  </a:lnTo>
                  <a:lnTo>
                    <a:pt x="27272651" y="33290865"/>
                  </a:lnTo>
                  <a:lnTo>
                    <a:pt x="27394524" y="33661437"/>
                  </a:lnTo>
                  <a:lnTo>
                    <a:pt x="27747840" y="33812096"/>
                  </a:lnTo>
                  <a:lnTo>
                    <a:pt x="27762907" y="34160016"/>
                  </a:lnTo>
                  <a:lnTo>
                    <a:pt x="28036787" y="34426619"/>
                  </a:lnTo>
                  <a:lnTo>
                    <a:pt x="28481843" y="34193342"/>
                  </a:lnTo>
                  <a:lnTo>
                    <a:pt x="28976200" y="34141358"/>
                  </a:lnTo>
                  <a:lnTo>
                    <a:pt x="29230912" y="34526596"/>
                  </a:lnTo>
                  <a:lnTo>
                    <a:pt x="28717387" y="34707889"/>
                  </a:lnTo>
                  <a:lnTo>
                    <a:pt x="28591506" y="35250217"/>
                  </a:lnTo>
                  <a:lnTo>
                    <a:pt x="29017300" y="35203778"/>
                  </a:lnTo>
                  <a:lnTo>
                    <a:pt x="29807469" y="35433064"/>
                  </a:lnTo>
                  <a:lnTo>
                    <a:pt x="30419599" y="35547707"/>
                  </a:lnTo>
                  <a:lnTo>
                    <a:pt x="30640076" y="35880961"/>
                  </a:lnTo>
                  <a:lnTo>
                    <a:pt x="30929023" y="35629024"/>
                  </a:lnTo>
                  <a:lnTo>
                    <a:pt x="31320675" y="35828977"/>
                  </a:lnTo>
                  <a:lnTo>
                    <a:pt x="31971140" y="36262207"/>
                  </a:lnTo>
                  <a:lnTo>
                    <a:pt x="32572304" y="36062255"/>
                  </a:lnTo>
                  <a:lnTo>
                    <a:pt x="32994090" y="36310199"/>
                  </a:lnTo>
                  <a:lnTo>
                    <a:pt x="33317272" y="36643453"/>
                  </a:lnTo>
                  <a:lnTo>
                    <a:pt x="33674689" y="36810080"/>
                  </a:lnTo>
                  <a:lnTo>
                    <a:pt x="34244385" y="37149933"/>
                  </a:lnTo>
                  <a:lnTo>
                    <a:pt x="34560699" y="36899382"/>
                  </a:lnTo>
                  <a:lnTo>
                    <a:pt x="34883881" y="36551461"/>
                  </a:lnTo>
                  <a:lnTo>
                    <a:pt x="34693538" y="36030231"/>
                  </a:lnTo>
                  <a:lnTo>
                    <a:pt x="34933183" y="35349056"/>
                  </a:lnTo>
                  <a:lnTo>
                    <a:pt x="34522363" y="35267739"/>
                  </a:lnTo>
                  <a:lnTo>
                    <a:pt x="33906132" y="35305056"/>
                  </a:lnTo>
                  <a:lnTo>
                    <a:pt x="34164946" y="34805175"/>
                  </a:lnTo>
                  <a:lnTo>
                    <a:pt x="34096476" y="34505246"/>
                  </a:lnTo>
                  <a:lnTo>
                    <a:pt x="34575766" y="34638548"/>
                  </a:lnTo>
                  <a:lnTo>
                    <a:pt x="35191996" y="34238643"/>
                  </a:lnTo>
                  <a:cubicBezTo>
                    <a:pt x="35191819" y="33870356"/>
                    <a:pt x="35153837" y="34025732"/>
                    <a:pt x="35153660" y="33657445"/>
                  </a:cubicBezTo>
                  <a:lnTo>
                    <a:pt x="35070123" y="33157564"/>
                  </a:lnTo>
                  <a:lnTo>
                    <a:pt x="34742840" y="32709667"/>
                  </a:lnTo>
                  <a:cubicBezTo>
                    <a:pt x="34743494" y="32623839"/>
                    <a:pt x="35158538" y="32528895"/>
                    <a:pt x="35159192" y="32443067"/>
                  </a:cubicBezTo>
                  <a:lnTo>
                    <a:pt x="35643916" y="32443063"/>
                  </a:lnTo>
                  <a:lnTo>
                    <a:pt x="35962998" y="32809643"/>
                  </a:lnTo>
                  <a:lnTo>
                    <a:pt x="36544993" y="32942945"/>
                  </a:lnTo>
                  <a:lnTo>
                    <a:pt x="36560060" y="32391079"/>
                  </a:lnTo>
                  <a:lnTo>
                    <a:pt x="37278995" y="31976508"/>
                  </a:lnTo>
                  <a:lnTo>
                    <a:pt x="37190552" y="32370860"/>
                  </a:lnTo>
                  <a:lnTo>
                    <a:pt x="37366633" y="33033635"/>
                  </a:lnTo>
                  <a:lnTo>
                    <a:pt x="37016081" y="33397524"/>
                  </a:lnTo>
                  <a:lnTo>
                    <a:pt x="36829839" y="34141357"/>
                  </a:lnTo>
                  <a:lnTo>
                    <a:pt x="37362532" y="34355977"/>
                  </a:lnTo>
                  <a:lnTo>
                    <a:pt x="37925360" y="34622580"/>
                  </a:lnTo>
                  <a:lnTo>
                    <a:pt x="37578908" y="35189112"/>
                  </a:lnTo>
                  <a:lnTo>
                    <a:pt x="38214307" y="35399739"/>
                  </a:lnTo>
                  <a:lnTo>
                    <a:pt x="37799385" y="35747659"/>
                  </a:lnTo>
                  <a:lnTo>
                    <a:pt x="37715848" y="36143572"/>
                  </a:lnTo>
                  <a:lnTo>
                    <a:pt x="38469019" y="36506160"/>
                  </a:lnTo>
                  <a:lnTo>
                    <a:pt x="38822335" y="37068699"/>
                  </a:lnTo>
                  <a:lnTo>
                    <a:pt x="38940107" y="37583247"/>
                  </a:lnTo>
                  <a:lnTo>
                    <a:pt x="39350927" y="37945835"/>
                  </a:lnTo>
                  <a:lnTo>
                    <a:pt x="39141416" y="38541700"/>
                  </a:lnTo>
                  <a:lnTo>
                    <a:pt x="39092114" y="39056247"/>
                  </a:lnTo>
                  <a:lnTo>
                    <a:pt x="39571404" y="39304192"/>
                  </a:lnTo>
                  <a:lnTo>
                    <a:pt x="39963057" y="39833406"/>
                  </a:lnTo>
                  <a:lnTo>
                    <a:pt x="39924721" y="40602581"/>
                  </a:lnTo>
                  <a:lnTo>
                    <a:pt x="40198601" y="41231772"/>
                  </a:lnTo>
                  <a:lnTo>
                    <a:pt x="40556018" y="41646343"/>
                  </a:lnTo>
                  <a:lnTo>
                    <a:pt x="40468380" y="42142232"/>
                  </a:lnTo>
                  <a:lnTo>
                    <a:pt x="40179433" y="42242208"/>
                  </a:lnTo>
                  <a:lnTo>
                    <a:pt x="40042493" y="42838074"/>
                  </a:lnTo>
                  <a:lnTo>
                    <a:pt x="39802848" y="43471256"/>
                  </a:lnTo>
                  <a:lnTo>
                    <a:pt x="40282138" y="43752526"/>
                  </a:lnTo>
                  <a:lnTo>
                    <a:pt x="40643660" y="44264212"/>
                  </a:lnTo>
                  <a:lnTo>
                    <a:pt x="41369456" y="44333725"/>
                  </a:lnTo>
                  <a:lnTo>
                    <a:pt x="42228096" y="44433701"/>
                  </a:lnTo>
                  <a:lnTo>
                    <a:pt x="42957997" y="44200423"/>
                  </a:lnTo>
                  <a:lnTo>
                    <a:pt x="43676933" y="44400376"/>
                  </a:lnTo>
                  <a:lnTo>
                    <a:pt x="44064484" y="44152431"/>
                  </a:lnTo>
                  <a:lnTo>
                    <a:pt x="44578009" y="44119106"/>
                  </a:lnTo>
                  <a:lnTo>
                    <a:pt x="45298285" y="43839050"/>
                  </a:lnTo>
                  <a:lnTo>
                    <a:pt x="46228511" y="43956478"/>
                  </a:lnTo>
                  <a:lnTo>
                    <a:pt x="46641383" y="43734042"/>
                  </a:lnTo>
                  <a:lnTo>
                    <a:pt x="47373333" y="43812848"/>
                  </a:lnTo>
                  <a:lnTo>
                    <a:pt x="48261395" y="43542420"/>
                  </a:lnTo>
                  <a:lnTo>
                    <a:pt x="49078935" y="43841831"/>
                  </a:lnTo>
                  <a:lnTo>
                    <a:pt x="49530855" y="43389942"/>
                  </a:lnTo>
                  <a:lnTo>
                    <a:pt x="50046788" y="42752421"/>
                  </a:lnTo>
                  <a:lnTo>
                    <a:pt x="50958115" y="42195868"/>
                  </a:lnTo>
                  <a:lnTo>
                    <a:pt x="50406610" y="41348066"/>
                  </a:lnTo>
                  <a:lnTo>
                    <a:pt x="51330959" y="40985482"/>
                  </a:lnTo>
                  <a:lnTo>
                    <a:pt x="51817826" y="40429275"/>
                  </a:lnTo>
                  <a:lnTo>
                    <a:pt x="52869838" y="40489590"/>
                  </a:lnTo>
                  <a:lnTo>
                    <a:pt x="53385772" y="40564571"/>
                  </a:lnTo>
                  <a:lnTo>
                    <a:pt x="54314574" y="40574903"/>
                  </a:lnTo>
                  <a:lnTo>
                    <a:pt x="54958886" y="40362628"/>
                  </a:lnTo>
                  <a:lnTo>
                    <a:pt x="55391286" y="40491587"/>
                  </a:lnTo>
                  <a:lnTo>
                    <a:pt x="55922283" y="39916725"/>
                  </a:lnTo>
                  <a:lnTo>
                    <a:pt x="56622589" y="40090461"/>
                  </a:lnTo>
                  <a:lnTo>
                    <a:pt x="57191387" y="39481151"/>
                  </a:lnTo>
                  <a:lnTo>
                    <a:pt x="57506007" y="38991594"/>
                  </a:lnTo>
                  <a:lnTo>
                    <a:pt x="56866152" y="37860182"/>
                  </a:lnTo>
                  <a:lnTo>
                    <a:pt x="56596912" y="36741257"/>
                  </a:lnTo>
                  <a:lnTo>
                    <a:pt x="55960623" y="36201549"/>
                  </a:lnTo>
                  <a:lnTo>
                    <a:pt x="54811340" y="34893178"/>
                  </a:lnTo>
                  <a:lnTo>
                    <a:pt x="54139298" y="34205671"/>
                  </a:lnTo>
                  <a:lnTo>
                    <a:pt x="53522712" y="33395187"/>
                  </a:lnTo>
                  <a:lnTo>
                    <a:pt x="52835603" y="32959609"/>
                  </a:lnTo>
                  <a:lnTo>
                    <a:pt x="52000948" y="32455393"/>
                  </a:lnTo>
                  <a:lnTo>
                    <a:pt x="51410391" y="31978159"/>
                  </a:lnTo>
                  <a:lnTo>
                    <a:pt x="51168342" y="31382297"/>
                  </a:lnTo>
                  <a:lnTo>
                    <a:pt x="51037551" y="30601143"/>
                  </a:lnTo>
                  <a:lnTo>
                    <a:pt x="50626731" y="30146909"/>
                  </a:lnTo>
                  <a:lnTo>
                    <a:pt x="49955319" y="30234472"/>
                  </a:lnTo>
                  <a:lnTo>
                    <a:pt x="49573648" y="29674021"/>
                  </a:lnTo>
                  <a:lnTo>
                    <a:pt x="48916673" y="29446733"/>
                  </a:lnTo>
                  <a:lnTo>
                    <a:pt x="48706806" y="28784214"/>
                  </a:lnTo>
                  <a:lnTo>
                    <a:pt x="48247040" y="28356973"/>
                  </a:lnTo>
                  <a:lnTo>
                    <a:pt x="48368557" y="27742449"/>
                  </a:lnTo>
                  <a:lnTo>
                    <a:pt x="48043326" y="27246560"/>
                  </a:lnTo>
                  <a:lnTo>
                    <a:pt x="48201842" y="26519388"/>
                  </a:lnTo>
                  <a:lnTo>
                    <a:pt x="48614711" y="25915195"/>
                  </a:lnTo>
                  <a:lnTo>
                    <a:pt x="48895456" y="25307004"/>
                  </a:lnTo>
                  <a:lnTo>
                    <a:pt x="49505178" y="24892083"/>
                  </a:lnTo>
                  <a:lnTo>
                    <a:pt x="50015231" y="24185917"/>
                  </a:lnTo>
                  <a:lnTo>
                    <a:pt x="50641798" y="24487839"/>
                  </a:lnTo>
                  <a:lnTo>
                    <a:pt x="52291944" y="24179584"/>
                  </a:lnTo>
                  <a:lnTo>
                    <a:pt x="53218698" y="24218892"/>
                  </a:lnTo>
                  <a:lnTo>
                    <a:pt x="53812015" y="23737673"/>
                  </a:lnTo>
                  <a:lnTo>
                    <a:pt x="54759989" y="23346099"/>
                  </a:lnTo>
                  <a:lnTo>
                    <a:pt x="55515564" y="22841879"/>
                  </a:lnTo>
                  <a:lnTo>
                    <a:pt x="56486181" y="22243408"/>
                  </a:lnTo>
                  <a:lnTo>
                    <a:pt x="57467675" y="21831096"/>
                  </a:lnTo>
                  <a:lnTo>
                    <a:pt x="58330060" y="21172919"/>
                  </a:lnTo>
                  <a:lnTo>
                    <a:pt x="58681324" y="20316783"/>
                  </a:lnTo>
                  <a:lnTo>
                    <a:pt x="59271877" y="20404090"/>
                  </a:lnTo>
                  <a:lnTo>
                    <a:pt x="59903533" y="19749905"/>
                  </a:lnTo>
                  <a:lnTo>
                    <a:pt x="61938467" y="18924754"/>
                  </a:lnTo>
                  <a:lnTo>
                    <a:pt x="61898078" y="18508184"/>
                  </a:lnTo>
                  <a:lnTo>
                    <a:pt x="61275339" y="18512180"/>
                  </a:lnTo>
                  <a:lnTo>
                    <a:pt x="60430429" y="18166257"/>
                  </a:lnTo>
                  <a:lnTo>
                    <a:pt x="61215427" y="17633047"/>
                  </a:lnTo>
                  <a:lnTo>
                    <a:pt x="61900131" y="17028851"/>
                  </a:lnTo>
                  <a:lnTo>
                    <a:pt x="62050085" y="16155708"/>
                  </a:lnTo>
                  <a:lnTo>
                    <a:pt x="61652639" y="15193264"/>
                  </a:lnTo>
                  <a:lnTo>
                    <a:pt x="62536241" y="14011861"/>
                  </a:lnTo>
                  <a:lnTo>
                    <a:pt x="63295920" y="13782576"/>
                  </a:lnTo>
                  <a:lnTo>
                    <a:pt x="63940592" y="13345700"/>
                  </a:lnTo>
                  <a:lnTo>
                    <a:pt x="65181610" y="13453314"/>
                  </a:lnTo>
                  <a:lnTo>
                    <a:pt x="66106311" y="13074062"/>
                  </a:lnTo>
                  <a:lnTo>
                    <a:pt x="66433954" y="11728377"/>
                  </a:lnTo>
                  <a:lnTo>
                    <a:pt x="67073809" y="11442765"/>
                  </a:lnTo>
                  <a:lnTo>
                    <a:pt x="67492210" y="11097363"/>
                  </a:lnTo>
                  <a:lnTo>
                    <a:pt x="68552780" y="11011532"/>
                  </a:lnTo>
                  <a:lnTo>
                    <a:pt x="69537390" y="11055186"/>
                  </a:lnTo>
                  <a:lnTo>
                    <a:pt x="70425452" y="10919887"/>
                  </a:lnTo>
                  <a:lnTo>
                    <a:pt x="71534346" y="11086514"/>
                  </a:lnTo>
                  <a:lnTo>
                    <a:pt x="72056789" y="11332810"/>
                  </a:lnTo>
                  <a:lnTo>
                    <a:pt x="72456999" y="11017868"/>
                  </a:lnTo>
                  <a:lnTo>
                    <a:pt x="73090701" y="11319791"/>
                  </a:lnTo>
                  <a:lnTo>
                    <a:pt x="73724051" y="11559405"/>
                  </a:lnTo>
                  <a:lnTo>
                    <a:pt x="74047229" y="11322136"/>
                  </a:lnTo>
                  <a:lnTo>
                    <a:pt x="74509760" y="11707374"/>
                  </a:lnTo>
                  <a:lnTo>
                    <a:pt x="75320793" y="12005305"/>
                  </a:lnTo>
                  <a:lnTo>
                    <a:pt x="75982225" y="12086622"/>
                  </a:lnTo>
                  <a:lnTo>
                    <a:pt x="76763477" y="12534519"/>
                  </a:lnTo>
                  <a:lnTo>
                    <a:pt x="78107556" y="13032752"/>
                  </a:lnTo>
                  <a:lnTo>
                    <a:pt x="78301914" y="13771726"/>
                  </a:lnTo>
                  <a:lnTo>
                    <a:pt x="78722094" y="14518079"/>
                  </a:lnTo>
                  <a:lnTo>
                    <a:pt x="79267805" y="14728356"/>
                  </a:lnTo>
                  <a:lnTo>
                    <a:pt x="79642342" y="14322465"/>
                  </a:lnTo>
                  <a:lnTo>
                    <a:pt x="80068225" y="14001533"/>
                  </a:lnTo>
                  <a:lnTo>
                    <a:pt x="80381157" y="14532742"/>
                  </a:lnTo>
                  <a:lnTo>
                    <a:pt x="80515689" y="15105610"/>
                  </a:lnTo>
                  <a:lnTo>
                    <a:pt x="80807044" y="15605491"/>
                  </a:lnTo>
                  <a:lnTo>
                    <a:pt x="81519470" y="15697483"/>
                  </a:lnTo>
                  <a:lnTo>
                    <a:pt x="82165835" y="16137049"/>
                  </a:lnTo>
                  <a:lnTo>
                    <a:pt x="82253829" y="16663923"/>
                  </a:lnTo>
                  <a:lnTo>
                    <a:pt x="82844385" y="16287012"/>
                  </a:lnTo>
                  <a:lnTo>
                    <a:pt x="82979273" y="15837121"/>
                  </a:lnTo>
                  <a:lnTo>
                    <a:pt x="83304152" y="15912452"/>
                  </a:lnTo>
                  <a:lnTo>
                    <a:pt x="82917312" y="16849555"/>
                  </a:lnTo>
                  <a:lnTo>
                    <a:pt x="83142250" y="17224465"/>
                  </a:lnTo>
                  <a:lnTo>
                    <a:pt x="83957377" y="17268465"/>
                  </a:lnTo>
                  <a:lnTo>
                    <a:pt x="84413399" y="17783013"/>
                  </a:lnTo>
                  <a:lnTo>
                    <a:pt x="85123776" y="17976976"/>
                  </a:lnTo>
                  <a:lnTo>
                    <a:pt x="85143300" y="18601828"/>
                  </a:lnTo>
                  <a:lnTo>
                    <a:pt x="85417184" y="18806119"/>
                  </a:lnTo>
                  <a:lnTo>
                    <a:pt x="85444910" y="19099711"/>
                  </a:lnTo>
                  <a:lnTo>
                    <a:pt x="84756655" y="19064647"/>
                  </a:lnTo>
                  <a:lnTo>
                    <a:pt x="85203212" y="19870884"/>
                  </a:lnTo>
                  <a:lnTo>
                    <a:pt x="85432251" y="20666701"/>
                  </a:lnTo>
                  <a:lnTo>
                    <a:pt x="85464434" y="21268553"/>
                  </a:lnTo>
                  <a:lnTo>
                    <a:pt x="86158853" y="21469891"/>
                  </a:lnTo>
                  <a:lnTo>
                    <a:pt x="86271363" y="22377318"/>
                  </a:lnTo>
                  <a:lnTo>
                    <a:pt x="86757080" y="23026465"/>
                  </a:lnTo>
                  <a:lnTo>
                    <a:pt x="87403527" y="22973183"/>
                  </a:lnTo>
                  <a:lnTo>
                    <a:pt x="87987571" y="22858194"/>
                  </a:lnTo>
                  <a:lnTo>
                    <a:pt x="87827365" y="22196024"/>
                  </a:lnTo>
                  <a:lnTo>
                    <a:pt x="87510688" y="21733464"/>
                  </a:lnTo>
                  <a:lnTo>
                    <a:pt x="87463439" y="20937643"/>
                  </a:lnTo>
                  <a:lnTo>
                    <a:pt x="86939303" y="20187820"/>
                  </a:lnTo>
                  <a:lnTo>
                    <a:pt x="87260710" y="19713889"/>
                  </a:lnTo>
                  <a:lnTo>
                    <a:pt x="87760944" y="20518733"/>
                  </a:lnTo>
                  <a:lnTo>
                    <a:pt x="88135832" y="21639474"/>
                  </a:lnTo>
                  <a:lnTo>
                    <a:pt x="88709274" y="21052286"/>
                  </a:lnTo>
                  <a:lnTo>
                    <a:pt x="89158786" y="21504175"/>
                  </a:lnTo>
                  <a:lnTo>
                    <a:pt x="89747290" y="21052289"/>
                  </a:lnTo>
                  <a:lnTo>
                    <a:pt x="90399804" y="21254583"/>
                  </a:lnTo>
                  <a:lnTo>
                    <a:pt x="89997901" y="22056386"/>
                  </a:lnTo>
                  <a:lnTo>
                    <a:pt x="90244684" y="22673860"/>
                  </a:lnTo>
                  <a:lnTo>
                    <a:pt x="91046524" y="22056386"/>
                  </a:lnTo>
                  <a:lnTo>
                    <a:pt x="91359100" y="21452191"/>
                  </a:lnTo>
                  <a:lnTo>
                    <a:pt x="91877082" y="21087955"/>
                  </a:lnTo>
                  <a:lnTo>
                    <a:pt x="92275240" y="21577162"/>
                  </a:lnTo>
                  <a:lnTo>
                    <a:pt x="92972958" y="22002062"/>
                  </a:lnTo>
                  <a:lnTo>
                    <a:pt x="93422471" y="21316891"/>
                  </a:lnTo>
                  <a:lnTo>
                    <a:pt x="93812354" y="21704908"/>
                  </a:lnTo>
                  <a:lnTo>
                    <a:pt x="93548800" y="22379316"/>
                  </a:lnTo>
                  <a:lnTo>
                    <a:pt x="93784348" y="22991842"/>
                  </a:lnTo>
                  <a:lnTo>
                    <a:pt x="94111631" y="23585713"/>
                  </a:lnTo>
                  <a:lnTo>
                    <a:pt x="94279061" y="23968957"/>
                  </a:lnTo>
                  <a:lnTo>
                    <a:pt x="94653238" y="24404528"/>
                  </a:lnTo>
                  <a:lnTo>
                    <a:pt x="95085635" y="24712787"/>
                  </a:lnTo>
                  <a:lnTo>
                    <a:pt x="95586501" y="24658808"/>
                  </a:lnTo>
                  <a:lnTo>
                    <a:pt x="96275299" y="24694125"/>
                  </a:lnTo>
                  <a:lnTo>
                    <a:pt x="95725490" y="25215012"/>
                  </a:lnTo>
                  <a:lnTo>
                    <a:pt x="95127716" y="25434925"/>
                  </a:lnTo>
                  <a:lnTo>
                    <a:pt x="94511838" y="25080146"/>
                  </a:lnTo>
                  <a:lnTo>
                    <a:pt x="94143814" y="24430299"/>
                  </a:lnTo>
                  <a:lnTo>
                    <a:pt x="93771330" y="23700356"/>
                  </a:lnTo>
                  <a:lnTo>
                    <a:pt x="93255041" y="23167496"/>
                  </a:lnTo>
                  <a:lnTo>
                    <a:pt x="92123236" y="22698250"/>
                  </a:lnTo>
                  <a:lnTo>
                    <a:pt x="91464213" y="22750580"/>
                  </a:lnTo>
                  <a:lnTo>
                    <a:pt x="91472412" y="23519059"/>
                  </a:lnTo>
                  <a:lnTo>
                    <a:pt x="91215651" y="24062940"/>
                  </a:lnTo>
                  <a:lnTo>
                    <a:pt x="90944800" y="24681459"/>
                  </a:lnTo>
                  <a:lnTo>
                    <a:pt x="89649038" y="24315226"/>
                  </a:lnTo>
                  <a:lnTo>
                    <a:pt x="90046844" y="24881758"/>
                  </a:lnTo>
                  <a:lnTo>
                    <a:pt x="89524761" y="24979736"/>
                  </a:lnTo>
                  <a:lnTo>
                    <a:pt x="89473766" y="25602594"/>
                  </a:lnTo>
                  <a:lnTo>
                    <a:pt x="90019118" y="25890200"/>
                  </a:lnTo>
                  <a:lnTo>
                    <a:pt x="90335791" y="26586042"/>
                  </a:lnTo>
                  <a:lnTo>
                    <a:pt x="90175226" y="27404857"/>
                  </a:lnTo>
                  <a:lnTo>
                    <a:pt x="89490526" y="27834095"/>
                  </a:lnTo>
                  <a:lnTo>
                    <a:pt x="89036197" y="28385960"/>
                  </a:lnTo>
                  <a:lnTo>
                    <a:pt x="88199846" y="28130028"/>
                  </a:lnTo>
                  <a:lnTo>
                    <a:pt x="87707541" y="28440288"/>
                  </a:lnTo>
                  <a:lnTo>
                    <a:pt x="87033447" y="27988399"/>
                  </a:lnTo>
                  <a:lnTo>
                    <a:pt x="86829385" y="28880985"/>
                  </a:lnTo>
                  <a:lnTo>
                    <a:pt x="87039600" y="29346757"/>
                  </a:lnTo>
                  <a:lnTo>
                    <a:pt x="87026941" y="30123916"/>
                  </a:lnTo>
                  <a:lnTo>
                    <a:pt x="87292264" y="30667797"/>
                  </a:lnTo>
                  <a:lnTo>
                    <a:pt x="87476453" y="31357299"/>
                  </a:lnTo>
                  <a:lnTo>
                    <a:pt x="88259758" y="31917844"/>
                  </a:lnTo>
                  <a:lnTo>
                    <a:pt x="89458339" y="33876405"/>
                  </a:lnTo>
                  <a:lnTo>
                    <a:pt x="89753440" y="34605572"/>
                  </a:lnTo>
                  <a:lnTo>
                    <a:pt x="89283423" y="35255419"/>
                  </a:lnTo>
                  <a:lnTo>
                    <a:pt x="89933532" y="35512044"/>
                  </a:lnTo>
                  <a:lnTo>
                    <a:pt x="90462121" y="35943277"/>
                  </a:lnTo>
                  <a:lnTo>
                    <a:pt x="90823995" y="36489152"/>
                  </a:lnTo>
                  <a:lnTo>
                    <a:pt x="91279660" y="36658123"/>
                  </a:lnTo>
                  <a:lnTo>
                    <a:pt x="90973957" y="37495600"/>
                  </a:lnTo>
                  <a:lnTo>
                    <a:pt x="91763407" y="37368631"/>
                  </a:lnTo>
                  <a:lnTo>
                    <a:pt x="91560405" y="38235092"/>
                  </a:lnTo>
                  <a:lnTo>
                    <a:pt x="92031138" y="38554026"/>
                  </a:lnTo>
                  <a:lnTo>
                    <a:pt x="92559029" y="39265408"/>
                  </a:lnTo>
                  <a:lnTo>
                    <a:pt x="93186930" y="39779085"/>
                  </a:lnTo>
                  <a:lnTo>
                    <a:pt x="93660067" y="40283304"/>
                  </a:lnTo>
                  <a:lnTo>
                    <a:pt x="94117781" y="40283304"/>
                  </a:lnTo>
                  <a:lnTo>
                    <a:pt x="94229400" y="40787524"/>
                  </a:lnTo>
                  <a:lnTo>
                    <a:pt x="94691574" y="40843846"/>
                  </a:lnTo>
                  <a:lnTo>
                    <a:pt x="94345123" y="41360388"/>
                  </a:lnTo>
                  <a:lnTo>
                    <a:pt x="94929178" y="41872865"/>
                  </a:lnTo>
                  <a:lnTo>
                    <a:pt x="95522128" y="42300186"/>
                  </a:lnTo>
                  <a:lnTo>
                    <a:pt x="96348226" y="43254300"/>
                  </a:lnTo>
                  <a:lnTo>
                    <a:pt x="96857301" y="43464658"/>
                  </a:lnTo>
                  <a:lnTo>
                    <a:pt x="98352047" y="39204219"/>
                  </a:lnTo>
                  <a:lnTo>
                    <a:pt x="99129917" y="39242404"/>
                  </a:lnTo>
                  <a:lnTo>
                    <a:pt x="99920705" y="38547693"/>
                  </a:lnTo>
                  <a:lnTo>
                    <a:pt x="100290784" y="37530920"/>
                  </a:lnTo>
                  <a:lnTo>
                    <a:pt x="99723856" y="37066362"/>
                  </a:lnTo>
                  <a:lnTo>
                    <a:pt x="99193212" y="36493144"/>
                  </a:lnTo>
                  <a:lnTo>
                    <a:pt x="99282902" y="35347411"/>
                  </a:lnTo>
                  <a:lnTo>
                    <a:pt x="99407805" y="34433473"/>
                  </a:lnTo>
                  <a:lnTo>
                    <a:pt x="100031968" y="34711885"/>
                  </a:lnTo>
                  <a:lnTo>
                    <a:pt x="100410961" y="35168116"/>
                  </a:lnTo>
                  <a:lnTo>
                    <a:pt x="101326749" y="35320422"/>
                  </a:lnTo>
                  <a:lnTo>
                    <a:pt x="101241519" y="35774652"/>
                  </a:lnTo>
                  <a:lnTo>
                    <a:pt x="101609543" y="36464161"/>
                  </a:lnTo>
                  <a:lnTo>
                    <a:pt x="101975521" y="37101682"/>
                  </a:lnTo>
                  <a:lnTo>
                    <a:pt x="102091245" y="37824512"/>
                  </a:lnTo>
                  <a:lnTo>
                    <a:pt x="102814187" y="38174249"/>
                  </a:lnTo>
                  <a:lnTo>
                    <a:pt x="103645191" y="37314303"/>
                  </a:lnTo>
                  <a:lnTo>
                    <a:pt x="104696226" y="36780750"/>
                  </a:lnTo>
                  <a:lnTo>
                    <a:pt x="105642144" y="36149565"/>
                  </a:lnTo>
                  <a:lnTo>
                    <a:pt x="106252224" y="35645342"/>
                  </a:lnTo>
                  <a:lnTo>
                    <a:pt x="107174518" y="34984824"/>
                  </a:lnTo>
                  <a:lnTo>
                    <a:pt x="107476314" y="34356763"/>
                  </a:lnTo>
                  <a:lnTo>
                    <a:pt x="106924262" y="33984716"/>
                  </a:lnTo>
                  <a:lnTo>
                    <a:pt x="106706190" y="33215887"/>
                  </a:lnTo>
                  <a:lnTo>
                    <a:pt x="107281679" y="32455393"/>
                  </a:lnTo>
                  <a:lnTo>
                    <a:pt x="107746974" y="31261664"/>
                  </a:lnTo>
                  <a:lnTo>
                    <a:pt x="108341272" y="30932402"/>
                  </a:lnTo>
                  <a:lnTo>
                    <a:pt x="109199556" y="30590818"/>
                  </a:lnTo>
                  <a:lnTo>
                    <a:pt x="109863036" y="30536490"/>
                  </a:lnTo>
                  <a:lnTo>
                    <a:pt x="110731038" y="30651042"/>
                  </a:lnTo>
                  <a:lnTo>
                    <a:pt x="111057160" y="30098921"/>
                  </a:lnTo>
                  <a:lnTo>
                    <a:pt x="110070854" y="29729997"/>
                  </a:lnTo>
                  <a:lnTo>
                    <a:pt x="109726095" y="28617590"/>
                  </a:lnTo>
                  <a:lnTo>
                    <a:pt x="109484042" y="27517505"/>
                  </a:lnTo>
                  <a:lnTo>
                    <a:pt x="109109506" y="26677684"/>
                  </a:lnTo>
                  <a:lnTo>
                    <a:pt x="108544630" y="26206790"/>
                  </a:lnTo>
                  <a:lnTo>
                    <a:pt x="108345369" y="25652581"/>
                  </a:lnTo>
                  <a:lnTo>
                    <a:pt x="107596487" y="25109057"/>
                  </a:lnTo>
                  <a:lnTo>
                    <a:pt x="107767475" y="24538610"/>
                  </a:lnTo>
                  <a:lnTo>
                    <a:pt x="107519272" y="24413635"/>
                  </a:lnTo>
                  <a:lnTo>
                    <a:pt x="106783221" y="24575147"/>
                  </a:lnTo>
                  <a:lnTo>
                    <a:pt x="106483308" y="23816993"/>
                  </a:lnTo>
                  <a:lnTo>
                    <a:pt x="106500423" y="23121152"/>
                  </a:lnTo>
                  <a:lnTo>
                    <a:pt x="106303575" y="22708574"/>
                  </a:lnTo>
                  <a:lnTo>
                    <a:pt x="106143542" y="21553210"/>
                  </a:lnTo>
                  <a:lnTo>
                    <a:pt x="105819824" y="21270897"/>
                  </a:lnTo>
                  <a:lnTo>
                    <a:pt x="105704104" y="20771016"/>
                  </a:lnTo>
                  <a:lnTo>
                    <a:pt x="105203238" y="20608381"/>
                  </a:lnTo>
                  <a:lnTo>
                    <a:pt x="104358328" y="20853981"/>
                  </a:lnTo>
                  <a:lnTo>
                    <a:pt x="104238148" y="20439410"/>
                  </a:lnTo>
                  <a:lnTo>
                    <a:pt x="104554821" y="20083159"/>
                  </a:lnTo>
                  <a:lnTo>
                    <a:pt x="104741067" y="19701916"/>
                  </a:lnTo>
                  <a:lnTo>
                    <a:pt x="105267963" y="18972746"/>
                  </a:lnTo>
                  <a:lnTo>
                    <a:pt x="105558603" y="18485191"/>
                  </a:lnTo>
                  <a:lnTo>
                    <a:pt x="105383327" y="18128936"/>
                  </a:lnTo>
                  <a:lnTo>
                    <a:pt x="105570104" y="17754117"/>
                  </a:lnTo>
                  <a:lnTo>
                    <a:pt x="105997508" y="17660036"/>
                  </a:lnTo>
                  <a:lnTo>
                    <a:pt x="106751211" y="16954304"/>
                  </a:lnTo>
                  <a:lnTo>
                    <a:pt x="106050911" y="16962200"/>
                  </a:lnTo>
                  <a:lnTo>
                    <a:pt x="105712662" y="17228804"/>
                  </a:lnTo>
                  <a:lnTo>
                    <a:pt x="105109091" y="17393090"/>
                  </a:lnTo>
                  <a:lnTo>
                    <a:pt x="104443558" y="17020521"/>
                  </a:lnTo>
                  <a:lnTo>
                    <a:pt x="103816362" y="16751573"/>
                  </a:lnTo>
                  <a:lnTo>
                    <a:pt x="103271470" y="16140261"/>
                  </a:lnTo>
                  <a:lnTo>
                    <a:pt x="103375052" y="15445200"/>
                  </a:lnTo>
                  <a:lnTo>
                    <a:pt x="102838258" y="15428536"/>
                  </a:lnTo>
                  <a:lnTo>
                    <a:pt x="102825243" y="15022295"/>
                  </a:lnTo>
                  <a:lnTo>
                    <a:pt x="102484941" y="14597398"/>
                  </a:lnTo>
                  <a:lnTo>
                    <a:pt x="101686570" y="14226477"/>
                  </a:lnTo>
                  <a:lnTo>
                    <a:pt x="101273701" y="14242795"/>
                  </a:lnTo>
                  <a:lnTo>
                    <a:pt x="101059374" y="13805573"/>
                  </a:lnTo>
                  <a:lnTo>
                    <a:pt x="100241834" y="13270026"/>
                  </a:lnTo>
                  <a:lnTo>
                    <a:pt x="99944329" y="12905440"/>
                  </a:lnTo>
                  <a:lnTo>
                    <a:pt x="99390060" y="12113615"/>
                  </a:lnTo>
                  <a:lnTo>
                    <a:pt x="99366076" y="11536755"/>
                  </a:lnTo>
                  <a:lnTo>
                    <a:pt x="98662207" y="10996866"/>
                  </a:lnTo>
                  <a:lnTo>
                    <a:pt x="98052130" y="10169720"/>
                  </a:lnTo>
                  <a:lnTo>
                    <a:pt x="97448559" y="9586524"/>
                  </a:lnTo>
                  <a:lnTo>
                    <a:pt x="97185289" y="10007085"/>
                  </a:lnTo>
                  <a:lnTo>
                    <a:pt x="96770012" y="9763133"/>
                  </a:lnTo>
                  <a:lnTo>
                    <a:pt x="96472507" y="9177942"/>
                  </a:lnTo>
                  <a:lnTo>
                    <a:pt x="95866883" y="8871677"/>
                  </a:lnTo>
                  <a:lnTo>
                    <a:pt x="95639900" y="8165508"/>
                  </a:lnTo>
                  <a:lnTo>
                    <a:pt x="95104799" y="7938216"/>
                  </a:lnTo>
                  <a:lnTo>
                    <a:pt x="94535462" y="7533973"/>
                  </a:lnTo>
                  <a:lnTo>
                    <a:pt x="93916827" y="6927780"/>
                  </a:lnTo>
                  <a:lnTo>
                    <a:pt x="93407400" y="6988094"/>
                  </a:lnTo>
                  <a:lnTo>
                    <a:pt x="92651821" y="6606852"/>
                  </a:lnTo>
                  <a:lnTo>
                    <a:pt x="92219428" y="6575520"/>
                  </a:lnTo>
                  <a:lnTo>
                    <a:pt x="91288574" y="6267261"/>
                  </a:lnTo>
                  <a:lnTo>
                    <a:pt x="90442952" y="6177613"/>
                  </a:lnTo>
                  <a:lnTo>
                    <a:pt x="89644577" y="5850349"/>
                  </a:lnTo>
                  <a:lnTo>
                    <a:pt x="88298536" y="5048801"/>
                  </a:lnTo>
                  <a:lnTo>
                    <a:pt x="87266583" y="4673282"/>
                  </a:lnTo>
                  <a:lnTo>
                    <a:pt x="86654453" y="4331697"/>
                  </a:lnTo>
                  <a:lnTo>
                    <a:pt x="85965292" y="4152398"/>
                  </a:lnTo>
                  <a:lnTo>
                    <a:pt x="85746871" y="3700512"/>
                  </a:lnTo>
                  <a:lnTo>
                    <a:pt x="84852300" y="3731494"/>
                  </a:lnTo>
                  <a:lnTo>
                    <a:pt x="84293574" y="3306594"/>
                  </a:lnTo>
                  <a:lnTo>
                    <a:pt x="83638652" y="3381575"/>
                  </a:lnTo>
                  <a:lnTo>
                    <a:pt x="83208495" y="3680549"/>
                  </a:lnTo>
                  <a:lnTo>
                    <a:pt x="82506132" y="3298263"/>
                  </a:lnTo>
                  <a:lnTo>
                    <a:pt x="81703660" y="3316922"/>
                  </a:lnTo>
                  <a:lnTo>
                    <a:pt x="81208947" y="3133631"/>
                  </a:lnTo>
                  <a:lnTo>
                    <a:pt x="80303766" y="3158626"/>
                  </a:lnTo>
                  <a:lnTo>
                    <a:pt x="79631728" y="3402232"/>
                  </a:lnTo>
                  <a:lnTo>
                    <a:pt x="79105184" y="3314924"/>
                  </a:lnTo>
                  <a:lnTo>
                    <a:pt x="78717633" y="3725157"/>
                  </a:lnTo>
                  <a:lnTo>
                    <a:pt x="78052101" y="3714829"/>
                  </a:lnTo>
                  <a:lnTo>
                    <a:pt x="77544729" y="3398236"/>
                  </a:lnTo>
                  <a:lnTo>
                    <a:pt x="76684393" y="3183620"/>
                  </a:lnTo>
                  <a:lnTo>
                    <a:pt x="75556330" y="3283597"/>
                  </a:lnTo>
                  <a:lnTo>
                    <a:pt x="74858615" y="3495872"/>
                  </a:lnTo>
                  <a:lnTo>
                    <a:pt x="74595970" y="3115927"/>
                  </a:lnTo>
                  <a:lnTo>
                    <a:pt x="74586787" y="2216834"/>
                  </a:lnTo>
                  <a:lnTo>
                    <a:pt x="74775078" y="1862580"/>
                  </a:lnTo>
                  <a:lnTo>
                    <a:pt x="75120724" y="1584610"/>
                  </a:lnTo>
                  <a:lnTo>
                    <a:pt x="76600870" y="1448009"/>
                  </a:lnTo>
                  <a:lnTo>
                    <a:pt x="76780233" y="1043762"/>
                  </a:lnTo>
                  <a:lnTo>
                    <a:pt x="76406056" y="1110416"/>
                  </a:lnTo>
                  <a:lnTo>
                    <a:pt x="75894583" y="1018767"/>
                  </a:lnTo>
                  <a:lnTo>
                    <a:pt x="75370091" y="1077091"/>
                  </a:lnTo>
                  <a:lnTo>
                    <a:pt x="74952762" y="958453"/>
                  </a:lnTo>
                  <a:lnTo>
                    <a:pt x="73714418" y="1349681"/>
                  </a:lnTo>
                  <a:lnTo>
                    <a:pt x="72628170" y="1398019"/>
                  </a:lnTo>
                  <a:lnTo>
                    <a:pt x="72168044" y="1680940"/>
                  </a:lnTo>
                  <a:lnTo>
                    <a:pt x="71183431" y="1383352"/>
                  </a:lnTo>
                  <a:lnTo>
                    <a:pt x="70485716" y="1216725"/>
                  </a:lnTo>
                  <a:lnTo>
                    <a:pt x="69794510" y="958110"/>
                  </a:lnTo>
                  <a:lnTo>
                    <a:pt x="68157019" y="914453"/>
                  </a:lnTo>
                  <a:lnTo>
                    <a:pt x="67608903" y="495893"/>
                  </a:lnTo>
                  <a:lnTo>
                    <a:pt x="67217251" y="872797"/>
                  </a:lnTo>
                  <a:lnTo>
                    <a:pt x="66684202" y="679180"/>
                  </a:lnTo>
                  <a:lnTo>
                    <a:pt x="65995045" y="574862"/>
                  </a:lnTo>
                  <a:lnTo>
                    <a:pt x="65789911" y="97205"/>
                  </a:lnTo>
                  <a:lnTo>
                    <a:pt x="64565114" y="303490"/>
                  </a:lnTo>
                  <a:lnTo>
                    <a:pt x="63938183" y="506217"/>
                  </a:lnTo>
                  <a:lnTo>
                    <a:pt x="63445789" y="1064765"/>
                  </a:lnTo>
                  <a:lnTo>
                    <a:pt x="63713246" y="1325032"/>
                  </a:lnTo>
                  <a:lnTo>
                    <a:pt x="63379454" y="1662628"/>
                  </a:lnTo>
                  <a:lnTo>
                    <a:pt x="63103169" y="2295811"/>
                  </a:lnTo>
                  <a:lnTo>
                    <a:pt x="62563966" y="2506438"/>
                  </a:lnTo>
                  <a:lnTo>
                    <a:pt x="62131570" y="3137623"/>
                  </a:lnTo>
                  <a:lnTo>
                    <a:pt x="61552432" y="3365869"/>
                  </a:lnTo>
                  <a:lnTo>
                    <a:pt x="61033645" y="3698165"/>
                  </a:lnTo>
                  <a:lnTo>
                    <a:pt x="60828231" y="4152401"/>
                  </a:lnTo>
                  <a:lnTo>
                    <a:pt x="60900806" y="4606631"/>
                  </a:lnTo>
                  <a:lnTo>
                    <a:pt x="60746746" y="5075531"/>
                  </a:lnTo>
                  <a:lnTo>
                    <a:pt x="60723122" y="5779703"/>
                  </a:lnTo>
                  <a:lnTo>
                    <a:pt x="60545793" y="6339898"/>
                  </a:lnTo>
                  <a:lnTo>
                    <a:pt x="61110317" y="6648507"/>
                  </a:lnTo>
                  <a:lnTo>
                    <a:pt x="60577624" y="6821471"/>
                  </a:lnTo>
                  <a:lnTo>
                    <a:pt x="60107247" y="7327684"/>
                  </a:lnTo>
                  <a:lnTo>
                    <a:pt x="60738189" y="8021532"/>
                  </a:lnTo>
                  <a:lnTo>
                    <a:pt x="61200363" y="8184167"/>
                  </a:lnTo>
                  <a:lnTo>
                    <a:pt x="61213378" y="8798690"/>
                  </a:lnTo>
                  <a:lnTo>
                    <a:pt x="61583454" y="9277915"/>
                  </a:lnTo>
                  <a:lnTo>
                    <a:pt x="61073142" y="9872654"/>
                  </a:lnTo>
                  <a:lnTo>
                    <a:pt x="60567014" y="10163384"/>
                  </a:lnTo>
                  <a:lnTo>
                    <a:pt x="60618368" y="10692252"/>
                  </a:lnTo>
                  <a:lnTo>
                    <a:pt x="60008287" y="10790577"/>
                  </a:lnTo>
                  <a:lnTo>
                    <a:pt x="59590343" y="10403603"/>
                  </a:lnTo>
                  <a:lnTo>
                    <a:pt x="60949748" y="9530201"/>
                  </a:lnTo>
                  <a:lnTo>
                    <a:pt x="60485525" y="9184279"/>
                  </a:lnTo>
                  <a:lnTo>
                    <a:pt x="59625193" y="9271582"/>
                  </a:lnTo>
                  <a:lnTo>
                    <a:pt x="59494406" y="8630069"/>
                  </a:lnTo>
                  <a:lnTo>
                    <a:pt x="58709409" y="8530439"/>
                  </a:lnTo>
                  <a:lnTo>
                    <a:pt x="58803197" y="9277915"/>
                  </a:lnTo>
                  <a:lnTo>
                    <a:pt x="59070568" y="9734146"/>
                  </a:lnTo>
                  <a:lnTo>
                    <a:pt x="58813807" y="10236371"/>
                  </a:lnTo>
                  <a:lnTo>
                    <a:pt x="58077752" y="10452985"/>
                  </a:lnTo>
                  <a:lnTo>
                    <a:pt x="57615222" y="10959198"/>
                  </a:lnTo>
                  <a:lnTo>
                    <a:pt x="57334836" y="10698931"/>
                  </a:lnTo>
                  <a:lnTo>
                    <a:pt x="57084764" y="10214238"/>
                  </a:lnTo>
                  <a:lnTo>
                    <a:pt x="56808296" y="10457323"/>
                  </a:lnTo>
                  <a:lnTo>
                    <a:pt x="56799735" y="10963540"/>
                  </a:lnTo>
                  <a:lnTo>
                    <a:pt x="56553580" y="11090506"/>
                  </a:lnTo>
                  <a:lnTo>
                    <a:pt x="56044156" y="11194824"/>
                  </a:lnTo>
                  <a:lnTo>
                    <a:pt x="55578240" y="11079831"/>
                  </a:lnTo>
                  <a:lnTo>
                    <a:pt x="55710364" y="10805247"/>
                  </a:lnTo>
                  <a:lnTo>
                    <a:pt x="56155419" y="10584292"/>
                  </a:lnTo>
                  <a:lnTo>
                    <a:pt x="56269094" y="9996754"/>
                  </a:lnTo>
                  <a:lnTo>
                    <a:pt x="56671352" y="9657167"/>
                  </a:lnTo>
                  <a:lnTo>
                    <a:pt x="57174271" y="9475873"/>
                  </a:lnTo>
                  <a:lnTo>
                    <a:pt x="57351955" y="9105302"/>
                  </a:lnTo>
                  <a:lnTo>
                    <a:pt x="57942508" y="9183841"/>
                  </a:lnTo>
                  <a:lnTo>
                    <a:pt x="58088362" y="7965205"/>
                  </a:lnTo>
                  <a:lnTo>
                    <a:pt x="58276653" y="7177722"/>
                  </a:lnTo>
                  <a:lnTo>
                    <a:pt x="58537874" y="6719497"/>
                  </a:lnTo>
                  <a:lnTo>
                    <a:pt x="59038741" y="6721145"/>
                  </a:lnTo>
                  <a:lnTo>
                    <a:pt x="59415326" y="6333912"/>
                  </a:lnTo>
                  <a:lnTo>
                    <a:pt x="59702221" y="5921338"/>
                  </a:lnTo>
                  <a:lnTo>
                    <a:pt x="60059638" y="5558751"/>
                  </a:lnTo>
                  <a:lnTo>
                    <a:pt x="60604634" y="4719280"/>
                  </a:lnTo>
                  <a:lnTo>
                    <a:pt x="60222255" y="4175395"/>
                  </a:lnTo>
                  <a:lnTo>
                    <a:pt x="59516529" y="4103797"/>
                  </a:lnTo>
                  <a:lnTo>
                    <a:pt x="59346856" y="4806583"/>
                  </a:lnTo>
                  <a:lnTo>
                    <a:pt x="58920969" y="5110854"/>
                  </a:lnTo>
                  <a:lnTo>
                    <a:pt x="58844120" y="5641454"/>
                  </a:lnTo>
                  <a:lnTo>
                    <a:pt x="58396477" y="5773367"/>
                  </a:lnTo>
                  <a:lnTo>
                    <a:pt x="58111987" y="5475436"/>
                  </a:lnTo>
                  <a:lnTo>
                    <a:pt x="58321498" y="5077525"/>
                  </a:lnTo>
                  <a:lnTo>
                    <a:pt x="58092643" y="4689337"/>
                  </a:lnTo>
                  <a:lnTo>
                    <a:pt x="57741552" y="4944227"/>
                  </a:lnTo>
                  <a:lnTo>
                    <a:pt x="57146545" y="5590079"/>
                  </a:lnTo>
                  <a:lnTo>
                    <a:pt x="56577205" y="6441872"/>
                  </a:lnTo>
                  <a:lnTo>
                    <a:pt x="55633339" y="7063079"/>
                  </a:lnTo>
                  <a:lnTo>
                    <a:pt x="55106796" y="7444325"/>
                  </a:lnTo>
                  <a:lnTo>
                    <a:pt x="54531759" y="7782351"/>
                  </a:lnTo>
                  <a:lnTo>
                    <a:pt x="53633975" y="7894566"/>
                  </a:lnTo>
                  <a:lnTo>
                    <a:pt x="52435393" y="8434105"/>
                  </a:lnTo>
                  <a:lnTo>
                    <a:pt x="51517201" y="8507092"/>
                  </a:lnTo>
                  <a:lnTo>
                    <a:pt x="50804415" y="8815355"/>
                  </a:lnTo>
                  <a:lnTo>
                    <a:pt x="49676712" y="8782376"/>
                  </a:lnTo>
                  <a:lnTo>
                    <a:pt x="48434978" y="9127952"/>
                  </a:lnTo>
                  <a:lnTo>
                    <a:pt x="47647213" y="9473879"/>
                  </a:lnTo>
                  <a:lnTo>
                    <a:pt x="46410300" y="9942775"/>
                  </a:lnTo>
                  <a:lnTo>
                    <a:pt x="44791981" y="10946876"/>
                  </a:lnTo>
                  <a:lnTo>
                    <a:pt x="43790248" y="11492755"/>
                  </a:lnTo>
                  <a:lnTo>
                    <a:pt x="43083975" y="11801360"/>
                  </a:lnTo>
                  <a:lnTo>
                    <a:pt x="42689915" y="12665826"/>
                  </a:lnTo>
                  <a:lnTo>
                    <a:pt x="41786786" y="13384665"/>
                  </a:lnTo>
                  <a:lnTo>
                    <a:pt x="41047173" y="13933318"/>
                  </a:lnTo>
                  <a:lnTo>
                    <a:pt x="40776495" y="13580623"/>
                  </a:lnTo>
                  <a:lnTo>
                    <a:pt x="40213668" y="13847226"/>
                  </a:lnTo>
                  <a:lnTo>
                    <a:pt x="39616605" y="14095171"/>
                  </a:lnTo>
                  <a:lnTo>
                    <a:pt x="39224953" y="14461750"/>
                  </a:lnTo>
                  <a:lnTo>
                    <a:pt x="38749764" y="14609718"/>
                  </a:lnTo>
                  <a:lnTo>
                    <a:pt x="37840485" y="14709694"/>
                  </a:lnTo>
                  <a:lnTo>
                    <a:pt x="37403632" y="14942972"/>
                  </a:lnTo>
                  <a:lnTo>
                    <a:pt x="36738100" y="15057615"/>
                  </a:lnTo>
                  <a:lnTo>
                    <a:pt x="36209508" y="15124266"/>
                  </a:lnTo>
                  <a:lnTo>
                    <a:pt x="35597378" y="15238909"/>
                  </a:lnTo>
                  <a:lnTo>
                    <a:pt x="34978384" y="15453528"/>
                  </a:lnTo>
                  <a:lnTo>
                    <a:pt x="34479930" y="15383064"/>
                  </a:lnTo>
                  <a:lnTo>
                    <a:pt x="33993418" y="15384882"/>
                  </a:lnTo>
                  <a:lnTo>
                    <a:pt x="32784227" y="15434868"/>
                  </a:lnTo>
                  <a:lnTo>
                    <a:pt x="31791055" y="15668146"/>
                  </a:lnTo>
                  <a:lnTo>
                    <a:pt x="31126055" y="15204715"/>
                  </a:lnTo>
                  <a:lnTo>
                    <a:pt x="30577407" y="15353554"/>
                  </a:lnTo>
                  <a:lnTo>
                    <a:pt x="30112828" y="15203588"/>
                  </a:lnTo>
                  <a:lnTo>
                    <a:pt x="29209695" y="15136937"/>
                  </a:lnTo>
                  <a:lnTo>
                    <a:pt x="28758134" y="15211572"/>
                  </a:lnTo>
                  <a:lnTo>
                    <a:pt x="27507843" y="14109490"/>
                  </a:lnTo>
                  <a:lnTo>
                    <a:pt x="25451603" y="11688886"/>
                  </a:lnTo>
                  <a:lnTo>
                    <a:pt x="25228452" y="11167828"/>
                  </a:lnTo>
                  <a:lnTo>
                    <a:pt x="24727582" y="10707954"/>
                  </a:lnTo>
                  <a:lnTo>
                    <a:pt x="24040477" y="10459317"/>
                  </a:lnTo>
                  <a:lnTo>
                    <a:pt x="23280797" y="10296682"/>
                  </a:lnTo>
                  <a:lnTo>
                    <a:pt x="23045253" y="9988420"/>
                  </a:lnTo>
                  <a:lnTo>
                    <a:pt x="22936039" y="9284248"/>
                  </a:lnTo>
                  <a:lnTo>
                    <a:pt x="22595741" y="8890679"/>
                  </a:lnTo>
                  <a:lnTo>
                    <a:pt x="21383164" y="9153640"/>
                  </a:lnTo>
                  <a:lnTo>
                    <a:pt x="21951429" y="9565521"/>
                  </a:lnTo>
                  <a:lnTo>
                    <a:pt x="22480022" y="10046743"/>
                  </a:lnTo>
                  <a:lnTo>
                    <a:pt x="22764868" y="10650936"/>
                  </a:lnTo>
                  <a:lnTo>
                    <a:pt x="23419790" y="11080177"/>
                  </a:lnTo>
                  <a:lnTo>
                    <a:pt x="24153433" y="11461420"/>
                  </a:lnTo>
                  <a:lnTo>
                    <a:pt x="24108947" y="12278244"/>
                  </a:lnTo>
                  <a:lnTo>
                    <a:pt x="23579640" y="12713469"/>
                  </a:lnTo>
                  <a:lnTo>
                    <a:pt x="23182197" y="12367892"/>
                  </a:lnTo>
                  <a:lnTo>
                    <a:pt x="22649144" y="12217926"/>
                  </a:lnTo>
                  <a:lnTo>
                    <a:pt x="21831605" y="12261580"/>
                  </a:lnTo>
                  <a:lnTo>
                    <a:pt x="21324229" y="12165942"/>
                  </a:lnTo>
                  <a:lnTo>
                    <a:pt x="20744286" y="12674153"/>
                  </a:lnTo>
                  <a:lnTo>
                    <a:pt x="20177002" y="12526185"/>
                  </a:lnTo>
                  <a:lnTo>
                    <a:pt x="19742913" y="12488696"/>
                  </a:lnTo>
                  <a:lnTo>
                    <a:pt x="19844906" y="12203259"/>
                  </a:lnTo>
                  <a:lnTo>
                    <a:pt x="18484060" y="12559510"/>
                  </a:lnTo>
                  <a:lnTo>
                    <a:pt x="17856867" y="12598826"/>
                  </a:lnTo>
                  <a:lnTo>
                    <a:pt x="17323818" y="11830344"/>
                  </a:lnTo>
                  <a:lnTo>
                    <a:pt x="16917095" y="11455434"/>
                  </a:lnTo>
                  <a:lnTo>
                    <a:pt x="16236496" y="11567732"/>
                  </a:lnTo>
                  <a:lnTo>
                    <a:pt x="15680178" y="11361444"/>
                  </a:lnTo>
                  <a:lnTo>
                    <a:pt x="15042727" y="11075835"/>
                  </a:lnTo>
                  <a:lnTo>
                    <a:pt x="15234767" y="10548965"/>
                  </a:lnTo>
                  <a:lnTo>
                    <a:pt x="15322405" y="9971759"/>
                  </a:lnTo>
                  <a:lnTo>
                    <a:pt x="14749323" y="9340224"/>
                  </a:lnTo>
                  <a:lnTo>
                    <a:pt x="15014289" y="9021637"/>
                  </a:lnTo>
                  <a:lnTo>
                    <a:pt x="14804778" y="8703053"/>
                  </a:lnTo>
                  <a:lnTo>
                    <a:pt x="15410399" y="8290475"/>
                  </a:lnTo>
                  <a:lnTo>
                    <a:pt x="16389840" y="8450420"/>
                  </a:lnTo>
                  <a:lnTo>
                    <a:pt x="16499410" y="7873560"/>
                  </a:lnTo>
                  <a:lnTo>
                    <a:pt x="16041696" y="7671613"/>
                  </a:lnTo>
                  <a:lnTo>
                    <a:pt x="15444634" y="7790248"/>
                  </a:lnTo>
                  <a:lnTo>
                    <a:pt x="14892416" y="7781914"/>
                  </a:lnTo>
                  <a:lnTo>
                    <a:pt x="14273778" y="7654949"/>
                  </a:lnTo>
                  <a:lnTo>
                    <a:pt x="13691783" y="7908533"/>
                  </a:lnTo>
                  <a:lnTo>
                    <a:pt x="13280607" y="7450658"/>
                  </a:lnTo>
                  <a:lnTo>
                    <a:pt x="12959477" y="6863123"/>
                  </a:lnTo>
                  <a:lnTo>
                    <a:pt x="12491149" y="6596520"/>
                  </a:lnTo>
                  <a:lnTo>
                    <a:pt x="12615074" y="6017319"/>
                  </a:lnTo>
                  <a:lnTo>
                    <a:pt x="13494930" y="6054287"/>
                  </a:lnTo>
                  <a:lnTo>
                    <a:pt x="12927646" y="5187826"/>
                  </a:lnTo>
                  <a:lnTo>
                    <a:pt x="12888951" y="4741927"/>
                  </a:lnTo>
                  <a:lnTo>
                    <a:pt x="13366192" y="4277365"/>
                  </a:lnTo>
                  <a:lnTo>
                    <a:pt x="13372342" y="3567207"/>
                  </a:lnTo>
                  <a:lnTo>
                    <a:pt x="12965982" y="3623187"/>
                  </a:lnTo>
                  <a:lnTo>
                    <a:pt x="12670530" y="3568859"/>
                  </a:lnTo>
                  <a:lnTo>
                    <a:pt x="11568140" y="2575083"/>
                  </a:lnTo>
                  <a:lnTo>
                    <a:pt x="10078559" y="1622966"/>
                  </a:lnTo>
                  <a:lnTo>
                    <a:pt x="9566555" y="1083074"/>
                  </a:lnTo>
                  <a:lnTo>
                    <a:pt x="9016918" y="1016776"/>
                  </a:lnTo>
                  <a:lnTo>
                    <a:pt x="8796441" y="1400017"/>
                  </a:lnTo>
                  <a:lnTo>
                    <a:pt x="8511595" y="2031202"/>
                  </a:lnTo>
                  <a:lnTo>
                    <a:pt x="8100775" y="2143850"/>
                  </a:lnTo>
                  <a:lnTo>
                    <a:pt x="7471170" y="2105837"/>
                  </a:lnTo>
                  <a:lnTo>
                    <a:pt x="7105551" y="1779262"/>
                  </a:lnTo>
                  <a:lnTo>
                    <a:pt x="7062402" y="1375018"/>
                  </a:lnTo>
                  <a:lnTo>
                    <a:pt x="5095939" y="150309"/>
                  </a:lnTo>
                  <a:lnTo>
                    <a:pt x="4823755" y="243606"/>
                  </a:lnTo>
                  <a:lnTo>
                    <a:pt x="4365682" y="0"/>
                  </a:lnTo>
                  <a:lnTo>
                    <a:pt x="4136647" y="235276"/>
                  </a:lnTo>
                  <a:lnTo>
                    <a:pt x="3563648" y="291595"/>
                  </a:lnTo>
                  <a:lnTo>
                    <a:pt x="3614560" y="1416674"/>
                  </a:lnTo>
                  <a:lnTo>
                    <a:pt x="4515281" y="2018529"/>
                  </a:lnTo>
                  <a:lnTo>
                    <a:pt x="3379020" y="2208500"/>
                  </a:lnTo>
                  <a:lnTo>
                    <a:pt x="2402874" y="2491075"/>
                  </a:lnTo>
                  <a:lnTo>
                    <a:pt x="2296870" y="10042402"/>
                  </a:lnTo>
                  <a:lnTo>
                    <a:pt x="3092118" y="9786473"/>
                  </a:lnTo>
                  <a:lnTo>
                    <a:pt x="3404693" y="10278020"/>
                  </a:lnTo>
                  <a:lnTo>
                    <a:pt x="3890489" y="10265701"/>
                  </a:lnTo>
                  <a:lnTo>
                    <a:pt x="4457777" y="10721928"/>
                  </a:lnTo>
                  <a:lnTo>
                    <a:pt x="4898731" y="11119835"/>
                  </a:lnTo>
                  <a:lnTo>
                    <a:pt x="5067857" y="11319788"/>
                  </a:lnTo>
                  <a:lnTo>
                    <a:pt x="5626584" y="11478084"/>
                  </a:lnTo>
                  <a:lnTo>
                    <a:pt x="5849110" y="11847008"/>
                  </a:lnTo>
                  <a:lnTo>
                    <a:pt x="6352025" y="12326236"/>
                  </a:lnTo>
                  <a:lnTo>
                    <a:pt x="6639459" y="12780291"/>
                  </a:lnTo>
                  <a:lnTo>
                    <a:pt x="5782688" y="13028410"/>
                  </a:lnTo>
                  <a:lnTo>
                    <a:pt x="5251691" y="13440988"/>
                  </a:lnTo>
                  <a:lnTo>
                    <a:pt x="4618342" y="13707591"/>
                  </a:lnTo>
                  <a:lnTo>
                    <a:pt x="4235247" y="13957530"/>
                  </a:lnTo>
                  <a:lnTo>
                    <a:pt x="3931237" y="14036853"/>
                  </a:lnTo>
                  <a:lnTo>
                    <a:pt x="3498840" y="14251472"/>
                  </a:lnTo>
                  <a:lnTo>
                    <a:pt x="3347189" y="14391110"/>
                  </a:lnTo>
                  <a:lnTo>
                    <a:pt x="3425914" y="15003632"/>
                  </a:lnTo>
                  <a:lnTo>
                    <a:pt x="3013041" y="15220249"/>
                  </a:lnTo>
                  <a:lnTo>
                    <a:pt x="2766887" y="15559839"/>
                  </a:lnTo>
                  <a:lnTo>
                    <a:pt x="2491670" y="16035072"/>
                  </a:lnTo>
                  <a:lnTo>
                    <a:pt x="2775445" y="16418316"/>
                  </a:lnTo>
                  <a:lnTo>
                    <a:pt x="3381068" y="16814229"/>
                  </a:lnTo>
                  <a:lnTo>
                    <a:pt x="3693640" y="17551726"/>
                  </a:lnTo>
                  <a:lnTo>
                    <a:pt x="4177032" y="18103938"/>
                  </a:lnTo>
                  <a:lnTo>
                    <a:pt x="4322889" y="18968754"/>
                  </a:lnTo>
                  <a:lnTo>
                    <a:pt x="4091802" y="19708245"/>
                  </a:lnTo>
                  <a:lnTo>
                    <a:pt x="4068173" y="20220795"/>
                  </a:lnTo>
                  <a:lnTo>
                    <a:pt x="3931230" y="21014619"/>
                  </a:lnTo>
                  <a:lnTo>
                    <a:pt x="3447490" y="21568828"/>
                  </a:lnTo>
                  <a:lnTo>
                    <a:pt x="2869592" y="21968733"/>
                  </a:lnTo>
                  <a:lnTo>
                    <a:pt x="2182487" y="22006397"/>
                  </a:lnTo>
                  <a:lnTo>
                    <a:pt x="1711755" y="22144037"/>
                  </a:lnTo>
                  <a:lnTo>
                    <a:pt x="1422807" y="22954175"/>
                  </a:lnTo>
                  <a:lnTo>
                    <a:pt x="929593" y="22922154"/>
                  </a:lnTo>
                  <a:lnTo>
                    <a:pt x="697007" y="23348093"/>
                  </a:lnTo>
                  <a:lnTo>
                    <a:pt x="262562" y="23310772"/>
                  </a:lnTo>
                  <a:lnTo>
                    <a:pt x="0" y="23854310"/>
                  </a:lnTo>
                  <a:lnTo>
                    <a:pt x="619979" y="24121257"/>
                  </a:lnTo>
                  <a:lnTo>
                    <a:pt x="1084828" y="24727450"/>
                  </a:lnTo>
                  <a:lnTo>
                    <a:pt x="1752139" y="24692130"/>
                  </a:lnTo>
                  <a:lnTo>
                    <a:pt x="2068812" y="24873424"/>
                  </a:lnTo>
                  <a:lnTo>
                    <a:pt x="2289289" y="26040160"/>
                  </a:lnTo>
                  <a:lnTo>
                    <a:pt x="2418031" y="27015277"/>
                  </a:lnTo>
                  <a:lnTo>
                    <a:pt x="3017142" y="27684125"/>
                  </a:lnTo>
                  <a:lnTo>
                    <a:pt x="3015090" y="28296655"/>
                  </a:lnTo>
                  <a:lnTo>
                    <a:pt x="2779984" y="28718945"/>
                  </a:lnTo>
                  <a:lnTo>
                    <a:pt x="3064392" y="29109137"/>
                  </a:lnTo>
                  <a:lnTo>
                    <a:pt x="3567311" y="28954829"/>
                  </a:lnTo>
                  <a:lnTo>
                    <a:pt x="3695693" y="28348639"/>
                  </a:lnTo>
                  <a:lnTo>
                    <a:pt x="3394083" y="27869415"/>
                  </a:lnTo>
                  <a:lnTo>
                    <a:pt x="3481721" y="26773668"/>
                  </a:lnTo>
                  <a:lnTo>
                    <a:pt x="3231469" y="26119483"/>
                  </a:lnTo>
                  <a:lnTo>
                    <a:pt x="3471115" y="25327654"/>
                  </a:lnTo>
                  <a:lnTo>
                    <a:pt x="3876137" y="24731792"/>
                  </a:lnTo>
                  <a:lnTo>
                    <a:pt x="4807887" y="24177579"/>
                  </a:lnTo>
                  <a:lnTo>
                    <a:pt x="5487591" y="24054606"/>
                  </a:lnTo>
                  <a:lnTo>
                    <a:pt x="6202426" y="23862984"/>
                  </a:lnTo>
                  <a:lnTo>
                    <a:pt x="6865906" y="23829658"/>
                  </a:lnTo>
                  <a:lnTo>
                    <a:pt x="8034357" y="24096262"/>
                  </a:lnTo>
                  <a:lnTo>
                    <a:pt x="9181408" y="24502503"/>
                  </a:lnTo>
                  <a:lnTo>
                    <a:pt x="10087121" y="24771880"/>
                  </a:lnTo>
                  <a:lnTo>
                    <a:pt x="10756219" y="24785770"/>
                  </a:lnTo>
                  <a:lnTo>
                    <a:pt x="11279193" y="24505281"/>
                  </a:lnTo>
                  <a:lnTo>
                    <a:pt x="11209835" y="24069272"/>
                  </a:lnTo>
                  <a:lnTo>
                    <a:pt x="11412032" y="23656699"/>
                  </a:lnTo>
                  <a:lnTo>
                    <a:pt x="11660239" y="23889976"/>
                  </a:lnTo>
                  <a:lnTo>
                    <a:pt x="11510636" y="24266881"/>
                  </a:lnTo>
                  <a:lnTo>
                    <a:pt x="12101190" y="24437850"/>
                  </a:lnTo>
                  <a:lnTo>
                    <a:pt x="13096417" y="24048270"/>
                  </a:lnTo>
                  <a:lnTo>
                    <a:pt x="13348174" y="23716677"/>
                  </a:lnTo>
                  <a:lnTo>
                    <a:pt x="13790031" y="23742008"/>
                  </a:lnTo>
                  <a:lnTo>
                    <a:pt x="14348754" y="23517064"/>
                  </a:lnTo>
                  <a:lnTo>
                    <a:pt x="14329589" y="24035601"/>
                  </a:lnTo>
                  <a:lnTo>
                    <a:pt x="14926651" y="24300206"/>
                  </a:lnTo>
                  <a:lnTo>
                    <a:pt x="15378212" y="23765005"/>
                  </a:lnTo>
                  <a:lnTo>
                    <a:pt x="15716461" y="23517064"/>
                  </a:lnTo>
                  <a:lnTo>
                    <a:pt x="16277236" y="23527382"/>
                  </a:lnTo>
                  <a:lnTo>
                    <a:pt x="15757206" y="24106593"/>
                  </a:lnTo>
                  <a:lnTo>
                    <a:pt x="15656553" y="24608815"/>
                  </a:lnTo>
                  <a:lnTo>
                    <a:pt x="15639433" y="25621250"/>
                  </a:lnTo>
                  <a:lnTo>
                    <a:pt x="16088324" y="26110449"/>
                  </a:lnTo>
                  <a:lnTo>
                    <a:pt x="16747972" y="25813214"/>
                  </a:lnTo>
                  <a:lnTo>
                    <a:pt x="16867171" y="26518688"/>
                  </a:lnTo>
                  <a:lnTo>
                    <a:pt x="17637457" y="25777195"/>
                  </a:lnTo>
                  <a:lnTo>
                    <a:pt x="18282751" y="26025493"/>
                  </a:lnTo>
                  <a:lnTo>
                    <a:pt x="18704541" y="25981839"/>
                  </a:lnTo>
                  <a:lnTo>
                    <a:pt x="19507013" y="25975503"/>
                  </a:lnTo>
                  <a:lnTo>
                    <a:pt x="20108532" y="26298429"/>
                  </a:lnTo>
                  <a:lnTo>
                    <a:pt x="20703535" y="25801588"/>
                  </a:lnTo>
                  <a:lnTo>
                    <a:pt x="20615904" y="26438070"/>
                  </a:lnTo>
                  <a:lnTo>
                    <a:pt x="21478637" y="26599407"/>
                  </a:lnTo>
                  <a:lnTo>
                    <a:pt x="22284866" y="26801952"/>
                  </a:lnTo>
                  <a:lnTo>
                    <a:pt x="22933990" y="27081927"/>
                  </a:lnTo>
                  <a:lnTo>
                    <a:pt x="23811442" y="27444165"/>
                  </a:lnTo>
                  <a:lnTo>
                    <a:pt x="24286631" y="27298541"/>
                  </a:lnTo>
                  <a:lnTo>
                    <a:pt x="24130523" y="26550715"/>
                  </a:lnTo>
                  <a:lnTo>
                    <a:pt x="24441668" y="26435373"/>
                  </a:lnTo>
                  <a:lnTo>
                    <a:pt x="24829665" y="27168273"/>
                  </a:lnTo>
                  <a:lnTo>
                    <a:pt x="25159982" y="27511166"/>
                  </a:lnTo>
                  <a:lnTo>
                    <a:pt x="25502332" y="28173682"/>
                  </a:lnTo>
                  <a:lnTo>
                    <a:pt x="24952519" y="28577925"/>
                  </a:lnTo>
                  <a:lnTo>
                    <a:pt x="25063782" y="29177782"/>
                  </a:lnTo>
                  <a:lnTo>
                    <a:pt x="25443042" y="28968103"/>
                  </a:lnTo>
                  <a:lnTo>
                    <a:pt x="25878328" y="29772937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任意多边形 16">
              <a:extLst>
                <a:ext uri="{FF2B5EF4-FFF2-40B4-BE49-F238E27FC236}">
                  <a16:creationId xmlns:a16="http://schemas.microsoft.com/office/drawing/2014/main" id="{13F4926A-9520-D2B9-A949-3A49BE27E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2219325"/>
              <a:ext cx="238125" cy="187325"/>
            </a:xfrm>
            <a:custGeom>
              <a:avLst/>
              <a:gdLst>
                <a:gd name="T0" fmla="*/ 0 w 4282372"/>
                <a:gd name="T1" fmla="*/ 106035 h 3269270"/>
                <a:gd name="T2" fmla="*/ 108188 w 4282372"/>
                <a:gd name="T3" fmla="*/ 277714 h 3269270"/>
                <a:gd name="T4" fmla="*/ 210755 w 4282372"/>
                <a:gd name="T5" fmla="*/ 392633 h 3269270"/>
                <a:gd name="T6" fmla="*/ 337631 w 4282372"/>
                <a:gd name="T7" fmla="*/ 525983 h 3269270"/>
                <a:gd name="T8" fmla="*/ 594806 w 4282372"/>
                <a:gd name="T9" fmla="*/ 549225 h 3269270"/>
                <a:gd name="T10" fmla="*/ 769307 w 4282372"/>
                <a:gd name="T11" fmla="*/ 644475 h 3269270"/>
                <a:gd name="T12" fmla="*/ 840174 w 4282372"/>
                <a:gd name="T13" fmla="*/ 787350 h 3269270"/>
                <a:gd name="T14" fmla="*/ 878274 w 4282372"/>
                <a:gd name="T15" fmla="*/ 934416 h 3269270"/>
                <a:gd name="T16" fmla="*/ 1034866 w 4282372"/>
                <a:gd name="T17" fmla="*/ 799925 h 3269270"/>
                <a:gd name="T18" fmla="*/ 1191458 w 4282372"/>
                <a:gd name="T19" fmla="*/ 729058 h 3269270"/>
                <a:gd name="T20" fmla="*/ 1176600 w 4282372"/>
                <a:gd name="T21" fmla="*/ 658191 h 3269270"/>
                <a:gd name="T22" fmla="*/ 1033724 w 4282372"/>
                <a:gd name="T23" fmla="*/ 663524 h 3269270"/>
                <a:gd name="T24" fmla="*/ 996766 w 4282372"/>
                <a:gd name="T25" fmla="*/ 558749 h 3269270"/>
                <a:gd name="T26" fmla="*/ 891991 w 4282372"/>
                <a:gd name="T27" fmla="*/ 463499 h 3269270"/>
                <a:gd name="T28" fmla="*/ 749116 w 4282372"/>
                <a:gd name="T29" fmla="*/ 421207 h 3269270"/>
                <a:gd name="T30" fmla="*/ 563949 w 4282372"/>
                <a:gd name="T31" fmla="*/ 421207 h 3269270"/>
                <a:gd name="T32" fmla="*/ 552004 w 4282372"/>
                <a:gd name="T33" fmla="*/ 357738 h 3269270"/>
                <a:gd name="T34" fmla="*/ 308287 w 4282372"/>
                <a:gd name="T35" fmla="*/ 135457 h 3269270"/>
                <a:gd name="T36" fmla="*/ 309056 w 4282372"/>
                <a:gd name="T37" fmla="*/ 8582 h 3269270"/>
                <a:gd name="T38" fmla="*/ 108188 w 4282372"/>
                <a:gd name="T39" fmla="*/ 0 h 3269270"/>
                <a:gd name="T40" fmla="*/ 0 w 4282372"/>
                <a:gd name="T41" fmla="*/ 106035 h 326927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282372" h="3269270">
                  <a:moveTo>
                    <a:pt x="0" y="370988"/>
                  </a:moveTo>
                  <a:lnTo>
                    <a:pt x="388852" y="971646"/>
                  </a:lnTo>
                  <a:lnTo>
                    <a:pt x="757501" y="1373717"/>
                  </a:lnTo>
                  <a:lnTo>
                    <a:pt x="1213523" y="1840273"/>
                  </a:lnTo>
                  <a:lnTo>
                    <a:pt x="2137868" y="1921591"/>
                  </a:lnTo>
                  <a:lnTo>
                    <a:pt x="2765065" y="2254845"/>
                  </a:lnTo>
                  <a:lnTo>
                    <a:pt x="3019777" y="2754726"/>
                  </a:lnTo>
                  <a:lnTo>
                    <a:pt x="3156717" y="3269270"/>
                  </a:lnTo>
                  <a:lnTo>
                    <a:pt x="3719544" y="2798722"/>
                  </a:lnTo>
                  <a:lnTo>
                    <a:pt x="4282372" y="2550778"/>
                  </a:lnTo>
                  <a:lnTo>
                    <a:pt x="4228968" y="2302833"/>
                  </a:lnTo>
                  <a:lnTo>
                    <a:pt x="3715443" y="2321492"/>
                  </a:lnTo>
                  <a:lnTo>
                    <a:pt x="3582604" y="1954912"/>
                  </a:lnTo>
                  <a:lnTo>
                    <a:pt x="3206019" y="1621658"/>
                  </a:lnTo>
                  <a:lnTo>
                    <a:pt x="2692494" y="1473690"/>
                  </a:lnTo>
                  <a:lnTo>
                    <a:pt x="2026961" y="1473690"/>
                  </a:lnTo>
                  <a:lnTo>
                    <a:pt x="1984028" y="1251629"/>
                  </a:lnTo>
                  <a:lnTo>
                    <a:pt x="1108054" y="473928"/>
                  </a:lnTo>
                  <a:cubicBezTo>
                    <a:pt x="1108975" y="325961"/>
                    <a:pt x="1109897" y="177993"/>
                    <a:pt x="1110818" y="30026"/>
                  </a:cubicBezTo>
                  <a:lnTo>
                    <a:pt x="388852" y="0"/>
                  </a:lnTo>
                  <a:lnTo>
                    <a:pt x="0" y="370988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8" name="任意多边形 19">
              <a:extLst>
                <a:ext uri="{FF2B5EF4-FFF2-40B4-BE49-F238E27FC236}">
                  <a16:creationId xmlns:a16="http://schemas.microsoft.com/office/drawing/2014/main" id="{0A16CDF8-993E-E15C-E3CC-C532F47A3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2438400"/>
              <a:ext cx="61912" cy="100013"/>
            </a:xfrm>
            <a:custGeom>
              <a:avLst/>
              <a:gdLst>
                <a:gd name="T0" fmla="*/ 64596 w 3193230"/>
                <a:gd name="T1" fmla="*/ 90379 h 5096774"/>
                <a:gd name="T2" fmla="*/ 86564 w 3193230"/>
                <a:gd name="T3" fmla="*/ 217363 h 5096774"/>
                <a:gd name="T4" fmla="*/ 839 w 3193230"/>
                <a:gd name="T5" fmla="*/ 197172 h 5096774"/>
                <a:gd name="T6" fmla="*/ 34747 w 3193230"/>
                <a:gd name="T7" fmla="*/ 373955 h 5096774"/>
                <a:gd name="T8" fmla="*/ 128967 w 3193230"/>
                <a:gd name="T9" fmla="*/ 500476 h 5096774"/>
                <a:gd name="T10" fmla="*/ 289640 w 3193230"/>
                <a:gd name="T11" fmla="*/ 445963 h 5096774"/>
                <a:gd name="T12" fmla="*/ 305227 w 3193230"/>
                <a:gd name="T13" fmla="*/ 313899 h 5096774"/>
                <a:gd name="T14" fmla="*/ 271732 w 3193230"/>
                <a:gd name="T15" fmla="*/ 104203 h 5096774"/>
                <a:gd name="T16" fmla="*/ 140291 w 3193230"/>
                <a:gd name="T17" fmla="*/ 0 h 5096774"/>
                <a:gd name="T18" fmla="*/ 64596 w 3193230"/>
                <a:gd name="T19" fmla="*/ 90379 h 50967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193230" h="5096774">
                  <a:moveTo>
                    <a:pt x="675791" y="920403"/>
                  </a:moveTo>
                  <a:lnTo>
                    <a:pt x="905616" y="2213593"/>
                  </a:lnTo>
                  <a:lnTo>
                    <a:pt x="8777" y="2007971"/>
                  </a:lnTo>
                  <a:cubicBezTo>
                    <a:pt x="0" y="2264326"/>
                    <a:pt x="140108" y="3293503"/>
                    <a:pt x="363516" y="3808303"/>
                  </a:cubicBezTo>
                  <a:lnTo>
                    <a:pt x="1349227" y="5096774"/>
                  </a:lnTo>
                  <a:lnTo>
                    <a:pt x="3030161" y="4541622"/>
                  </a:lnTo>
                  <a:lnTo>
                    <a:pt x="3193230" y="3196701"/>
                  </a:lnTo>
                  <a:lnTo>
                    <a:pt x="2842811" y="1061188"/>
                  </a:lnTo>
                  <a:lnTo>
                    <a:pt x="1467698" y="1"/>
                  </a:lnTo>
                  <a:lnTo>
                    <a:pt x="675791" y="920403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9" name="任意多边形 20">
              <a:extLst>
                <a:ext uri="{FF2B5EF4-FFF2-40B4-BE49-F238E27FC236}">
                  <a16:creationId xmlns:a16="http://schemas.microsoft.com/office/drawing/2014/main" id="{A9A23370-0B07-C388-5DD2-C5A628958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2373313"/>
              <a:ext cx="57150" cy="65087"/>
            </a:xfrm>
            <a:custGeom>
              <a:avLst/>
              <a:gdLst>
                <a:gd name="T0" fmla="*/ 0 w 3026249"/>
                <a:gd name="T1" fmla="*/ 183942 h 3353023"/>
                <a:gd name="T2" fmla="*/ 87613 w 3026249"/>
                <a:gd name="T3" fmla="*/ 329249 h 3353023"/>
                <a:gd name="T4" fmla="*/ 259550 w 3026249"/>
                <a:gd name="T5" fmla="*/ 257150 h 3353023"/>
                <a:gd name="T6" fmla="*/ 287414 w 3026249"/>
                <a:gd name="T7" fmla="*/ 238840 h 3353023"/>
                <a:gd name="T8" fmla="*/ 289266 w 3026249"/>
                <a:gd name="T9" fmla="*/ 65509 h 3353023"/>
                <a:gd name="T10" fmla="*/ 146861 w 3026249"/>
                <a:gd name="T11" fmla="*/ 0 h 3353023"/>
                <a:gd name="T12" fmla="*/ 52281 w 3026249"/>
                <a:gd name="T13" fmla="*/ 13692 h 3353023"/>
                <a:gd name="T14" fmla="*/ 0 w 3026249"/>
                <a:gd name="T15" fmla="*/ 183942 h 33530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26249" h="3353023">
                  <a:moveTo>
                    <a:pt x="0" y="1873238"/>
                  </a:moveTo>
                  <a:lnTo>
                    <a:pt x="916592" y="3353023"/>
                  </a:lnTo>
                  <a:lnTo>
                    <a:pt x="2715366" y="2618777"/>
                  </a:lnTo>
                  <a:lnTo>
                    <a:pt x="3006874" y="2432311"/>
                  </a:lnTo>
                  <a:lnTo>
                    <a:pt x="3026249" y="667134"/>
                  </a:lnTo>
                  <a:lnTo>
                    <a:pt x="1536434" y="0"/>
                  </a:lnTo>
                  <a:lnTo>
                    <a:pt x="546954" y="139437"/>
                  </a:lnTo>
                  <a:lnTo>
                    <a:pt x="0" y="1873238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" name="任意多边形 21">
              <a:extLst>
                <a:ext uri="{FF2B5EF4-FFF2-40B4-BE49-F238E27FC236}">
                  <a16:creationId xmlns:a16="http://schemas.microsoft.com/office/drawing/2014/main" id="{8EFFB759-5386-1938-6F18-8CD45EDB3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2493963"/>
              <a:ext cx="53975" cy="42862"/>
            </a:xfrm>
            <a:custGeom>
              <a:avLst/>
              <a:gdLst>
                <a:gd name="T0" fmla="*/ 63176 w 2850292"/>
                <a:gd name="T1" fmla="*/ 0 h 2210364"/>
                <a:gd name="T2" fmla="*/ 0 w 2850292"/>
                <a:gd name="T3" fmla="*/ 179438 h 2210364"/>
                <a:gd name="T4" fmla="*/ 224184 w 2850292"/>
                <a:gd name="T5" fmla="*/ 217046 h 2210364"/>
                <a:gd name="T6" fmla="*/ 272447 w 2850292"/>
                <a:gd name="T7" fmla="*/ 104462 h 2210364"/>
                <a:gd name="T8" fmla="*/ 192598 w 2850292"/>
                <a:gd name="T9" fmla="*/ 7922 h 2210364"/>
                <a:gd name="T10" fmla="*/ 63176 w 2850292"/>
                <a:gd name="T11" fmla="*/ 0 h 22103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0292" h="2210364">
                  <a:moveTo>
                    <a:pt x="660936" y="-4"/>
                  </a:moveTo>
                  <a:lnTo>
                    <a:pt x="0" y="1827370"/>
                  </a:lnTo>
                  <a:lnTo>
                    <a:pt x="2345373" y="2210364"/>
                  </a:lnTo>
                  <a:lnTo>
                    <a:pt x="2850292" y="1063825"/>
                  </a:lnTo>
                  <a:lnTo>
                    <a:pt x="2014926" y="80676"/>
                  </a:lnTo>
                  <a:lnTo>
                    <a:pt x="660936" y="-4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" name="任意多边形 9">
              <a:extLst>
                <a:ext uri="{FF2B5EF4-FFF2-40B4-BE49-F238E27FC236}">
                  <a16:creationId xmlns:a16="http://schemas.microsoft.com/office/drawing/2014/main" id="{455CD181-F413-4A08-368A-9637394F8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3713" y="3422650"/>
              <a:ext cx="90487" cy="73025"/>
            </a:xfrm>
            <a:custGeom>
              <a:avLst/>
              <a:gdLst>
                <a:gd name="T0" fmla="*/ 52920 w 1642835"/>
                <a:gd name="T1" fmla="*/ 345330 h 1272362"/>
                <a:gd name="T2" fmla="*/ 190439 w 1642835"/>
                <a:gd name="T3" fmla="*/ 363664 h 1272362"/>
                <a:gd name="T4" fmla="*/ 311026 w 1642835"/>
                <a:gd name="T5" fmla="*/ 346006 h 1272362"/>
                <a:gd name="T6" fmla="*/ 457076 w 1642835"/>
                <a:gd name="T7" fmla="*/ 276156 h 1272362"/>
                <a:gd name="T8" fmla="*/ 396709 w 1642835"/>
                <a:gd name="T9" fmla="*/ 157462 h 1272362"/>
                <a:gd name="T10" fmla="*/ 453587 w 1642835"/>
                <a:gd name="T11" fmla="*/ 0 h 1272362"/>
                <a:gd name="T12" fmla="*/ 306834 w 1642835"/>
                <a:gd name="T13" fmla="*/ 70921 h 1272362"/>
                <a:gd name="T14" fmla="*/ 194692 w 1642835"/>
                <a:gd name="T15" fmla="*/ 153471 h 1272362"/>
                <a:gd name="T16" fmla="*/ 0 w 1642835"/>
                <a:gd name="T17" fmla="*/ 206305 h 1272362"/>
                <a:gd name="T18" fmla="*/ 52920 w 1642835"/>
                <a:gd name="T19" fmla="*/ 345330 h 12723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2835" h="1272362">
                  <a:moveTo>
                    <a:pt x="190206" y="1208215"/>
                  </a:moveTo>
                  <a:lnTo>
                    <a:pt x="684481" y="1272362"/>
                  </a:lnTo>
                  <a:lnTo>
                    <a:pt x="1117898" y="1210581"/>
                  </a:lnTo>
                  <a:lnTo>
                    <a:pt x="1642835" y="966195"/>
                  </a:lnTo>
                  <a:lnTo>
                    <a:pt x="1425862" y="550917"/>
                  </a:lnTo>
                  <a:lnTo>
                    <a:pt x="1630295" y="0"/>
                  </a:lnTo>
                  <a:lnTo>
                    <a:pt x="1102832" y="248133"/>
                  </a:lnTo>
                  <a:lnTo>
                    <a:pt x="699768" y="536953"/>
                  </a:lnTo>
                  <a:lnTo>
                    <a:pt x="0" y="721805"/>
                  </a:lnTo>
                  <a:lnTo>
                    <a:pt x="190206" y="1208215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" name="任意多边形 11">
              <a:extLst>
                <a:ext uri="{FF2B5EF4-FFF2-40B4-BE49-F238E27FC236}">
                  <a16:creationId xmlns:a16="http://schemas.microsoft.com/office/drawing/2014/main" id="{82679638-B22E-286B-08ED-4C4A41E5C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3484563"/>
              <a:ext cx="84137" cy="53975"/>
            </a:xfrm>
            <a:custGeom>
              <a:avLst/>
              <a:gdLst>
                <a:gd name="T0" fmla="*/ 0 w 1513823"/>
                <a:gd name="T1" fmla="*/ 144174 h 951214"/>
                <a:gd name="T2" fmla="*/ 115742 w 1513823"/>
                <a:gd name="T3" fmla="*/ 192574 h 951214"/>
                <a:gd name="T4" fmla="*/ 235884 w 1513823"/>
                <a:gd name="T5" fmla="*/ 232793 h 951214"/>
                <a:gd name="T6" fmla="*/ 330272 w 1513823"/>
                <a:gd name="T7" fmla="*/ 271874 h 951214"/>
                <a:gd name="T8" fmla="*/ 367076 w 1513823"/>
                <a:gd name="T9" fmla="*/ 158750 h 951214"/>
                <a:gd name="T10" fmla="*/ 421182 w 1513823"/>
                <a:gd name="T11" fmla="*/ 60906 h 951214"/>
                <a:gd name="T12" fmla="*/ 331133 w 1513823"/>
                <a:gd name="T13" fmla="*/ 52958 h 951214"/>
                <a:gd name="T14" fmla="*/ 174541 w 1513823"/>
                <a:gd name="T15" fmla="*/ 0 h 951214"/>
                <a:gd name="T16" fmla="*/ 41192 w 1513823"/>
                <a:gd name="T17" fmla="*/ 40258 h 951214"/>
                <a:gd name="T18" fmla="*/ 0 w 1513823"/>
                <a:gd name="T19" fmla="*/ 144174 h 9512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13823" h="951214">
                  <a:moveTo>
                    <a:pt x="0" y="504427"/>
                  </a:moveTo>
                  <a:lnTo>
                    <a:pt x="416003" y="673765"/>
                  </a:lnTo>
                  <a:lnTo>
                    <a:pt x="847821" y="814480"/>
                  </a:lnTo>
                  <a:lnTo>
                    <a:pt x="1187072" y="951214"/>
                  </a:lnTo>
                  <a:cubicBezTo>
                    <a:pt x="1249109" y="849068"/>
                    <a:pt x="1286427" y="727912"/>
                    <a:pt x="1319355" y="555424"/>
                  </a:cubicBezTo>
                  <a:lnTo>
                    <a:pt x="1513823" y="213094"/>
                  </a:lnTo>
                  <a:lnTo>
                    <a:pt x="1190167" y="185286"/>
                  </a:lnTo>
                  <a:lnTo>
                    <a:pt x="627340" y="0"/>
                  </a:lnTo>
                  <a:lnTo>
                    <a:pt x="148053" y="140853"/>
                  </a:lnTo>
                  <a:lnTo>
                    <a:pt x="0" y="504427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" name="任意多边形 23">
              <a:extLst>
                <a:ext uri="{FF2B5EF4-FFF2-40B4-BE49-F238E27FC236}">
                  <a16:creationId xmlns:a16="http://schemas.microsoft.com/office/drawing/2014/main" id="{8477BC77-EBA6-8E44-DD8D-812B6491D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3584575"/>
              <a:ext cx="55562" cy="53975"/>
            </a:xfrm>
            <a:custGeom>
              <a:avLst/>
              <a:gdLst>
                <a:gd name="T0" fmla="*/ 17162 w 2855972"/>
                <a:gd name="T1" fmla="*/ 84352 h 2716043"/>
                <a:gd name="T2" fmla="*/ 0 w 2855972"/>
                <a:gd name="T3" fmla="*/ 229660 h 2716043"/>
                <a:gd name="T4" fmla="*/ 114032 w 2855972"/>
                <a:gd name="T5" fmla="*/ 266701 h 2716043"/>
                <a:gd name="T6" fmla="*/ 209326 w 2855972"/>
                <a:gd name="T7" fmla="*/ 200592 h 2716043"/>
                <a:gd name="T8" fmla="*/ 272990 w 2855972"/>
                <a:gd name="T9" fmla="*/ 67669 h 2716043"/>
                <a:gd name="T10" fmla="*/ 196706 w 2855972"/>
                <a:gd name="T11" fmla="*/ 0 h 2716043"/>
                <a:gd name="T12" fmla="*/ 17162 w 2855972"/>
                <a:gd name="T13" fmla="*/ 84352 h 27160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5972" h="2716043">
                  <a:moveTo>
                    <a:pt x="179546" y="859028"/>
                  </a:moveTo>
                  <a:lnTo>
                    <a:pt x="0" y="2338823"/>
                  </a:lnTo>
                  <a:lnTo>
                    <a:pt x="1192982" y="2716043"/>
                  </a:lnTo>
                  <a:lnTo>
                    <a:pt x="2189931" y="2042799"/>
                  </a:lnTo>
                  <a:lnTo>
                    <a:pt x="2855972" y="689131"/>
                  </a:lnTo>
                  <a:lnTo>
                    <a:pt x="2057903" y="0"/>
                  </a:lnTo>
                  <a:lnTo>
                    <a:pt x="179546" y="859028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4" name="任意多边形 10">
              <a:extLst>
                <a:ext uri="{FF2B5EF4-FFF2-40B4-BE49-F238E27FC236}">
                  <a16:creationId xmlns:a16="http://schemas.microsoft.com/office/drawing/2014/main" id="{88768CB2-1E56-BC87-3295-E1595A7F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450" y="4116388"/>
              <a:ext cx="300038" cy="334962"/>
            </a:xfrm>
            <a:custGeom>
              <a:avLst/>
              <a:gdLst>
                <a:gd name="T0" fmla="*/ 159478 w 5384531"/>
                <a:gd name="T1" fmla="*/ 512486 h 5840884"/>
                <a:gd name="T2" fmla="*/ 152400 w 5384531"/>
                <a:gd name="T3" fmla="*/ 619894 h 5840884"/>
                <a:gd name="T4" fmla="*/ 6350 w 5384531"/>
                <a:gd name="T5" fmla="*/ 598686 h 5840884"/>
                <a:gd name="T6" fmla="*/ 0 w 5384531"/>
                <a:gd name="T7" fmla="*/ 820936 h 5840884"/>
                <a:gd name="T8" fmla="*/ 93092 w 5384531"/>
                <a:gd name="T9" fmla="*/ 869578 h 5840884"/>
                <a:gd name="T10" fmla="*/ 124842 w 5384531"/>
                <a:gd name="T11" fmla="*/ 1064270 h 5840884"/>
                <a:gd name="T12" fmla="*/ 294134 w 5384531"/>
                <a:gd name="T13" fmla="*/ 1161554 h 5840884"/>
                <a:gd name="T14" fmla="*/ 463426 w 5384531"/>
                <a:gd name="T15" fmla="*/ 1254645 h 5840884"/>
                <a:gd name="T16" fmla="*/ 575641 w 5384531"/>
                <a:gd name="T17" fmla="*/ 1482106 h 5840884"/>
                <a:gd name="T18" fmla="*/ 774453 w 5384531"/>
                <a:gd name="T19" fmla="*/ 1557164 h 5840884"/>
                <a:gd name="T20" fmla="*/ 884437 w 5384531"/>
                <a:gd name="T21" fmla="*/ 1599580 h 5840884"/>
                <a:gd name="T22" fmla="*/ 1009279 w 5384531"/>
                <a:gd name="T23" fmla="*/ 1567830 h 5840884"/>
                <a:gd name="T24" fmla="*/ 1165871 w 5384531"/>
                <a:gd name="T25" fmla="*/ 1669430 h 5840884"/>
                <a:gd name="T26" fmla="*/ 1328814 w 5384531"/>
                <a:gd name="T27" fmla="*/ 1644030 h 5840884"/>
                <a:gd name="T28" fmla="*/ 1498105 w 5384531"/>
                <a:gd name="T29" fmla="*/ 1610122 h 5840884"/>
                <a:gd name="T30" fmla="*/ 1479056 w 5384531"/>
                <a:gd name="T31" fmla="*/ 1453530 h 5840884"/>
                <a:gd name="T32" fmla="*/ 1400698 w 5384531"/>
                <a:gd name="T33" fmla="*/ 1303288 h 5840884"/>
                <a:gd name="T34" fmla="*/ 1216547 w 5384531"/>
                <a:gd name="T35" fmla="*/ 1290587 h 5840884"/>
                <a:gd name="T36" fmla="*/ 998613 w 5384531"/>
                <a:gd name="T37" fmla="*/ 1305445 h 5840884"/>
                <a:gd name="T38" fmla="*/ 971179 w 5384531"/>
                <a:gd name="T39" fmla="*/ 1197496 h 5840884"/>
                <a:gd name="T40" fmla="*/ 939429 w 5384531"/>
                <a:gd name="T41" fmla="*/ 1104404 h 5840884"/>
                <a:gd name="T42" fmla="*/ 844179 w 5384531"/>
                <a:gd name="T43" fmla="*/ 1062112 h 5840884"/>
                <a:gd name="T44" fmla="*/ 806079 w 5384531"/>
                <a:gd name="T45" fmla="*/ 941462 h 5840884"/>
                <a:gd name="T46" fmla="*/ 806079 w 5384531"/>
                <a:gd name="T47" fmla="*/ 801762 h 5840884"/>
                <a:gd name="T48" fmla="*/ 908332 w 5384531"/>
                <a:gd name="T49" fmla="*/ 701704 h 5840884"/>
                <a:gd name="T50" fmla="*/ 1068464 w 5384531"/>
                <a:gd name="T51" fmla="*/ 668536 h 5840884"/>
                <a:gd name="T52" fmla="*/ 1117230 w 5384531"/>
                <a:gd name="T53" fmla="*/ 528836 h 5840884"/>
                <a:gd name="T54" fmla="*/ 888629 w 5384531"/>
                <a:gd name="T55" fmla="*/ 450602 h 5840884"/>
                <a:gd name="T56" fmla="*/ 793379 w 5384531"/>
                <a:gd name="T57" fmla="*/ 365894 h 5840884"/>
                <a:gd name="T58" fmla="*/ 797891 w 5384531"/>
                <a:gd name="T59" fmla="*/ 191568 h 5840884"/>
                <a:gd name="T60" fmla="*/ 791220 w 5384531"/>
                <a:gd name="T61" fmla="*/ 31750 h 5840884"/>
                <a:gd name="T62" fmla="*/ 679078 w 5384531"/>
                <a:gd name="T63" fmla="*/ 0 h 5840884"/>
                <a:gd name="T64" fmla="*/ 666378 w 5384531"/>
                <a:gd name="T65" fmla="*/ 101600 h 5840884"/>
                <a:gd name="T66" fmla="*/ 478036 w 5384531"/>
                <a:gd name="T67" fmla="*/ 137542 h 5840884"/>
                <a:gd name="T68" fmla="*/ 461268 w 5384531"/>
                <a:gd name="T69" fmla="*/ 256034 h 5840884"/>
                <a:gd name="T70" fmla="*/ 236860 w 5384531"/>
                <a:gd name="T71" fmla="*/ 279276 h 5840884"/>
                <a:gd name="T72" fmla="*/ 159478 w 5384531"/>
                <a:gd name="T73" fmla="*/ 512486 h 58408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384531" h="5840884">
                  <a:moveTo>
                    <a:pt x="573200" y="1793050"/>
                  </a:moveTo>
                  <a:lnTo>
                    <a:pt x="547760" y="2168841"/>
                  </a:lnTo>
                  <a:lnTo>
                    <a:pt x="22823" y="2094640"/>
                  </a:lnTo>
                  <a:lnTo>
                    <a:pt x="0" y="2872233"/>
                  </a:lnTo>
                  <a:lnTo>
                    <a:pt x="334594" y="3042418"/>
                  </a:lnTo>
                  <a:lnTo>
                    <a:pt x="448711" y="3723593"/>
                  </a:lnTo>
                  <a:lnTo>
                    <a:pt x="1057185" y="4063963"/>
                  </a:lnTo>
                  <a:lnTo>
                    <a:pt x="1665659" y="4389667"/>
                  </a:lnTo>
                  <a:lnTo>
                    <a:pt x="2068985" y="5185488"/>
                  </a:lnTo>
                  <a:lnTo>
                    <a:pt x="2783561" y="5448096"/>
                  </a:lnTo>
                  <a:lnTo>
                    <a:pt x="3178868" y="5596498"/>
                  </a:lnTo>
                  <a:lnTo>
                    <a:pt x="3627579" y="5485413"/>
                  </a:lnTo>
                  <a:lnTo>
                    <a:pt x="4190406" y="5840884"/>
                  </a:lnTo>
                  <a:lnTo>
                    <a:pt x="4776057" y="5752016"/>
                  </a:lnTo>
                  <a:lnTo>
                    <a:pt x="5384531" y="5633381"/>
                  </a:lnTo>
                  <a:lnTo>
                    <a:pt x="5316061" y="5085508"/>
                  </a:lnTo>
                  <a:lnTo>
                    <a:pt x="5034424" y="4559852"/>
                  </a:lnTo>
                  <a:lnTo>
                    <a:pt x="4372547" y="4515418"/>
                  </a:lnTo>
                  <a:lnTo>
                    <a:pt x="3589243" y="4567402"/>
                  </a:lnTo>
                  <a:lnTo>
                    <a:pt x="3490639" y="4189715"/>
                  </a:lnTo>
                  <a:lnTo>
                    <a:pt x="3376522" y="3864011"/>
                  </a:lnTo>
                  <a:lnTo>
                    <a:pt x="3034172" y="3716043"/>
                  </a:lnTo>
                  <a:lnTo>
                    <a:pt x="2897232" y="3293921"/>
                  </a:lnTo>
                  <a:lnTo>
                    <a:pt x="2897232" y="2805148"/>
                  </a:lnTo>
                  <a:lnTo>
                    <a:pt x="3264753" y="2455072"/>
                  </a:lnTo>
                  <a:lnTo>
                    <a:pt x="3840300" y="2339027"/>
                  </a:lnTo>
                  <a:lnTo>
                    <a:pt x="4015576" y="1850254"/>
                  </a:lnTo>
                  <a:lnTo>
                    <a:pt x="3193935" y="1576535"/>
                  </a:lnTo>
                  <a:lnTo>
                    <a:pt x="2851585" y="1280164"/>
                  </a:lnTo>
                  <a:lnTo>
                    <a:pt x="2867802" y="670244"/>
                  </a:lnTo>
                  <a:lnTo>
                    <a:pt x="2843825" y="111084"/>
                  </a:lnTo>
                  <a:lnTo>
                    <a:pt x="2440761" y="0"/>
                  </a:lnTo>
                  <a:lnTo>
                    <a:pt x="2395114" y="355471"/>
                  </a:lnTo>
                  <a:lnTo>
                    <a:pt x="1718170" y="481222"/>
                  </a:lnTo>
                  <a:lnTo>
                    <a:pt x="1657902" y="895793"/>
                  </a:lnTo>
                  <a:lnTo>
                    <a:pt x="851329" y="977111"/>
                  </a:lnTo>
                  <a:lnTo>
                    <a:pt x="573200" y="1793050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" name="任意多边形 18">
              <a:extLst>
                <a:ext uri="{FF2B5EF4-FFF2-40B4-BE49-F238E27FC236}">
                  <a16:creationId xmlns:a16="http://schemas.microsoft.com/office/drawing/2014/main" id="{C27819DD-D254-611F-29C9-1398F5BFB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75" y="4171950"/>
              <a:ext cx="239713" cy="106363"/>
            </a:xfrm>
            <a:custGeom>
              <a:avLst/>
              <a:gdLst>
                <a:gd name="T0" fmla="*/ 0 w 12523227"/>
                <a:gd name="T1" fmla="*/ 413383 h 5425387"/>
                <a:gd name="T2" fmla="*/ 51943 w 12523227"/>
                <a:gd name="T3" fmla="*/ 532744 h 5425387"/>
                <a:gd name="T4" fmla="*/ 206795 w 12523227"/>
                <a:gd name="T5" fmla="*/ 521592 h 5425387"/>
                <a:gd name="T6" fmla="*/ 382437 w 12523227"/>
                <a:gd name="T7" fmla="*/ 435867 h 5425387"/>
                <a:gd name="T8" fmla="*/ 539627 w 12523227"/>
                <a:gd name="T9" fmla="*/ 290357 h 5425387"/>
                <a:gd name="T10" fmla="*/ 626664 w 12523227"/>
                <a:gd name="T11" fmla="*/ 223267 h 5425387"/>
                <a:gd name="T12" fmla="*/ 830881 w 12523227"/>
                <a:gd name="T13" fmla="*/ 238125 h 5425387"/>
                <a:gd name="T14" fmla="*/ 1001190 w 12523227"/>
                <a:gd name="T15" fmla="*/ 266700 h 5425387"/>
                <a:gd name="T16" fmla="*/ 1110157 w 12523227"/>
                <a:gd name="T17" fmla="*/ 180975 h 5425387"/>
                <a:gd name="T18" fmla="*/ 1197041 w 12523227"/>
                <a:gd name="T19" fmla="*/ 27853 h 5425387"/>
                <a:gd name="T20" fmla="*/ 911273 w 12523227"/>
                <a:gd name="T21" fmla="*/ 0 h 5425387"/>
                <a:gd name="T22" fmla="*/ 717498 w 12523227"/>
                <a:gd name="T23" fmla="*/ 53677 h 5425387"/>
                <a:gd name="T24" fmla="*/ 574847 w 12523227"/>
                <a:gd name="T25" fmla="*/ 89917 h 5425387"/>
                <a:gd name="T26" fmla="*/ 404538 w 12523227"/>
                <a:gd name="T27" fmla="*/ 213742 h 5425387"/>
                <a:gd name="T28" fmla="*/ 121070 w 12523227"/>
                <a:gd name="T29" fmla="*/ 288801 h 5425387"/>
                <a:gd name="T30" fmla="*/ 0 w 12523227"/>
                <a:gd name="T31" fmla="*/ 413383 h 542538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523227" h="5425387">
                  <a:moveTo>
                    <a:pt x="0" y="4209828"/>
                  </a:moveTo>
                  <a:lnTo>
                    <a:pt x="543418" y="5425387"/>
                  </a:lnTo>
                  <a:lnTo>
                    <a:pt x="2163452" y="5311817"/>
                  </a:lnTo>
                  <a:lnTo>
                    <a:pt x="4000987" y="4438806"/>
                  </a:lnTo>
                  <a:lnTo>
                    <a:pt x="5645486" y="2956949"/>
                  </a:lnTo>
                  <a:lnTo>
                    <a:pt x="6556046" y="2273718"/>
                  </a:lnTo>
                  <a:lnTo>
                    <a:pt x="8692527" y="2425030"/>
                  </a:lnTo>
                  <a:lnTo>
                    <a:pt x="10474269" y="2716034"/>
                  </a:lnTo>
                  <a:lnTo>
                    <a:pt x="11614262" y="1843023"/>
                  </a:lnTo>
                  <a:lnTo>
                    <a:pt x="12523227" y="283651"/>
                  </a:lnTo>
                  <a:lnTo>
                    <a:pt x="9533574" y="0"/>
                  </a:lnTo>
                  <a:lnTo>
                    <a:pt x="7506335" y="546639"/>
                  </a:lnTo>
                  <a:lnTo>
                    <a:pt x="6013946" y="915702"/>
                  </a:lnTo>
                  <a:lnTo>
                    <a:pt x="4232204" y="2176717"/>
                  </a:lnTo>
                  <a:lnTo>
                    <a:pt x="1266612" y="2941107"/>
                  </a:lnTo>
                  <a:lnTo>
                    <a:pt x="0" y="4209828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" name="任意多边形 22">
              <a:extLst>
                <a:ext uri="{FF2B5EF4-FFF2-40B4-BE49-F238E27FC236}">
                  <a16:creationId xmlns:a16="http://schemas.microsoft.com/office/drawing/2014/main" id="{67B81260-50A4-0473-10E9-8B5A7238D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4475163"/>
              <a:ext cx="53975" cy="63500"/>
            </a:xfrm>
            <a:custGeom>
              <a:avLst/>
              <a:gdLst>
                <a:gd name="T0" fmla="*/ 0 w 2807576"/>
                <a:gd name="T1" fmla="*/ 143683 h 3195387"/>
                <a:gd name="T2" fmla="*/ 49513 w 2807576"/>
                <a:gd name="T3" fmla="*/ 313770 h 3195387"/>
                <a:gd name="T4" fmla="*/ 147176 w 2807576"/>
                <a:gd name="T5" fmla="*/ 256035 h 3195387"/>
                <a:gd name="T6" fmla="*/ 268364 w 2807576"/>
                <a:gd name="T7" fmla="*/ 73616 h 3195387"/>
                <a:gd name="T8" fmla="*/ 213536 w 2807576"/>
                <a:gd name="T9" fmla="*/ 16893 h 3195387"/>
                <a:gd name="T10" fmla="*/ 85834 w 2807576"/>
                <a:gd name="T11" fmla="*/ 0 h 3195387"/>
                <a:gd name="T12" fmla="*/ 0 w 2807576"/>
                <a:gd name="T13" fmla="*/ 143683 h 31953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07576" h="3195387">
                  <a:moveTo>
                    <a:pt x="0" y="1463247"/>
                  </a:moveTo>
                  <a:lnTo>
                    <a:pt x="517996" y="3195387"/>
                  </a:lnTo>
                  <a:lnTo>
                    <a:pt x="1539729" y="2607422"/>
                  </a:lnTo>
                  <a:lnTo>
                    <a:pt x="2807576" y="749694"/>
                  </a:lnTo>
                  <a:lnTo>
                    <a:pt x="2233975" y="172036"/>
                  </a:lnTo>
                  <a:lnTo>
                    <a:pt x="897980" y="0"/>
                  </a:lnTo>
                  <a:lnTo>
                    <a:pt x="0" y="1463247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7" name="任意多边形 24">
              <a:extLst>
                <a:ext uri="{FF2B5EF4-FFF2-40B4-BE49-F238E27FC236}">
                  <a16:creationId xmlns:a16="http://schemas.microsoft.com/office/drawing/2014/main" id="{E7A31855-8DF7-F605-0571-6C9D07410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213" y="3986213"/>
              <a:ext cx="44450" cy="44450"/>
            </a:xfrm>
            <a:custGeom>
              <a:avLst/>
              <a:gdLst>
                <a:gd name="T0" fmla="*/ 0 w 2309331"/>
                <a:gd name="T1" fmla="*/ 131795 h 2282660"/>
                <a:gd name="T2" fmla="*/ 59038 w 2309331"/>
                <a:gd name="T3" fmla="*/ 224145 h 2282660"/>
                <a:gd name="T4" fmla="*/ 220739 w 2309331"/>
                <a:gd name="T5" fmla="*/ 176026 h 2282660"/>
                <a:gd name="T6" fmla="*/ 198678 w 2309331"/>
                <a:gd name="T7" fmla="*/ 24053 h 2282660"/>
                <a:gd name="T8" fmla="*/ 107167 w 2309331"/>
                <a:gd name="T9" fmla="*/ 0 h 2282660"/>
                <a:gd name="T10" fmla="*/ 0 w 2309331"/>
                <a:gd name="T11" fmla="*/ 131795 h 22826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09331" h="2282660">
                  <a:moveTo>
                    <a:pt x="0" y="1342181"/>
                  </a:moveTo>
                  <a:lnTo>
                    <a:pt x="617645" y="2282660"/>
                  </a:lnTo>
                  <a:lnTo>
                    <a:pt x="2309331" y="1792623"/>
                  </a:lnTo>
                  <a:lnTo>
                    <a:pt x="2078533" y="244953"/>
                  </a:lnTo>
                  <a:lnTo>
                    <a:pt x="1121162" y="0"/>
                  </a:lnTo>
                  <a:lnTo>
                    <a:pt x="0" y="1342181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8" name="任意多边形 25">
              <a:extLst>
                <a:ext uri="{FF2B5EF4-FFF2-40B4-BE49-F238E27FC236}">
                  <a16:creationId xmlns:a16="http://schemas.microsoft.com/office/drawing/2014/main" id="{D3148F18-1700-04DF-6B1C-B687AC872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6725" y="4175125"/>
              <a:ext cx="50800" cy="41275"/>
            </a:xfrm>
            <a:custGeom>
              <a:avLst/>
              <a:gdLst>
                <a:gd name="T0" fmla="*/ 0 w 2630174"/>
                <a:gd name="T1" fmla="*/ 107742 h 2037708"/>
                <a:gd name="T2" fmla="*/ 59038 w 2630174"/>
                <a:gd name="T3" fmla="*/ 200092 h 2037708"/>
                <a:gd name="T4" fmla="*/ 220739 w 2630174"/>
                <a:gd name="T5" fmla="*/ 151973 h 2037708"/>
                <a:gd name="T6" fmla="*/ 251407 w 2630174"/>
                <a:gd name="T7" fmla="*/ 44978 h 2037708"/>
                <a:gd name="T8" fmla="*/ 198678 w 2630174"/>
                <a:gd name="T9" fmla="*/ 0 h 2037708"/>
                <a:gd name="T10" fmla="*/ 45973 w 2630174"/>
                <a:gd name="T11" fmla="*/ 10574 h 2037708"/>
                <a:gd name="T12" fmla="*/ 0 w 2630174"/>
                <a:gd name="T13" fmla="*/ 107742 h 20377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0174" h="2037708">
                  <a:moveTo>
                    <a:pt x="0" y="1097229"/>
                  </a:moveTo>
                  <a:lnTo>
                    <a:pt x="617645" y="2037708"/>
                  </a:lnTo>
                  <a:lnTo>
                    <a:pt x="2309331" y="1547671"/>
                  </a:lnTo>
                  <a:lnTo>
                    <a:pt x="2630174" y="458049"/>
                  </a:lnTo>
                  <a:lnTo>
                    <a:pt x="2078533" y="1"/>
                  </a:lnTo>
                  <a:lnTo>
                    <a:pt x="480961" y="107684"/>
                  </a:lnTo>
                  <a:lnTo>
                    <a:pt x="0" y="1097229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9" name="任意多边形 30">
              <a:extLst>
                <a:ext uri="{FF2B5EF4-FFF2-40B4-BE49-F238E27FC236}">
                  <a16:creationId xmlns:a16="http://schemas.microsoft.com/office/drawing/2014/main" id="{E2E1B10E-C847-6CE7-EF74-40C67B8AB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3233738"/>
              <a:ext cx="141287" cy="223837"/>
            </a:xfrm>
            <a:custGeom>
              <a:avLst/>
              <a:gdLst>
                <a:gd name="T0" fmla="*/ 56774 w 2555025"/>
                <a:gd name="T1" fmla="*/ 145708 h 3931865"/>
                <a:gd name="T2" fmla="*/ 96198 w 2555025"/>
                <a:gd name="T3" fmla="*/ 423168 h 3931865"/>
                <a:gd name="T4" fmla="*/ 9676 w 2555025"/>
                <a:gd name="T5" fmla="*/ 583388 h 3931865"/>
                <a:gd name="T6" fmla="*/ 154256 w 2555025"/>
                <a:gd name="T7" fmla="*/ 671601 h 3931865"/>
                <a:gd name="T8" fmla="*/ 53273 w 2555025"/>
                <a:gd name="T9" fmla="*/ 870400 h 3931865"/>
                <a:gd name="T10" fmla="*/ 230207 w 2555025"/>
                <a:gd name="T11" fmla="*/ 949626 h 3931865"/>
                <a:gd name="T12" fmla="*/ 318420 w 2555025"/>
                <a:gd name="T13" fmla="*/ 1123798 h 3931865"/>
                <a:gd name="T14" fmla="*/ 391555 w 2555025"/>
                <a:gd name="T15" fmla="*/ 908567 h 3931865"/>
                <a:gd name="T16" fmla="*/ 609269 w 2555025"/>
                <a:gd name="T17" fmla="*/ 862541 h 3931865"/>
                <a:gd name="T18" fmla="*/ 664113 w 2555025"/>
                <a:gd name="T19" fmla="*/ 714113 h 3931865"/>
                <a:gd name="T20" fmla="*/ 638298 w 2555025"/>
                <a:gd name="T21" fmla="*/ 511381 h 3931865"/>
                <a:gd name="T22" fmla="*/ 710869 w 2555025"/>
                <a:gd name="T23" fmla="*/ 265765 h 3931865"/>
                <a:gd name="T24" fmla="*/ 575789 w 2555025"/>
                <a:gd name="T25" fmla="*/ 186176 h 3931865"/>
                <a:gd name="T26" fmla="*/ 522746 w 2555025"/>
                <a:gd name="T27" fmla="*/ 0 h 3931865"/>
                <a:gd name="T28" fmla="*/ 274876 w 2555025"/>
                <a:gd name="T29" fmla="*/ 43543 h 3931865"/>
                <a:gd name="T30" fmla="*/ 56774 w 2555025"/>
                <a:gd name="T31" fmla="*/ 145708 h 39318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55025" h="3931865">
                  <a:moveTo>
                    <a:pt x="204058" y="509793"/>
                  </a:moveTo>
                  <a:cubicBezTo>
                    <a:pt x="53940" y="653314"/>
                    <a:pt x="373971" y="1225329"/>
                    <a:pt x="345757" y="1480550"/>
                  </a:cubicBezTo>
                  <a:cubicBezTo>
                    <a:pt x="317543" y="1735771"/>
                    <a:pt x="-2" y="1896250"/>
                    <a:pt x="34777" y="2041117"/>
                  </a:cubicBezTo>
                  <a:cubicBezTo>
                    <a:pt x="69556" y="2185984"/>
                    <a:pt x="528315" y="2182387"/>
                    <a:pt x="554431" y="2349750"/>
                  </a:cubicBezTo>
                  <a:cubicBezTo>
                    <a:pt x="580547" y="2517113"/>
                    <a:pt x="76811" y="2778949"/>
                    <a:pt x="191475" y="3045294"/>
                  </a:cubicBezTo>
                  <a:lnTo>
                    <a:pt x="827416" y="3322484"/>
                  </a:lnTo>
                  <a:lnTo>
                    <a:pt x="1144474" y="3931865"/>
                  </a:lnTo>
                  <a:lnTo>
                    <a:pt x="1407338" y="3178830"/>
                  </a:lnTo>
                  <a:lnTo>
                    <a:pt x="2189851" y="3017797"/>
                  </a:lnTo>
                  <a:lnTo>
                    <a:pt x="2386973" y="2498488"/>
                  </a:lnTo>
                  <a:lnTo>
                    <a:pt x="2294188" y="1789184"/>
                  </a:lnTo>
                  <a:lnTo>
                    <a:pt x="2555025" y="929840"/>
                  </a:lnTo>
                  <a:lnTo>
                    <a:pt x="2069516" y="651379"/>
                  </a:lnTo>
                  <a:lnTo>
                    <a:pt x="1878868" y="0"/>
                  </a:lnTo>
                  <a:lnTo>
                    <a:pt x="987966" y="152345"/>
                  </a:lnTo>
                  <a:lnTo>
                    <a:pt x="204058" y="509793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0" name="任意多边形 43">
              <a:extLst>
                <a:ext uri="{FF2B5EF4-FFF2-40B4-BE49-F238E27FC236}">
                  <a16:creationId xmlns:a16="http://schemas.microsoft.com/office/drawing/2014/main" id="{D546EE3C-3B6C-5056-A4E3-21B870D9D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4938" y="3416300"/>
              <a:ext cx="46037" cy="77788"/>
            </a:xfrm>
            <a:custGeom>
              <a:avLst/>
              <a:gdLst>
                <a:gd name="T0" fmla="*/ 5984 w 830810"/>
                <a:gd name="T1" fmla="*/ 227062 h 1360476"/>
                <a:gd name="T2" fmla="*/ 0 w 830810"/>
                <a:gd name="T3" fmla="*/ 307222 h 1360476"/>
                <a:gd name="T4" fmla="*/ 60082 w 830810"/>
                <a:gd name="T5" fmla="*/ 388848 h 1360476"/>
                <a:gd name="T6" fmla="*/ 176234 w 830810"/>
                <a:gd name="T7" fmla="*/ 328786 h 1360476"/>
                <a:gd name="T8" fmla="*/ 157490 w 830810"/>
                <a:gd name="T9" fmla="*/ 273281 h 1360476"/>
                <a:gd name="T10" fmla="*/ 231151 w 830810"/>
                <a:gd name="T11" fmla="*/ 102745 h 1360476"/>
                <a:gd name="T12" fmla="*/ 147146 w 830810"/>
                <a:gd name="T13" fmla="*/ 0 h 1360476"/>
                <a:gd name="T14" fmla="*/ 70366 w 830810"/>
                <a:gd name="T15" fmla="*/ 3685 h 1360476"/>
                <a:gd name="T16" fmla="*/ 5984 w 830810"/>
                <a:gd name="T17" fmla="*/ 227062 h 13604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0810" h="1360476">
                  <a:moveTo>
                    <a:pt x="21508" y="794430"/>
                  </a:moveTo>
                  <a:lnTo>
                    <a:pt x="0" y="1074888"/>
                  </a:lnTo>
                  <a:lnTo>
                    <a:pt x="215949" y="1360476"/>
                  </a:lnTo>
                  <a:lnTo>
                    <a:pt x="633426" y="1150335"/>
                  </a:lnTo>
                  <a:lnTo>
                    <a:pt x="566055" y="956138"/>
                  </a:lnTo>
                  <a:lnTo>
                    <a:pt x="830810" y="359477"/>
                  </a:lnTo>
                  <a:lnTo>
                    <a:pt x="528876" y="0"/>
                  </a:lnTo>
                  <a:lnTo>
                    <a:pt x="252912" y="12893"/>
                  </a:lnTo>
                  <a:lnTo>
                    <a:pt x="21508" y="794430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1" name="任意多边形 44">
              <a:extLst>
                <a:ext uri="{FF2B5EF4-FFF2-40B4-BE49-F238E27FC236}">
                  <a16:creationId xmlns:a16="http://schemas.microsoft.com/office/drawing/2014/main" id="{59833087-D0BF-D3D5-F936-E39256A7B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113" y="3284538"/>
              <a:ext cx="63500" cy="46037"/>
            </a:xfrm>
            <a:custGeom>
              <a:avLst/>
              <a:gdLst>
                <a:gd name="T0" fmla="*/ 0 w 1132297"/>
                <a:gd name="T1" fmla="*/ 158854 h 825932"/>
                <a:gd name="T2" fmla="*/ 139638 w 1132297"/>
                <a:gd name="T3" fmla="*/ 236066 h 825932"/>
                <a:gd name="T4" fmla="*/ 254148 w 1132297"/>
                <a:gd name="T5" fmla="*/ 216102 h 825932"/>
                <a:gd name="T6" fmla="*/ 315032 w 1132297"/>
                <a:gd name="T7" fmla="*/ 152947 h 825932"/>
                <a:gd name="T8" fmla="*/ 187908 w 1132297"/>
                <a:gd name="T9" fmla="*/ 42952 h 825932"/>
                <a:gd name="T10" fmla="*/ 92013 w 1132297"/>
                <a:gd name="T11" fmla="*/ 0 h 825932"/>
                <a:gd name="T12" fmla="*/ 0 w 1132297"/>
                <a:gd name="T13" fmla="*/ 158854 h 8259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32297" h="825932">
                  <a:moveTo>
                    <a:pt x="0" y="555788"/>
                  </a:moveTo>
                  <a:lnTo>
                    <a:pt x="501891" y="825932"/>
                  </a:lnTo>
                  <a:lnTo>
                    <a:pt x="913466" y="756083"/>
                  </a:lnTo>
                  <a:lnTo>
                    <a:pt x="1132297" y="535121"/>
                  </a:lnTo>
                  <a:lnTo>
                    <a:pt x="675384" y="150278"/>
                  </a:lnTo>
                  <a:lnTo>
                    <a:pt x="330715" y="0"/>
                  </a:lnTo>
                  <a:lnTo>
                    <a:pt x="0" y="555788"/>
                  </a:lnTo>
                  <a:close/>
                </a:path>
              </a:pathLst>
            </a:custGeom>
            <a:solidFill>
              <a:srgbClr val="00B0F0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42D3BA8-AE18-105E-F2C6-B2FB5E0460F9}"/>
              </a:ext>
            </a:extLst>
          </p:cNvPr>
          <p:cNvGrpSpPr/>
          <p:nvPr/>
        </p:nvGrpSpPr>
        <p:grpSpPr>
          <a:xfrm>
            <a:off x="4788024" y="2069849"/>
            <a:ext cx="3963218" cy="1629278"/>
            <a:chOff x="1112838" y="2027238"/>
            <a:chExt cx="6178550" cy="2540000"/>
          </a:xfrm>
        </p:grpSpPr>
        <p:sp>
          <p:nvSpPr>
            <p:cNvPr id="54" name="任意多边形 26">
              <a:extLst>
                <a:ext uri="{FF2B5EF4-FFF2-40B4-BE49-F238E27FC236}">
                  <a16:creationId xmlns:a16="http://schemas.microsoft.com/office/drawing/2014/main" id="{5DDB5F79-7BDA-2589-6B64-0B944250F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2027238"/>
              <a:ext cx="6178550" cy="2540000"/>
            </a:xfrm>
            <a:custGeom>
              <a:avLst/>
              <a:gdLst/>
              <a:ahLst/>
              <a:cxnLst/>
              <a:rect l="0" t="0" r="r" b="b"/>
              <a:pathLst>
                <a:path w="111057160" h="44433701">
                  <a:moveTo>
                    <a:pt x="25878328" y="29772937"/>
                  </a:moveTo>
                  <a:lnTo>
                    <a:pt x="26219568" y="30622142"/>
                  </a:lnTo>
                  <a:lnTo>
                    <a:pt x="26679690" y="30647484"/>
                  </a:lnTo>
                  <a:lnTo>
                    <a:pt x="26763227" y="30247579"/>
                  </a:lnTo>
                  <a:lnTo>
                    <a:pt x="27052174" y="30766119"/>
                  </a:lnTo>
                  <a:lnTo>
                    <a:pt x="27154879" y="31095381"/>
                  </a:lnTo>
                  <a:lnTo>
                    <a:pt x="26812529" y="31180690"/>
                  </a:lnTo>
                  <a:lnTo>
                    <a:pt x="26846764" y="31728563"/>
                  </a:lnTo>
                  <a:lnTo>
                    <a:pt x="27154879" y="31824547"/>
                  </a:lnTo>
                  <a:lnTo>
                    <a:pt x="27120644" y="32276436"/>
                  </a:lnTo>
                  <a:lnTo>
                    <a:pt x="27668404" y="32224452"/>
                  </a:lnTo>
                  <a:lnTo>
                    <a:pt x="27717706" y="32628349"/>
                  </a:lnTo>
                  <a:lnTo>
                    <a:pt x="27272651" y="33290865"/>
                  </a:lnTo>
                  <a:lnTo>
                    <a:pt x="27394524" y="33661437"/>
                  </a:lnTo>
                  <a:lnTo>
                    <a:pt x="27747840" y="33812096"/>
                  </a:lnTo>
                  <a:lnTo>
                    <a:pt x="27762907" y="34160016"/>
                  </a:lnTo>
                  <a:lnTo>
                    <a:pt x="28036787" y="34426619"/>
                  </a:lnTo>
                  <a:lnTo>
                    <a:pt x="28481843" y="34193342"/>
                  </a:lnTo>
                  <a:lnTo>
                    <a:pt x="28976200" y="34141358"/>
                  </a:lnTo>
                  <a:lnTo>
                    <a:pt x="29230912" y="34526596"/>
                  </a:lnTo>
                  <a:lnTo>
                    <a:pt x="28717387" y="34707889"/>
                  </a:lnTo>
                  <a:lnTo>
                    <a:pt x="28591506" y="35250217"/>
                  </a:lnTo>
                  <a:lnTo>
                    <a:pt x="29017300" y="35203778"/>
                  </a:lnTo>
                  <a:lnTo>
                    <a:pt x="29807469" y="35433064"/>
                  </a:lnTo>
                  <a:lnTo>
                    <a:pt x="30419599" y="35547707"/>
                  </a:lnTo>
                  <a:lnTo>
                    <a:pt x="30640076" y="35880961"/>
                  </a:lnTo>
                  <a:lnTo>
                    <a:pt x="30929023" y="35629024"/>
                  </a:lnTo>
                  <a:lnTo>
                    <a:pt x="31320675" y="35828977"/>
                  </a:lnTo>
                  <a:lnTo>
                    <a:pt x="31971140" y="36262207"/>
                  </a:lnTo>
                  <a:lnTo>
                    <a:pt x="32572304" y="36062255"/>
                  </a:lnTo>
                  <a:lnTo>
                    <a:pt x="32994090" y="36310199"/>
                  </a:lnTo>
                  <a:lnTo>
                    <a:pt x="33317272" y="36643453"/>
                  </a:lnTo>
                  <a:lnTo>
                    <a:pt x="33674689" y="36810080"/>
                  </a:lnTo>
                  <a:lnTo>
                    <a:pt x="34244385" y="37149933"/>
                  </a:lnTo>
                  <a:lnTo>
                    <a:pt x="34560699" y="36899382"/>
                  </a:lnTo>
                  <a:lnTo>
                    <a:pt x="34883881" y="36551461"/>
                  </a:lnTo>
                  <a:lnTo>
                    <a:pt x="34693538" y="36030231"/>
                  </a:lnTo>
                  <a:lnTo>
                    <a:pt x="34933183" y="35349056"/>
                  </a:lnTo>
                  <a:lnTo>
                    <a:pt x="34522363" y="35267739"/>
                  </a:lnTo>
                  <a:lnTo>
                    <a:pt x="33906132" y="35305056"/>
                  </a:lnTo>
                  <a:lnTo>
                    <a:pt x="34164946" y="34805175"/>
                  </a:lnTo>
                  <a:lnTo>
                    <a:pt x="34096476" y="34505246"/>
                  </a:lnTo>
                  <a:lnTo>
                    <a:pt x="34575766" y="34638548"/>
                  </a:lnTo>
                  <a:lnTo>
                    <a:pt x="35191996" y="34238643"/>
                  </a:lnTo>
                  <a:cubicBezTo>
                    <a:pt x="35191819" y="33870356"/>
                    <a:pt x="35153837" y="34025732"/>
                    <a:pt x="35153660" y="33657445"/>
                  </a:cubicBezTo>
                  <a:lnTo>
                    <a:pt x="35070123" y="33157564"/>
                  </a:lnTo>
                  <a:lnTo>
                    <a:pt x="34742840" y="32709667"/>
                  </a:lnTo>
                  <a:cubicBezTo>
                    <a:pt x="34743494" y="32623839"/>
                    <a:pt x="35158538" y="32528895"/>
                    <a:pt x="35159192" y="32443067"/>
                  </a:cubicBezTo>
                  <a:lnTo>
                    <a:pt x="35643916" y="32443063"/>
                  </a:lnTo>
                  <a:lnTo>
                    <a:pt x="35962998" y="32809643"/>
                  </a:lnTo>
                  <a:lnTo>
                    <a:pt x="36544993" y="32942945"/>
                  </a:lnTo>
                  <a:lnTo>
                    <a:pt x="36560060" y="32391079"/>
                  </a:lnTo>
                  <a:lnTo>
                    <a:pt x="37278995" y="31976508"/>
                  </a:lnTo>
                  <a:lnTo>
                    <a:pt x="37190552" y="32370860"/>
                  </a:lnTo>
                  <a:lnTo>
                    <a:pt x="37366633" y="33033635"/>
                  </a:lnTo>
                  <a:lnTo>
                    <a:pt x="37016081" y="33397524"/>
                  </a:lnTo>
                  <a:lnTo>
                    <a:pt x="36829839" y="34141357"/>
                  </a:lnTo>
                  <a:lnTo>
                    <a:pt x="37362532" y="34355977"/>
                  </a:lnTo>
                  <a:lnTo>
                    <a:pt x="37925360" y="34622580"/>
                  </a:lnTo>
                  <a:lnTo>
                    <a:pt x="37578908" y="35189112"/>
                  </a:lnTo>
                  <a:lnTo>
                    <a:pt x="38214307" y="35399739"/>
                  </a:lnTo>
                  <a:lnTo>
                    <a:pt x="37799385" y="35747659"/>
                  </a:lnTo>
                  <a:lnTo>
                    <a:pt x="37715848" y="36143572"/>
                  </a:lnTo>
                  <a:lnTo>
                    <a:pt x="38469019" y="36506160"/>
                  </a:lnTo>
                  <a:lnTo>
                    <a:pt x="38822335" y="37068699"/>
                  </a:lnTo>
                  <a:lnTo>
                    <a:pt x="38940107" y="37583247"/>
                  </a:lnTo>
                  <a:lnTo>
                    <a:pt x="39350927" y="37945835"/>
                  </a:lnTo>
                  <a:lnTo>
                    <a:pt x="39141416" y="38541700"/>
                  </a:lnTo>
                  <a:lnTo>
                    <a:pt x="39092114" y="39056247"/>
                  </a:lnTo>
                  <a:lnTo>
                    <a:pt x="39571404" y="39304192"/>
                  </a:lnTo>
                  <a:lnTo>
                    <a:pt x="39963057" y="39833406"/>
                  </a:lnTo>
                  <a:lnTo>
                    <a:pt x="39924721" y="40602581"/>
                  </a:lnTo>
                  <a:lnTo>
                    <a:pt x="40198601" y="41231772"/>
                  </a:lnTo>
                  <a:lnTo>
                    <a:pt x="40556018" y="41646343"/>
                  </a:lnTo>
                  <a:lnTo>
                    <a:pt x="40468380" y="42142232"/>
                  </a:lnTo>
                  <a:lnTo>
                    <a:pt x="40179433" y="42242208"/>
                  </a:lnTo>
                  <a:lnTo>
                    <a:pt x="40042493" y="42838074"/>
                  </a:lnTo>
                  <a:lnTo>
                    <a:pt x="39802848" y="43471256"/>
                  </a:lnTo>
                  <a:lnTo>
                    <a:pt x="40282138" y="43752526"/>
                  </a:lnTo>
                  <a:lnTo>
                    <a:pt x="40643660" y="44264212"/>
                  </a:lnTo>
                  <a:lnTo>
                    <a:pt x="41369456" y="44333725"/>
                  </a:lnTo>
                  <a:lnTo>
                    <a:pt x="42228096" y="44433701"/>
                  </a:lnTo>
                  <a:lnTo>
                    <a:pt x="42957997" y="44200423"/>
                  </a:lnTo>
                  <a:lnTo>
                    <a:pt x="43676933" y="44400376"/>
                  </a:lnTo>
                  <a:lnTo>
                    <a:pt x="44064484" y="44152431"/>
                  </a:lnTo>
                  <a:lnTo>
                    <a:pt x="44578009" y="44119106"/>
                  </a:lnTo>
                  <a:lnTo>
                    <a:pt x="45298285" y="43839050"/>
                  </a:lnTo>
                  <a:lnTo>
                    <a:pt x="46228511" y="43956478"/>
                  </a:lnTo>
                  <a:lnTo>
                    <a:pt x="46641383" y="43734042"/>
                  </a:lnTo>
                  <a:lnTo>
                    <a:pt x="47373333" y="43812848"/>
                  </a:lnTo>
                  <a:lnTo>
                    <a:pt x="48261395" y="43542420"/>
                  </a:lnTo>
                  <a:lnTo>
                    <a:pt x="49078935" y="43841831"/>
                  </a:lnTo>
                  <a:lnTo>
                    <a:pt x="49530855" y="43389942"/>
                  </a:lnTo>
                  <a:lnTo>
                    <a:pt x="50046788" y="42752421"/>
                  </a:lnTo>
                  <a:lnTo>
                    <a:pt x="50958115" y="42195868"/>
                  </a:lnTo>
                  <a:lnTo>
                    <a:pt x="50406610" y="41348066"/>
                  </a:lnTo>
                  <a:lnTo>
                    <a:pt x="51330959" y="40985482"/>
                  </a:lnTo>
                  <a:lnTo>
                    <a:pt x="51817826" y="40429275"/>
                  </a:lnTo>
                  <a:lnTo>
                    <a:pt x="52869838" y="40489590"/>
                  </a:lnTo>
                  <a:lnTo>
                    <a:pt x="53385772" y="40564571"/>
                  </a:lnTo>
                  <a:lnTo>
                    <a:pt x="54314574" y="40574903"/>
                  </a:lnTo>
                  <a:lnTo>
                    <a:pt x="54958886" y="40362628"/>
                  </a:lnTo>
                  <a:lnTo>
                    <a:pt x="55391286" y="40491587"/>
                  </a:lnTo>
                  <a:lnTo>
                    <a:pt x="55922283" y="39916725"/>
                  </a:lnTo>
                  <a:lnTo>
                    <a:pt x="56622589" y="40090461"/>
                  </a:lnTo>
                  <a:lnTo>
                    <a:pt x="57191387" y="39481151"/>
                  </a:lnTo>
                  <a:lnTo>
                    <a:pt x="57506007" y="38991594"/>
                  </a:lnTo>
                  <a:lnTo>
                    <a:pt x="56866152" y="37860182"/>
                  </a:lnTo>
                  <a:lnTo>
                    <a:pt x="56596912" y="36741257"/>
                  </a:lnTo>
                  <a:lnTo>
                    <a:pt x="55960623" y="36201549"/>
                  </a:lnTo>
                  <a:lnTo>
                    <a:pt x="54811340" y="34893178"/>
                  </a:lnTo>
                  <a:lnTo>
                    <a:pt x="54139298" y="34205671"/>
                  </a:lnTo>
                  <a:lnTo>
                    <a:pt x="53522712" y="33395187"/>
                  </a:lnTo>
                  <a:lnTo>
                    <a:pt x="52835603" y="32959609"/>
                  </a:lnTo>
                  <a:lnTo>
                    <a:pt x="52000948" y="32455393"/>
                  </a:lnTo>
                  <a:lnTo>
                    <a:pt x="51410391" y="31978159"/>
                  </a:lnTo>
                  <a:lnTo>
                    <a:pt x="51168342" y="31382297"/>
                  </a:lnTo>
                  <a:lnTo>
                    <a:pt x="51037551" y="30601143"/>
                  </a:lnTo>
                  <a:lnTo>
                    <a:pt x="50626731" y="30146909"/>
                  </a:lnTo>
                  <a:lnTo>
                    <a:pt x="49955319" y="30234472"/>
                  </a:lnTo>
                  <a:lnTo>
                    <a:pt x="49573648" y="29674021"/>
                  </a:lnTo>
                  <a:lnTo>
                    <a:pt x="48916673" y="29446733"/>
                  </a:lnTo>
                  <a:lnTo>
                    <a:pt x="48706806" y="28784214"/>
                  </a:lnTo>
                  <a:lnTo>
                    <a:pt x="48247040" y="28356973"/>
                  </a:lnTo>
                  <a:lnTo>
                    <a:pt x="48368557" y="27742449"/>
                  </a:lnTo>
                  <a:lnTo>
                    <a:pt x="48043326" y="27246560"/>
                  </a:lnTo>
                  <a:lnTo>
                    <a:pt x="48201842" y="26519388"/>
                  </a:lnTo>
                  <a:lnTo>
                    <a:pt x="48614711" y="25915195"/>
                  </a:lnTo>
                  <a:lnTo>
                    <a:pt x="48895456" y="25307004"/>
                  </a:lnTo>
                  <a:lnTo>
                    <a:pt x="49505178" y="24892083"/>
                  </a:lnTo>
                  <a:lnTo>
                    <a:pt x="50015231" y="24185917"/>
                  </a:lnTo>
                  <a:lnTo>
                    <a:pt x="50641798" y="24487839"/>
                  </a:lnTo>
                  <a:lnTo>
                    <a:pt x="52291944" y="24179584"/>
                  </a:lnTo>
                  <a:lnTo>
                    <a:pt x="53218698" y="24218892"/>
                  </a:lnTo>
                  <a:lnTo>
                    <a:pt x="53812015" y="23737673"/>
                  </a:lnTo>
                  <a:lnTo>
                    <a:pt x="54759989" y="23346099"/>
                  </a:lnTo>
                  <a:lnTo>
                    <a:pt x="55515564" y="22841879"/>
                  </a:lnTo>
                  <a:lnTo>
                    <a:pt x="56486181" y="22243408"/>
                  </a:lnTo>
                  <a:lnTo>
                    <a:pt x="57467675" y="21831096"/>
                  </a:lnTo>
                  <a:lnTo>
                    <a:pt x="58330060" y="21172919"/>
                  </a:lnTo>
                  <a:lnTo>
                    <a:pt x="58681324" y="20316783"/>
                  </a:lnTo>
                  <a:lnTo>
                    <a:pt x="59271877" y="20404090"/>
                  </a:lnTo>
                  <a:lnTo>
                    <a:pt x="59903533" y="19749905"/>
                  </a:lnTo>
                  <a:lnTo>
                    <a:pt x="61938467" y="18924754"/>
                  </a:lnTo>
                  <a:lnTo>
                    <a:pt x="61898078" y="18508184"/>
                  </a:lnTo>
                  <a:lnTo>
                    <a:pt x="61275339" y="18512180"/>
                  </a:lnTo>
                  <a:lnTo>
                    <a:pt x="60430429" y="18166257"/>
                  </a:lnTo>
                  <a:lnTo>
                    <a:pt x="61215427" y="17633047"/>
                  </a:lnTo>
                  <a:lnTo>
                    <a:pt x="61900131" y="17028851"/>
                  </a:lnTo>
                  <a:lnTo>
                    <a:pt x="62050085" y="16155708"/>
                  </a:lnTo>
                  <a:lnTo>
                    <a:pt x="61652639" y="15193264"/>
                  </a:lnTo>
                  <a:lnTo>
                    <a:pt x="62536241" y="14011861"/>
                  </a:lnTo>
                  <a:lnTo>
                    <a:pt x="63295920" y="13782576"/>
                  </a:lnTo>
                  <a:lnTo>
                    <a:pt x="63940592" y="13345700"/>
                  </a:lnTo>
                  <a:lnTo>
                    <a:pt x="65181610" y="13453314"/>
                  </a:lnTo>
                  <a:lnTo>
                    <a:pt x="66106311" y="13074062"/>
                  </a:lnTo>
                  <a:lnTo>
                    <a:pt x="66433954" y="11728377"/>
                  </a:lnTo>
                  <a:lnTo>
                    <a:pt x="67073809" y="11442765"/>
                  </a:lnTo>
                  <a:lnTo>
                    <a:pt x="67492210" y="11097363"/>
                  </a:lnTo>
                  <a:lnTo>
                    <a:pt x="68552780" y="11011532"/>
                  </a:lnTo>
                  <a:lnTo>
                    <a:pt x="69537390" y="11055186"/>
                  </a:lnTo>
                  <a:lnTo>
                    <a:pt x="70425452" y="10919887"/>
                  </a:lnTo>
                  <a:lnTo>
                    <a:pt x="71534346" y="11086514"/>
                  </a:lnTo>
                  <a:lnTo>
                    <a:pt x="72056789" y="11332810"/>
                  </a:lnTo>
                  <a:lnTo>
                    <a:pt x="72456999" y="11017868"/>
                  </a:lnTo>
                  <a:lnTo>
                    <a:pt x="73090701" y="11319791"/>
                  </a:lnTo>
                  <a:lnTo>
                    <a:pt x="73724051" y="11559405"/>
                  </a:lnTo>
                  <a:lnTo>
                    <a:pt x="74047229" y="11322136"/>
                  </a:lnTo>
                  <a:lnTo>
                    <a:pt x="74509760" y="11707374"/>
                  </a:lnTo>
                  <a:lnTo>
                    <a:pt x="75320793" y="12005305"/>
                  </a:lnTo>
                  <a:lnTo>
                    <a:pt x="75982225" y="12086622"/>
                  </a:lnTo>
                  <a:lnTo>
                    <a:pt x="76763477" y="12534519"/>
                  </a:lnTo>
                  <a:lnTo>
                    <a:pt x="78107556" y="13032752"/>
                  </a:lnTo>
                  <a:lnTo>
                    <a:pt x="78301914" y="13771726"/>
                  </a:lnTo>
                  <a:lnTo>
                    <a:pt x="78722094" y="14518079"/>
                  </a:lnTo>
                  <a:lnTo>
                    <a:pt x="79267805" y="14728356"/>
                  </a:lnTo>
                  <a:lnTo>
                    <a:pt x="79642342" y="14322465"/>
                  </a:lnTo>
                  <a:lnTo>
                    <a:pt x="80068225" y="14001533"/>
                  </a:lnTo>
                  <a:lnTo>
                    <a:pt x="80381157" y="14532742"/>
                  </a:lnTo>
                  <a:lnTo>
                    <a:pt x="80515689" y="15105610"/>
                  </a:lnTo>
                  <a:lnTo>
                    <a:pt x="80807044" y="15605491"/>
                  </a:lnTo>
                  <a:lnTo>
                    <a:pt x="81519470" y="15697483"/>
                  </a:lnTo>
                  <a:lnTo>
                    <a:pt x="82165835" y="16137049"/>
                  </a:lnTo>
                  <a:lnTo>
                    <a:pt x="82253829" y="16663923"/>
                  </a:lnTo>
                  <a:lnTo>
                    <a:pt x="82844385" y="16287012"/>
                  </a:lnTo>
                  <a:lnTo>
                    <a:pt x="82979273" y="15837121"/>
                  </a:lnTo>
                  <a:lnTo>
                    <a:pt x="83304152" y="15912452"/>
                  </a:lnTo>
                  <a:lnTo>
                    <a:pt x="82917312" y="16849555"/>
                  </a:lnTo>
                  <a:lnTo>
                    <a:pt x="83142250" y="17224465"/>
                  </a:lnTo>
                  <a:lnTo>
                    <a:pt x="83957377" y="17268465"/>
                  </a:lnTo>
                  <a:lnTo>
                    <a:pt x="84413399" y="17783013"/>
                  </a:lnTo>
                  <a:lnTo>
                    <a:pt x="85123776" y="17976976"/>
                  </a:lnTo>
                  <a:lnTo>
                    <a:pt x="85143300" y="18601828"/>
                  </a:lnTo>
                  <a:lnTo>
                    <a:pt x="85417184" y="18806119"/>
                  </a:lnTo>
                  <a:lnTo>
                    <a:pt x="85444910" y="19099711"/>
                  </a:lnTo>
                  <a:lnTo>
                    <a:pt x="84756655" y="19064647"/>
                  </a:lnTo>
                  <a:lnTo>
                    <a:pt x="85203212" y="19870884"/>
                  </a:lnTo>
                  <a:lnTo>
                    <a:pt x="85432251" y="20666701"/>
                  </a:lnTo>
                  <a:lnTo>
                    <a:pt x="85464434" y="21268553"/>
                  </a:lnTo>
                  <a:lnTo>
                    <a:pt x="86158853" y="21469891"/>
                  </a:lnTo>
                  <a:lnTo>
                    <a:pt x="86271363" y="22377318"/>
                  </a:lnTo>
                  <a:lnTo>
                    <a:pt x="86757080" y="23026465"/>
                  </a:lnTo>
                  <a:lnTo>
                    <a:pt x="87403527" y="22973183"/>
                  </a:lnTo>
                  <a:lnTo>
                    <a:pt x="87987571" y="22858194"/>
                  </a:lnTo>
                  <a:lnTo>
                    <a:pt x="87827365" y="22196024"/>
                  </a:lnTo>
                  <a:lnTo>
                    <a:pt x="87510688" y="21733464"/>
                  </a:lnTo>
                  <a:lnTo>
                    <a:pt x="87463439" y="20937643"/>
                  </a:lnTo>
                  <a:lnTo>
                    <a:pt x="86939303" y="20187820"/>
                  </a:lnTo>
                  <a:lnTo>
                    <a:pt x="87260710" y="19713889"/>
                  </a:lnTo>
                  <a:lnTo>
                    <a:pt x="87760944" y="20518733"/>
                  </a:lnTo>
                  <a:lnTo>
                    <a:pt x="88135832" y="21639474"/>
                  </a:lnTo>
                  <a:lnTo>
                    <a:pt x="88709274" y="21052286"/>
                  </a:lnTo>
                  <a:lnTo>
                    <a:pt x="89158786" y="21504175"/>
                  </a:lnTo>
                  <a:lnTo>
                    <a:pt x="89747290" y="21052289"/>
                  </a:lnTo>
                  <a:lnTo>
                    <a:pt x="90399804" y="21254583"/>
                  </a:lnTo>
                  <a:lnTo>
                    <a:pt x="89997901" y="22056386"/>
                  </a:lnTo>
                  <a:lnTo>
                    <a:pt x="90244684" y="22673860"/>
                  </a:lnTo>
                  <a:lnTo>
                    <a:pt x="91046524" y="22056386"/>
                  </a:lnTo>
                  <a:lnTo>
                    <a:pt x="91359100" y="21452191"/>
                  </a:lnTo>
                  <a:lnTo>
                    <a:pt x="91877082" y="21087955"/>
                  </a:lnTo>
                  <a:lnTo>
                    <a:pt x="92275240" y="21577162"/>
                  </a:lnTo>
                  <a:lnTo>
                    <a:pt x="92972958" y="22002062"/>
                  </a:lnTo>
                  <a:lnTo>
                    <a:pt x="93422471" y="21316891"/>
                  </a:lnTo>
                  <a:lnTo>
                    <a:pt x="93812354" y="21704908"/>
                  </a:lnTo>
                  <a:lnTo>
                    <a:pt x="93548800" y="22379316"/>
                  </a:lnTo>
                  <a:lnTo>
                    <a:pt x="93784348" y="22991842"/>
                  </a:lnTo>
                  <a:lnTo>
                    <a:pt x="94111631" y="23585713"/>
                  </a:lnTo>
                  <a:lnTo>
                    <a:pt x="94279061" y="23968957"/>
                  </a:lnTo>
                  <a:lnTo>
                    <a:pt x="94653238" y="24404528"/>
                  </a:lnTo>
                  <a:lnTo>
                    <a:pt x="95085635" y="24712787"/>
                  </a:lnTo>
                  <a:lnTo>
                    <a:pt x="95586501" y="24658808"/>
                  </a:lnTo>
                  <a:lnTo>
                    <a:pt x="96275299" y="24694125"/>
                  </a:lnTo>
                  <a:lnTo>
                    <a:pt x="95725490" y="25215012"/>
                  </a:lnTo>
                  <a:lnTo>
                    <a:pt x="95127716" y="25434925"/>
                  </a:lnTo>
                  <a:lnTo>
                    <a:pt x="94511838" y="25080146"/>
                  </a:lnTo>
                  <a:lnTo>
                    <a:pt x="94143814" y="24430299"/>
                  </a:lnTo>
                  <a:lnTo>
                    <a:pt x="93771330" y="23700356"/>
                  </a:lnTo>
                  <a:lnTo>
                    <a:pt x="93255041" y="23167496"/>
                  </a:lnTo>
                  <a:lnTo>
                    <a:pt x="92123236" y="22698250"/>
                  </a:lnTo>
                  <a:lnTo>
                    <a:pt x="91464213" y="22750580"/>
                  </a:lnTo>
                  <a:lnTo>
                    <a:pt x="91472412" y="23519059"/>
                  </a:lnTo>
                  <a:lnTo>
                    <a:pt x="91215651" y="24062940"/>
                  </a:lnTo>
                  <a:lnTo>
                    <a:pt x="90944800" y="24681459"/>
                  </a:lnTo>
                  <a:lnTo>
                    <a:pt x="89649038" y="24315226"/>
                  </a:lnTo>
                  <a:lnTo>
                    <a:pt x="90046844" y="24881758"/>
                  </a:lnTo>
                  <a:lnTo>
                    <a:pt x="89524761" y="24979736"/>
                  </a:lnTo>
                  <a:lnTo>
                    <a:pt x="89473766" y="25602594"/>
                  </a:lnTo>
                  <a:lnTo>
                    <a:pt x="90019118" y="25890200"/>
                  </a:lnTo>
                  <a:lnTo>
                    <a:pt x="90335791" y="26586042"/>
                  </a:lnTo>
                  <a:lnTo>
                    <a:pt x="90175226" y="27404857"/>
                  </a:lnTo>
                  <a:lnTo>
                    <a:pt x="89490526" y="27834095"/>
                  </a:lnTo>
                  <a:lnTo>
                    <a:pt x="89036197" y="28385960"/>
                  </a:lnTo>
                  <a:lnTo>
                    <a:pt x="88199846" y="28130028"/>
                  </a:lnTo>
                  <a:lnTo>
                    <a:pt x="87707541" y="28440288"/>
                  </a:lnTo>
                  <a:lnTo>
                    <a:pt x="87033447" y="27988399"/>
                  </a:lnTo>
                  <a:lnTo>
                    <a:pt x="86829385" y="28880985"/>
                  </a:lnTo>
                  <a:lnTo>
                    <a:pt x="87039600" y="29346757"/>
                  </a:lnTo>
                  <a:lnTo>
                    <a:pt x="87026941" y="30123916"/>
                  </a:lnTo>
                  <a:lnTo>
                    <a:pt x="87292264" y="30667797"/>
                  </a:lnTo>
                  <a:lnTo>
                    <a:pt x="87476453" y="31357299"/>
                  </a:lnTo>
                  <a:lnTo>
                    <a:pt x="88259758" y="31917844"/>
                  </a:lnTo>
                  <a:lnTo>
                    <a:pt x="89458339" y="33876405"/>
                  </a:lnTo>
                  <a:lnTo>
                    <a:pt x="89753440" y="34605572"/>
                  </a:lnTo>
                  <a:lnTo>
                    <a:pt x="89283423" y="35255419"/>
                  </a:lnTo>
                  <a:lnTo>
                    <a:pt x="89933532" y="35512044"/>
                  </a:lnTo>
                  <a:lnTo>
                    <a:pt x="90462121" y="35943277"/>
                  </a:lnTo>
                  <a:lnTo>
                    <a:pt x="90823995" y="36489152"/>
                  </a:lnTo>
                  <a:lnTo>
                    <a:pt x="91279660" y="36658123"/>
                  </a:lnTo>
                  <a:lnTo>
                    <a:pt x="90973957" y="37495600"/>
                  </a:lnTo>
                  <a:lnTo>
                    <a:pt x="91763407" y="37368631"/>
                  </a:lnTo>
                  <a:lnTo>
                    <a:pt x="91560405" y="38235092"/>
                  </a:lnTo>
                  <a:lnTo>
                    <a:pt x="92031138" y="38554026"/>
                  </a:lnTo>
                  <a:lnTo>
                    <a:pt x="92559029" y="39265408"/>
                  </a:lnTo>
                  <a:lnTo>
                    <a:pt x="93186930" y="39779085"/>
                  </a:lnTo>
                  <a:lnTo>
                    <a:pt x="93660067" y="40283304"/>
                  </a:lnTo>
                  <a:lnTo>
                    <a:pt x="94117781" y="40283304"/>
                  </a:lnTo>
                  <a:lnTo>
                    <a:pt x="94229400" y="40787524"/>
                  </a:lnTo>
                  <a:lnTo>
                    <a:pt x="94691574" y="40843846"/>
                  </a:lnTo>
                  <a:lnTo>
                    <a:pt x="94345123" y="41360388"/>
                  </a:lnTo>
                  <a:lnTo>
                    <a:pt x="94929178" y="41872865"/>
                  </a:lnTo>
                  <a:lnTo>
                    <a:pt x="95522128" y="42300186"/>
                  </a:lnTo>
                  <a:lnTo>
                    <a:pt x="96348226" y="43254300"/>
                  </a:lnTo>
                  <a:lnTo>
                    <a:pt x="96857301" y="43464658"/>
                  </a:lnTo>
                  <a:lnTo>
                    <a:pt x="98352047" y="39204219"/>
                  </a:lnTo>
                  <a:lnTo>
                    <a:pt x="99129917" y="39242404"/>
                  </a:lnTo>
                  <a:lnTo>
                    <a:pt x="99920705" y="38547693"/>
                  </a:lnTo>
                  <a:lnTo>
                    <a:pt x="100290784" y="37530920"/>
                  </a:lnTo>
                  <a:lnTo>
                    <a:pt x="99723856" y="37066362"/>
                  </a:lnTo>
                  <a:lnTo>
                    <a:pt x="99193212" y="36493144"/>
                  </a:lnTo>
                  <a:lnTo>
                    <a:pt x="99282902" y="35347411"/>
                  </a:lnTo>
                  <a:lnTo>
                    <a:pt x="99407805" y="34433473"/>
                  </a:lnTo>
                  <a:lnTo>
                    <a:pt x="100031968" y="34711885"/>
                  </a:lnTo>
                  <a:lnTo>
                    <a:pt x="100410961" y="35168116"/>
                  </a:lnTo>
                  <a:lnTo>
                    <a:pt x="101326749" y="35320422"/>
                  </a:lnTo>
                  <a:lnTo>
                    <a:pt x="101241519" y="35774652"/>
                  </a:lnTo>
                  <a:lnTo>
                    <a:pt x="101609543" y="36464161"/>
                  </a:lnTo>
                  <a:lnTo>
                    <a:pt x="101975521" y="37101682"/>
                  </a:lnTo>
                  <a:lnTo>
                    <a:pt x="102091245" y="37824512"/>
                  </a:lnTo>
                  <a:lnTo>
                    <a:pt x="102814187" y="38174249"/>
                  </a:lnTo>
                  <a:lnTo>
                    <a:pt x="103645191" y="37314303"/>
                  </a:lnTo>
                  <a:lnTo>
                    <a:pt x="104696226" y="36780750"/>
                  </a:lnTo>
                  <a:lnTo>
                    <a:pt x="105642144" y="36149565"/>
                  </a:lnTo>
                  <a:lnTo>
                    <a:pt x="106252224" y="35645342"/>
                  </a:lnTo>
                  <a:lnTo>
                    <a:pt x="107174518" y="34984824"/>
                  </a:lnTo>
                  <a:lnTo>
                    <a:pt x="107476314" y="34356763"/>
                  </a:lnTo>
                  <a:lnTo>
                    <a:pt x="106924262" y="33984716"/>
                  </a:lnTo>
                  <a:lnTo>
                    <a:pt x="106706190" y="33215887"/>
                  </a:lnTo>
                  <a:lnTo>
                    <a:pt x="107281679" y="32455393"/>
                  </a:lnTo>
                  <a:lnTo>
                    <a:pt x="107746974" y="31261664"/>
                  </a:lnTo>
                  <a:lnTo>
                    <a:pt x="108341272" y="30932402"/>
                  </a:lnTo>
                  <a:lnTo>
                    <a:pt x="109199556" y="30590818"/>
                  </a:lnTo>
                  <a:lnTo>
                    <a:pt x="109863036" y="30536490"/>
                  </a:lnTo>
                  <a:lnTo>
                    <a:pt x="110731038" y="30651042"/>
                  </a:lnTo>
                  <a:lnTo>
                    <a:pt x="111057160" y="30098921"/>
                  </a:lnTo>
                  <a:lnTo>
                    <a:pt x="110070854" y="29729997"/>
                  </a:lnTo>
                  <a:lnTo>
                    <a:pt x="109726095" y="28617590"/>
                  </a:lnTo>
                  <a:lnTo>
                    <a:pt x="109484042" y="27517505"/>
                  </a:lnTo>
                  <a:lnTo>
                    <a:pt x="109109506" y="26677684"/>
                  </a:lnTo>
                  <a:lnTo>
                    <a:pt x="108544630" y="26206790"/>
                  </a:lnTo>
                  <a:lnTo>
                    <a:pt x="108345369" y="25652581"/>
                  </a:lnTo>
                  <a:lnTo>
                    <a:pt x="107596487" y="25109057"/>
                  </a:lnTo>
                  <a:lnTo>
                    <a:pt x="107767475" y="24538610"/>
                  </a:lnTo>
                  <a:lnTo>
                    <a:pt x="107519272" y="24413635"/>
                  </a:lnTo>
                  <a:lnTo>
                    <a:pt x="106783221" y="24575147"/>
                  </a:lnTo>
                  <a:lnTo>
                    <a:pt x="106483308" y="23816993"/>
                  </a:lnTo>
                  <a:lnTo>
                    <a:pt x="106500423" y="23121152"/>
                  </a:lnTo>
                  <a:lnTo>
                    <a:pt x="106303575" y="22708574"/>
                  </a:lnTo>
                  <a:lnTo>
                    <a:pt x="106143542" y="21553210"/>
                  </a:lnTo>
                  <a:lnTo>
                    <a:pt x="105819824" y="21270897"/>
                  </a:lnTo>
                  <a:lnTo>
                    <a:pt x="105704104" y="20771016"/>
                  </a:lnTo>
                  <a:lnTo>
                    <a:pt x="105203238" y="20608381"/>
                  </a:lnTo>
                  <a:lnTo>
                    <a:pt x="104358328" y="20853981"/>
                  </a:lnTo>
                  <a:lnTo>
                    <a:pt x="104238148" y="20439410"/>
                  </a:lnTo>
                  <a:lnTo>
                    <a:pt x="104554821" y="20083159"/>
                  </a:lnTo>
                  <a:lnTo>
                    <a:pt x="104741067" y="19701916"/>
                  </a:lnTo>
                  <a:lnTo>
                    <a:pt x="105267963" y="18972746"/>
                  </a:lnTo>
                  <a:lnTo>
                    <a:pt x="105558603" y="18485191"/>
                  </a:lnTo>
                  <a:lnTo>
                    <a:pt x="105383327" y="18128936"/>
                  </a:lnTo>
                  <a:lnTo>
                    <a:pt x="105570104" y="17754117"/>
                  </a:lnTo>
                  <a:lnTo>
                    <a:pt x="105997508" y="17660036"/>
                  </a:lnTo>
                  <a:lnTo>
                    <a:pt x="106751211" y="16954304"/>
                  </a:lnTo>
                  <a:lnTo>
                    <a:pt x="106050911" y="16962200"/>
                  </a:lnTo>
                  <a:lnTo>
                    <a:pt x="105712662" y="17228804"/>
                  </a:lnTo>
                  <a:lnTo>
                    <a:pt x="105109091" y="17393090"/>
                  </a:lnTo>
                  <a:lnTo>
                    <a:pt x="104443558" y="17020521"/>
                  </a:lnTo>
                  <a:lnTo>
                    <a:pt x="103816362" y="16751573"/>
                  </a:lnTo>
                  <a:lnTo>
                    <a:pt x="103271470" y="16140261"/>
                  </a:lnTo>
                  <a:lnTo>
                    <a:pt x="103375052" y="15445200"/>
                  </a:lnTo>
                  <a:lnTo>
                    <a:pt x="102838258" y="15428536"/>
                  </a:lnTo>
                  <a:lnTo>
                    <a:pt x="102825243" y="15022295"/>
                  </a:lnTo>
                  <a:lnTo>
                    <a:pt x="102484941" y="14597398"/>
                  </a:lnTo>
                  <a:lnTo>
                    <a:pt x="101686570" y="14226477"/>
                  </a:lnTo>
                  <a:lnTo>
                    <a:pt x="101273701" y="14242795"/>
                  </a:lnTo>
                  <a:lnTo>
                    <a:pt x="101059374" y="13805573"/>
                  </a:lnTo>
                  <a:lnTo>
                    <a:pt x="100241834" y="13270026"/>
                  </a:lnTo>
                  <a:lnTo>
                    <a:pt x="99944329" y="12905440"/>
                  </a:lnTo>
                  <a:lnTo>
                    <a:pt x="99390060" y="12113615"/>
                  </a:lnTo>
                  <a:lnTo>
                    <a:pt x="99366076" y="11536755"/>
                  </a:lnTo>
                  <a:lnTo>
                    <a:pt x="98662207" y="10996866"/>
                  </a:lnTo>
                  <a:lnTo>
                    <a:pt x="98052130" y="10169720"/>
                  </a:lnTo>
                  <a:lnTo>
                    <a:pt x="97448559" y="9586524"/>
                  </a:lnTo>
                  <a:lnTo>
                    <a:pt x="97185289" y="10007085"/>
                  </a:lnTo>
                  <a:lnTo>
                    <a:pt x="96770012" y="9763133"/>
                  </a:lnTo>
                  <a:lnTo>
                    <a:pt x="96472507" y="9177942"/>
                  </a:lnTo>
                  <a:lnTo>
                    <a:pt x="95866883" y="8871677"/>
                  </a:lnTo>
                  <a:lnTo>
                    <a:pt x="95639900" y="8165508"/>
                  </a:lnTo>
                  <a:lnTo>
                    <a:pt x="95104799" y="7938216"/>
                  </a:lnTo>
                  <a:lnTo>
                    <a:pt x="94535462" y="7533973"/>
                  </a:lnTo>
                  <a:lnTo>
                    <a:pt x="93916827" y="6927780"/>
                  </a:lnTo>
                  <a:lnTo>
                    <a:pt x="93407400" y="6988094"/>
                  </a:lnTo>
                  <a:lnTo>
                    <a:pt x="92651821" y="6606852"/>
                  </a:lnTo>
                  <a:lnTo>
                    <a:pt x="92219428" y="6575520"/>
                  </a:lnTo>
                  <a:lnTo>
                    <a:pt x="91288574" y="6267261"/>
                  </a:lnTo>
                  <a:lnTo>
                    <a:pt x="90442952" y="6177613"/>
                  </a:lnTo>
                  <a:lnTo>
                    <a:pt x="89644577" y="5850349"/>
                  </a:lnTo>
                  <a:lnTo>
                    <a:pt x="88298536" y="5048801"/>
                  </a:lnTo>
                  <a:lnTo>
                    <a:pt x="87266583" y="4673282"/>
                  </a:lnTo>
                  <a:lnTo>
                    <a:pt x="86654453" y="4331697"/>
                  </a:lnTo>
                  <a:lnTo>
                    <a:pt x="85965292" y="4152398"/>
                  </a:lnTo>
                  <a:lnTo>
                    <a:pt x="85746871" y="3700512"/>
                  </a:lnTo>
                  <a:lnTo>
                    <a:pt x="84852300" y="3731494"/>
                  </a:lnTo>
                  <a:lnTo>
                    <a:pt x="84293574" y="3306594"/>
                  </a:lnTo>
                  <a:lnTo>
                    <a:pt x="83638652" y="3381575"/>
                  </a:lnTo>
                  <a:lnTo>
                    <a:pt x="83208495" y="3680549"/>
                  </a:lnTo>
                  <a:lnTo>
                    <a:pt x="82506132" y="3298263"/>
                  </a:lnTo>
                  <a:lnTo>
                    <a:pt x="81703660" y="3316922"/>
                  </a:lnTo>
                  <a:lnTo>
                    <a:pt x="81208947" y="3133631"/>
                  </a:lnTo>
                  <a:lnTo>
                    <a:pt x="80303766" y="3158626"/>
                  </a:lnTo>
                  <a:lnTo>
                    <a:pt x="79631728" y="3402232"/>
                  </a:lnTo>
                  <a:lnTo>
                    <a:pt x="79105184" y="3314924"/>
                  </a:lnTo>
                  <a:lnTo>
                    <a:pt x="78717633" y="3725157"/>
                  </a:lnTo>
                  <a:lnTo>
                    <a:pt x="78052101" y="3714829"/>
                  </a:lnTo>
                  <a:lnTo>
                    <a:pt x="77544729" y="3398236"/>
                  </a:lnTo>
                  <a:lnTo>
                    <a:pt x="76684393" y="3183620"/>
                  </a:lnTo>
                  <a:lnTo>
                    <a:pt x="75556330" y="3283597"/>
                  </a:lnTo>
                  <a:lnTo>
                    <a:pt x="74858615" y="3495872"/>
                  </a:lnTo>
                  <a:lnTo>
                    <a:pt x="74595970" y="3115927"/>
                  </a:lnTo>
                  <a:lnTo>
                    <a:pt x="74586787" y="2216834"/>
                  </a:lnTo>
                  <a:lnTo>
                    <a:pt x="74775078" y="1862580"/>
                  </a:lnTo>
                  <a:lnTo>
                    <a:pt x="75120724" y="1584610"/>
                  </a:lnTo>
                  <a:lnTo>
                    <a:pt x="76600870" y="1448009"/>
                  </a:lnTo>
                  <a:lnTo>
                    <a:pt x="76780233" y="1043762"/>
                  </a:lnTo>
                  <a:lnTo>
                    <a:pt x="76406056" y="1110416"/>
                  </a:lnTo>
                  <a:lnTo>
                    <a:pt x="75894583" y="1018767"/>
                  </a:lnTo>
                  <a:lnTo>
                    <a:pt x="75370091" y="1077091"/>
                  </a:lnTo>
                  <a:lnTo>
                    <a:pt x="74952762" y="958453"/>
                  </a:lnTo>
                  <a:lnTo>
                    <a:pt x="73714418" y="1349681"/>
                  </a:lnTo>
                  <a:lnTo>
                    <a:pt x="72628170" y="1398019"/>
                  </a:lnTo>
                  <a:lnTo>
                    <a:pt x="72168044" y="1680940"/>
                  </a:lnTo>
                  <a:lnTo>
                    <a:pt x="71183431" y="1383352"/>
                  </a:lnTo>
                  <a:lnTo>
                    <a:pt x="70485716" y="1216725"/>
                  </a:lnTo>
                  <a:lnTo>
                    <a:pt x="69794510" y="958110"/>
                  </a:lnTo>
                  <a:lnTo>
                    <a:pt x="68157019" y="914453"/>
                  </a:lnTo>
                  <a:lnTo>
                    <a:pt x="67608903" y="495893"/>
                  </a:lnTo>
                  <a:lnTo>
                    <a:pt x="67217251" y="872797"/>
                  </a:lnTo>
                  <a:lnTo>
                    <a:pt x="66684202" y="679180"/>
                  </a:lnTo>
                  <a:lnTo>
                    <a:pt x="65995045" y="574862"/>
                  </a:lnTo>
                  <a:lnTo>
                    <a:pt x="65789911" y="97205"/>
                  </a:lnTo>
                  <a:lnTo>
                    <a:pt x="64565114" y="303490"/>
                  </a:lnTo>
                  <a:lnTo>
                    <a:pt x="63938183" y="506217"/>
                  </a:lnTo>
                  <a:lnTo>
                    <a:pt x="63445789" y="1064765"/>
                  </a:lnTo>
                  <a:lnTo>
                    <a:pt x="63713246" y="1325032"/>
                  </a:lnTo>
                  <a:lnTo>
                    <a:pt x="63379454" y="1662628"/>
                  </a:lnTo>
                  <a:lnTo>
                    <a:pt x="63103169" y="2295811"/>
                  </a:lnTo>
                  <a:lnTo>
                    <a:pt x="62563966" y="2506438"/>
                  </a:lnTo>
                  <a:lnTo>
                    <a:pt x="62131570" y="3137623"/>
                  </a:lnTo>
                  <a:lnTo>
                    <a:pt x="61552432" y="3365869"/>
                  </a:lnTo>
                  <a:lnTo>
                    <a:pt x="61033645" y="3698165"/>
                  </a:lnTo>
                  <a:lnTo>
                    <a:pt x="60828231" y="4152401"/>
                  </a:lnTo>
                  <a:lnTo>
                    <a:pt x="60900806" y="4606631"/>
                  </a:lnTo>
                  <a:lnTo>
                    <a:pt x="60746746" y="5075531"/>
                  </a:lnTo>
                  <a:lnTo>
                    <a:pt x="60723122" y="5779703"/>
                  </a:lnTo>
                  <a:lnTo>
                    <a:pt x="60545793" y="6339898"/>
                  </a:lnTo>
                  <a:lnTo>
                    <a:pt x="61110317" y="6648507"/>
                  </a:lnTo>
                  <a:lnTo>
                    <a:pt x="60577624" y="6821471"/>
                  </a:lnTo>
                  <a:lnTo>
                    <a:pt x="60107247" y="7327684"/>
                  </a:lnTo>
                  <a:lnTo>
                    <a:pt x="60738189" y="8021532"/>
                  </a:lnTo>
                  <a:lnTo>
                    <a:pt x="61200363" y="8184167"/>
                  </a:lnTo>
                  <a:lnTo>
                    <a:pt x="61213378" y="8798690"/>
                  </a:lnTo>
                  <a:lnTo>
                    <a:pt x="61583454" y="9277915"/>
                  </a:lnTo>
                  <a:lnTo>
                    <a:pt x="61073142" y="9872654"/>
                  </a:lnTo>
                  <a:lnTo>
                    <a:pt x="60567014" y="10163384"/>
                  </a:lnTo>
                  <a:lnTo>
                    <a:pt x="60618368" y="10692252"/>
                  </a:lnTo>
                  <a:lnTo>
                    <a:pt x="60008287" y="10790577"/>
                  </a:lnTo>
                  <a:lnTo>
                    <a:pt x="59590343" y="10403603"/>
                  </a:lnTo>
                  <a:lnTo>
                    <a:pt x="60949748" y="9530201"/>
                  </a:lnTo>
                  <a:lnTo>
                    <a:pt x="60485525" y="9184279"/>
                  </a:lnTo>
                  <a:lnTo>
                    <a:pt x="59625193" y="9271582"/>
                  </a:lnTo>
                  <a:lnTo>
                    <a:pt x="59494406" y="8630069"/>
                  </a:lnTo>
                  <a:lnTo>
                    <a:pt x="58709409" y="8530439"/>
                  </a:lnTo>
                  <a:lnTo>
                    <a:pt x="58803197" y="9277915"/>
                  </a:lnTo>
                  <a:lnTo>
                    <a:pt x="59070568" y="9734146"/>
                  </a:lnTo>
                  <a:lnTo>
                    <a:pt x="58813807" y="10236371"/>
                  </a:lnTo>
                  <a:lnTo>
                    <a:pt x="58077752" y="10452985"/>
                  </a:lnTo>
                  <a:lnTo>
                    <a:pt x="57615222" y="10959198"/>
                  </a:lnTo>
                  <a:lnTo>
                    <a:pt x="57334836" y="10698931"/>
                  </a:lnTo>
                  <a:lnTo>
                    <a:pt x="57084764" y="10214238"/>
                  </a:lnTo>
                  <a:lnTo>
                    <a:pt x="56808296" y="10457323"/>
                  </a:lnTo>
                  <a:lnTo>
                    <a:pt x="56799735" y="10963540"/>
                  </a:lnTo>
                  <a:lnTo>
                    <a:pt x="56553580" y="11090506"/>
                  </a:lnTo>
                  <a:lnTo>
                    <a:pt x="56044156" y="11194824"/>
                  </a:lnTo>
                  <a:lnTo>
                    <a:pt x="55578240" y="11079831"/>
                  </a:lnTo>
                  <a:lnTo>
                    <a:pt x="55710364" y="10805247"/>
                  </a:lnTo>
                  <a:lnTo>
                    <a:pt x="56155419" y="10584292"/>
                  </a:lnTo>
                  <a:lnTo>
                    <a:pt x="56269094" y="9996754"/>
                  </a:lnTo>
                  <a:lnTo>
                    <a:pt x="56671352" y="9657167"/>
                  </a:lnTo>
                  <a:lnTo>
                    <a:pt x="57174271" y="9475873"/>
                  </a:lnTo>
                  <a:lnTo>
                    <a:pt x="57351955" y="9105302"/>
                  </a:lnTo>
                  <a:lnTo>
                    <a:pt x="57942508" y="9183841"/>
                  </a:lnTo>
                  <a:lnTo>
                    <a:pt x="58088362" y="7965205"/>
                  </a:lnTo>
                  <a:lnTo>
                    <a:pt x="58276653" y="7177722"/>
                  </a:lnTo>
                  <a:lnTo>
                    <a:pt x="58537874" y="6719497"/>
                  </a:lnTo>
                  <a:lnTo>
                    <a:pt x="59038741" y="6721145"/>
                  </a:lnTo>
                  <a:lnTo>
                    <a:pt x="59415326" y="6333912"/>
                  </a:lnTo>
                  <a:lnTo>
                    <a:pt x="59702221" y="5921338"/>
                  </a:lnTo>
                  <a:lnTo>
                    <a:pt x="60059638" y="5558751"/>
                  </a:lnTo>
                  <a:lnTo>
                    <a:pt x="60604634" y="4719280"/>
                  </a:lnTo>
                  <a:lnTo>
                    <a:pt x="60222255" y="4175395"/>
                  </a:lnTo>
                  <a:lnTo>
                    <a:pt x="59516529" y="4103797"/>
                  </a:lnTo>
                  <a:lnTo>
                    <a:pt x="59346856" y="4806583"/>
                  </a:lnTo>
                  <a:lnTo>
                    <a:pt x="58920969" y="5110854"/>
                  </a:lnTo>
                  <a:lnTo>
                    <a:pt x="58844120" y="5641454"/>
                  </a:lnTo>
                  <a:lnTo>
                    <a:pt x="58396477" y="5773367"/>
                  </a:lnTo>
                  <a:lnTo>
                    <a:pt x="58111987" y="5475436"/>
                  </a:lnTo>
                  <a:lnTo>
                    <a:pt x="58321498" y="5077525"/>
                  </a:lnTo>
                  <a:lnTo>
                    <a:pt x="58092643" y="4689337"/>
                  </a:lnTo>
                  <a:lnTo>
                    <a:pt x="57741552" y="4944227"/>
                  </a:lnTo>
                  <a:lnTo>
                    <a:pt x="57146545" y="5590079"/>
                  </a:lnTo>
                  <a:lnTo>
                    <a:pt x="56577205" y="6441872"/>
                  </a:lnTo>
                  <a:lnTo>
                    <a:pt x="55633339" y="7063079"/>
                  </a:lnTo>
                  <a:lnTo>
                    <a:pt x="55106796" y="7444325"/>
                  </a:lnTo>
                  <a:lnTo>
                    <a:pt x="54531759" y="7782351"/>
                  </a:lnTo>
                  <a:lnTo>
                    <a:pt x="53633975" y="7894566"/>
                  </a:lnTo>
                  <a:lnTo>
                    <a:pt x="52435393" y="8434105"/>
                  </a:lnTo>
                  <a:lnTo>
                    <a:pt x="51517201" y="8507092"/>
                  </a:lnTo>
                  <a:lnTo>
                    <a:pt x="50804415" y="8815355"/>
                  </a:lnTo>
                  <a:lnTo>
                    <a:pt x="49676712" y="8782376"/>
                  </a:lnTo>
                  <a:lnTo>
                    <a:pt x="48434978" y="9127952"/>
                  </a:lnTo>
                  <a:lnTo>
                    <a:pt x="47647213" y="9473879"/>
                  </a:lnTo>
                  <a:lnTo>
                    <a:pt x="46410300" y="9942775"/>
                  </a:lnTo>
                  <a:lnTo>
                    <a:pt x="44791981" y="10946876"/>
                  </a:lnTo>
                  <a:lnTo>
                    <a:pt x="43790248" y="11492755"/>
                  </a:lnTo>
                  <a:lnTo>
                    <a:pt x="43083975" y="11801360"/>
                  </a:lnTo>
                  <a:lnTo>
                    <a:pt x="42689915" y="12665826"/>
                  </a:lnTo>
                  <a:lnTo>
                    <a:pt x="41786786" y="13384665"/>
                  </a:lnTo>
                  <a:lnTo>
                    <a:pt x="41047173" y="13933318"/>
                  </a:lnTo>
                  <a:lnTo>
                    <a:pt x="40776495" y="13580623"/>
                  </a:lnTo>
                  <a:lnTo>
                    <a:pt x="40213668" y="13847226"/>
                  </a:lnTo>
                  <a:lnTo>
                    <a:pt x="39616605" y="14095171"/>
                  </a:lnTo>
                  <a:lnTo>
                    <a:pt x="39224953" y="14461750"/>
                  </a:lnTo>
                  <a:lnTo>
                    <a:pt x="38749764" y="14609718"/>
                  </a:lnTo>
                  <a:lnTo>
                    <a:pt x="37840485" y="14709694"/>
                  </a:lnTo>
                  <a:lnTo>
                    <a:pt x="37403632" y="14942972"/>
                  </a:lnTo>
                  <a:lnTo>
                    <a:pt x="36738100" y="15057615"/>
                  </a:lnTo>
                  <a:lnTo>
                    <a:pt x="36209508" y="15124266"/>
                  </a:lnTo>
                  <a:lnTo>
                    <a:pt x="35597378" y="15238909"/>
                  </a:lnTo>
                  <a:lnTo>
                    <a:pt x="34978384" y="15453528"/>
                  </a:lnTo>
                  <a:lnTo>
                    <a:pt x="34479930" y="15383064"/>
                  </a:lnTo>
                  <a:lnTo>
                    <a:pt x="33993418" y="15384882"/>
                  </a:lnTo>
                  <a:lnTo>
                    <a:pt x="32784227" y="15434868"/>
                  </a:lnTo>
                  <a:lnTo>
                    <a:pt x="31791055" y="15668146"/>
                  </a:lnTo>
                  <a:lnTo>
                    <a:pt x="31126055" y="15204715"/>
                  </a:lnTo>
                  <a:lnTo>
                    <a:pt x="30577407" y="15353554"/>
                  </a:lnTo>
                  <a:lnTo>
                    <a:pt x="30112828" y="15203588"/>
                  </a:lnTo>
                  <a:lnTo>
                    <a:pt x="29209695" y="15136937"/>
                  </a:lnTo>
                  <a:lnTo>
                    <a:pt x="28758134" y="15211572"/>
                  </a:lnTo>
                  <a:lnTo>
                    <a:pt x="27507843" y="14109490"/>
                  </a:lnTo>
                  <a:lnTo>
                    <a:pt x="25451603" y="11688886"/>
                  </a:lnTo>
                  <a:lnTo>
                    <a:pt x="25228452" y="11167828"/>
                  </a:lnTo>
                  <a:lnTo>
                    <a:pt x="24727582" y="10707954"/>
                  </a:lnTo>
                  <a:lnTo>
                    <a:pt x="24040477" y="10459317"/>
                  </a:lnTo>
                  <a:lnTo>
                    <a:pt x="23280797" y="10296682"/>
                  </a:lnTo>
                  <a:lnTo>
                    <a:pt x="23045253" y="9988420"/>
                  </a:lnTo>
                  <a:lnTo>
                    <a:pt x="22936039" y="9284248"/>
                  </a:lnTo>
                  <a:lnTo>
                    <a:pt x="22595741" y="8890679"/>
                  </a:lnTo>
                  <a:lnTo>
                    <a:pt x="21383164" y="9153640"/>
                  </a:lnTo>
                  <a:lnTo>
                    <a:pt x="21951429" y="9565521"/>
                  </a:lnTo>
                  <a:lnTo>
                    <a:pt x="22480022" y="10046743"/>
                  </a:lnTo>
                  <a:lnTo>
                    <a:pt x="22764868" y="10650936"/>
                  </a:lnTo>
                  <a:lnTo>
                    <a:pt x="23419790" y="11080177"/>
                  </a:lnTo>
                  <a:lnTo>
                    <a:pt x="24153433" y="11461420"/>
                  </a:lnTo>
                  <a:lnTo>
                    <a:pt x="24108947" y="12278244"/>
                  </a:lnTo>
                  <a:lnTo>
                    <a:pt x="23579640" y="12713469"/>
                  </a:lnTo>
                  <a:lnTo>
                    <a:pt x="23182197" y="12367892"/>
                  </a:lnTo>
                  <a:lnTo>
                    <a:pt x="22649144" y="12217926"/>
                  </a:lnTo>
                  <a:lnTo>
                    <a:pt x="21831605" y="12261580"/>
                  </a:lnTo>
                  <a:lnTo>
                    <a:pt x="21324229" y="12165942"/>
                  </a:lnTo>
                  <a:lnTo>
                    <a:pt x="20744286" y="12674153"/>
                  </a:lnTo>
                  <a:lnTo>
                    <a:pt x="20177002" y="12526185"/>
                  </a:lnTo>
                  <a:lnTo>
                    <a:pt x="19742913" y="12488696"/>
                  </a:lnTo>
                  <a:lnTo>
                    <a:pt x="19844906" y="12203259"/>
                  </a:lnTo>
                  <a:lnTo>
                    <a:pt x="18484060" y="12559510"/>
                  </a:lnTo>
                  <a:lnTo>
                    <a:pt x="17856867" y="12598826"/>
                  </a:lnTo>
                  <a:lnTo>
                    <a:pt x="17323818" y="11830344"/>
                  </a:lnTo>
                  <a:lnTo>
                    <a:pt x="16917095" y="11455434"/>
                  </a:lnTo>
                  <a:lnTo>
                    <a:pt x="16236496" y="11567732"/>
                  </a:lnTo>
                  <a:lnTo>
                    <a:pt x="15680178" y="11361444"/>
                  </a:lnTo>
                  <a:lnTo>
                    <a:pt x="15042727" y="11075835"/>
                  </a:lnTo>
                  <a:lnTo>
                    <a:pt x="15234767" y="10548965"/>
                  </a:lnTo>
                  <a:lnTo>
                    <a:pt x="15322405" y="9971759"/>
                  </a:lnTo>
                  <a:lnTo>
                    <a:pt x="14749323" y="9340224"/>
                  </a:lnTo>
                  <a:lnTo>
                    <a:pt x="15014289" y="9021637"/>
                  </a:lnTo>
                  <a:lnTo>
                    <a:pt x="14804778" y="8703053"/>
                  </a:lnTo>
                  <a:lnTo>
                    <a:pt x="15410399" y="8290475"/>
                  </a:lnTo>
                  <a:lnTo>
                    <a:pt x="16389840" y="8450420"/>
                  </a:lnTo>
                  <a:lnTo>
                    <a:pt x="16499410" y="7873560"/>
                  </a:lnTo>
                  <a:lnTo>
                    <a:pt x="16041696" y="7671613"/>
                  </a:lnTo>
                  <a:lnTo>
                    <a:pt x="15444634" y="7790248"/>
                  </a:lnTo>
                  <a:lnTo>
                    <a:pt x="14892416" y="7781914"/>
                  </a:lnTo>
                  <a:lnTo>
                    <a:pt x="14273778" y="7654949"/>
                  </a:lnTo>
                  <a:lnTo>
                    <a:pt x="13691783" y="7908533"/>
                  </a:lnTo>
                  <a:lnTo>
                    <a:pt x="13280607" y="7450658"/>
                  </a:lnTo>
                  <a:lnTo>
                    <a:pt x="12959477" y="6863123"/>
                  </a:lnTo>
                  <a:lnTo>
                    <a:pt x="12491149" y="6596520"/>
                  </a:lnTo>
                  <a:lnTo>
                    <a:pt x="12615074" y="6017319"/>
                  </a:lnTo>
                  <a:lnTo>
                    <a:pt x="13494930" y="6054287"/>
                  </a:lnTo>
                  <a:lnTo>
                    <a:pt x="12927646" y="5187826"/>
                  </a:lnTo>
                  <a:lnTo>
                    <a:pt x="12888951" y="4741927"/>
                  </a:lnTo>
                  <a:lnTo>
                    <a:pt x="13366192" y="4277365"/>
                  </a:lnTo>
                  <a:lnTo>
                    <a:pt x="13372342" y="3567207"/>
                  </a:lnTo>
                  <a:lnTo>
                    <a:pt x="12965982" y="3623187"/>
                  </a:lnTo>
                  <a:lnTo>
                    <a:pt x="12670530" y="3568859"/>
                  </a:lnTo>
                  <a:lnTo>
                    <a:pt x="11568140" y="2575083"/>
                  </a:lnTo>
                  <a:lnTo>
                    <a:pt x="10078559" y="1622966"/>
                  </a:lnTo>
                  <a:lnTo>
                    <a:pt x="9566555" y="1083074"/>
                  </a:lnTo>
                  <a:lnTo>
                    <a:pt x="9016918" y="1016776"/>
                  </a:lnTo>
                  <a:lnTo>
                    <a:pt x="8796441" y="1400017"/>
                  </a:lnTo>
                  <a:lnTo>
                    <a:pt x="8511595" y="2031202"/>
                  </a:lnTo>
                  <a:lnTo>
                    <a:pt x="8100775" y="2143850"/>
                  </a:lnTo>
                  <a:lnTo>
                    <a:pt x="7471170" y="2105837"/>
                  </a:lnTo>
                  <a:lnTo>
                    <a:pt x="7105551" y="1779262"/>
                  </a:lnTo>
                  <a:lnTo>
                    <a:pt x="7062402" y="1375018"/>
                  </a:lnTo>
                  <a:lnTo>
                    <a:pt x="5095939" y="150309"/>
                  </a:lnTo>
                  <a:lnTo>
                    <a:pt x="4823755" y="243606"/>
                  </a:lnTo>
                  <a:lnTo>
                    <a:pt x="4365682" y="0"/>
                  </a:lnTo>
                  <a:lnTo>
                    <a:pt x="4136647" y="235276"/>
                  </a:lnTo>
                  <a:lnTo>
                    <a:pt x="3563648" y="291595"/>
                  </a:lnTo>
                  <a:lnTo>
                    <a:pt x="3614560" y="1416674"/>
                  </a:lnTo>
                  <a:lnTo>
                    <a:pt x="4515281" y="2018529"/>
                  </a:lnTo>
                  <a:lnTo>
                    <a:pt x="3379020" y="2208500"/>
                  </a:lnTo>
                  <a:lnTo>
                    <a:pt x="2402874" y="2491075"/>
                  </a:lnTo>
                  <a:lnTo>
                    <a:pt x="2296870" y="10042402"/>
                  </a:lnTo>
                  <a:lnTo>
                    <a:pt x="3092118" y="9786473"/>
                  </a:lnTo>
                  <a:lnTo>
                    <a:pt x="3404693" y="10278020"/>
                  </a:lnTo>
                  <a:lnTo>
                    <a:pt x="3890489" y="10265701"/>
                  </a:lnTo>
                  <a:lnTo>
                    <a:pt x="4457777" y="10721928"/>
                  </a:lnTo>
                  <a:lnTo>
                    <a:pt x="4898731" y="11119835"/>
                  </a:lnTo>
                  <a:lnTo>
                    <a:pt x="5067857" y="11319788"/>
                  </a:lnTo>
                  <a:lnTo>
                    <a:pt x="5626584" y="11478084"/>
                  </a:lnTo>
                  <a:lnTo>
                    <a:pt x="5849110" y="11847008"/>
                  </a:lnTo>
                  <a:lnTo>
                    <a:pt x="6352025" y="12326236"/>
                  </a:lnTo>
                  <a:lnTo>
                    <a:pt x="6639459" y="12780291"/>
                  </a:lnTo>
                  <a:lnTo>
                    <a:pt x="5782688" y="13028410"/>
                  </a:lnTo>
                  <a:lnTo>
                    <a:pt x="5251691" y="13440988"/>
                  </a:lnTo>
                  <a:lnTo>
                    <a:pt x="4618342" y="13707591"/>
                  </a:lnTo>
                  <a:lnTo>
                    <a:pt x="4235247" y="13957530"/>
                  </a:lnTo>
                  <a:lnTo>
                    <a:pt x="3931237" y="14036853"/>
                  </a:lnTo>
                  <a:lnTo>
                    <a:pt x="3498840" y="14251472"/>
                  </a:lnTo>
                  <a:lnTo>
                    <a:pt x="3347189" y="14391110"/>
                  </a:lnTo>
                  <a:lnTo>
                    <a:pt x="3425914" y="15003632"/>
                  </a:lnTo>
                  <a:lnTo>
                    <a:pt x="3013041" y="15220249"/>
                  </a:lnTo>
                  <a:lnTo>
                    <a:pt x="2766887" y="15559839"/>
                  </a:lnTo>
                  <a:lnTo>
                    <a:pt x="2491670" y="16035072"/>
                  </a:lnTo>
                  <a:lnTo>
                    <a:pt x="2775445" y="16418316"/>
                  </a:lnTo>
                  <a:lnTo>
                    <a:pt x="3381068" y="16814229"/>
                  </a:lnTo>
                  <a:lnTo>
                    <a:pt x="3693640" y="17551726"/>
                  </a:lnTo>
                  <a:lnTo>
                    <a:pt x="4177032" y="18103938"/>
                  </a:lnTo>
                  <a:lnTo>
                    <a:pt x="4322889" y="18968754"/>
                  </a:lnTo>
                  <a:lnTo>
                    <a:pt x="4091802" y="19708245"/>
                  </a:lnTo>
                  <a:lnTo>
                    <a:pt x="4068173" y="20220795"/>
                  </a:lnTo>
                  <a:lnTo>
                    <a:pt x="3931230" y="21014619"/>
                  </a:lnTo>
                  <a:lnTo>
                    <a:pt x="3447490" y="21568828"/>
                  </a:lnTo>
                  <a:lnTo>
                    <a:pt x="2869592" y="21968733"/>
                  </a:lnTo>
                  <a:lnTo>
                    <a:pt x="2182487" y="22006397"/>
                  </a:lnTo>
                  <a:lnTo>
                    <a:pt x="1711755" y="22144037"/>
                  </a:lnTo>
                  <a:lnTo>
                    <a:pt x="1422807" y="22954175"/>
                  </a:lnTo>
                  <a:lnTo>
                    <a:pt x="929593" y="22922154"/>
                  </a:lnTo>
                  <a:lnTo>
                    <a:pt x="697007" y="23348093"/>
                  </a:lnTo>
                  <a:lnTo>
                    <a:pt x="262562" y="23310772"/>
                  </a:lnTo>
                  <a:lnTo>
                    <a:pt x="0" y="23854310"/>
                  </a:lnTo>
                  <a:lnTo>
                    <a:pt x="619979" y="24121257"/>
                  </a:lnTo>
                  <a:lnTo>
                    <a:pt x="1084828" y="24727450"/>
                  </a:lnTo>
                  <a:lnTo>
                    <a:pt x="1752139" y="24692130"/>
                  </a:lnTo>
                  <a:lnTo>
                    <a:pt x="2068812" y="24873424"/>
                  </a:lnTo>
                  <a:lnTo>
                    <a:pt x="2289289" y="26040160"/>
                  </a:lnTo>
                  <a:lnTo>
                    <a:pt x="2418031" y="27015277"/>
                  </a:lnTo>
                  <a:lnTo>
                    <a:pt x="3017142" y="27684125"/>
                  </a:lnTo>
                  <a:lnTo>
                    <a:pt x="3015090" y="28296655"/>
                  </a:lnTo>
                  <a:lnTo>
                    <a:pt x="2779984" y="28718945"/>
                  </a:lnTo>
                  <a:lnTo>
                    <a:pt x="3064392" y="29109137"/>
                  </a:lnTo>
                  <a:lnTo>
                    <a:pt x="3567311" y="28954829"/>
                  </a:lnTo>
                  <a:lnTo>
                    <a:pt x="3695693" y="28348639"/>
                  </a:lnTo>
                  <a:lnTo>
                    <a:pt x="3394083" y="27869415"/>
                  </a:lnTo>
                  <a:lnTo>
                    <a:pt x="3481721" y="26773668"/>
                  </a:lnTo>
                  <a:lnTo>
                    <a:pt x="3231469" y="26119483"/>
                  </a:lnTo>
                  <a:lnTo>
                    <a:pt x="3471115" y="25327654"/>
                  </a:lnTo>
                  <a:lnTo>
                    <a:pt x="3876137" y="24731792"/>
                  </a:lnTo>
                  <a:lnTo>
                    <a:pt x="4807887" y="24177579"/>
                  </a:lnTo>
                  <a:lnTo>
                    <a:pt x="5487591" y="24054606"/>
                  </a:lnTo>
                  <a:lnTo>
                    <a:pt x="6202426" y="23862984"/>
                  </a:lnTo>
                  <a:lnTo>
                    <a:pt x="6865906" y="23829658"/>
                  </a:lnTo>
                  <a:lnTo>
                    <a:pt x="8034357" y="24096262"/>
                  </a:lnTo>
                  <a:lnTo>
                    <a:pt x="9181408" y="24502503"/>
                  </a:lnTo>
                  <a:lnTo>
                    <a:pt x="10087121" y="24771880"/>
                  </a:lnTo>
                  <a:lnTo>
                    <a:pt x="10756219" y="24785770"/>
                  </a:lnTo>
                  <a:lnTo>
                    <a:pt x="11279193" y="24505281"/>
                  </a:lnTo>
                  <a:lnTo>
                    <a:pt x="11209835" y="24069272"/>
                  </a:lnTo>
                  <a:lnTo>
                    <a:pt x="11412032" y="23656699"/>
                  </a:lnTo>
                  <a:lnTo>
                    <a:pt x="11660239" y="23889976"/>
                  </a:lnTo>
                  <a:lnTo>
                    <a:pt x="11510636" y="24266881"/>
                  </a:lnTo>
                  <a:lnTo>
                    <a:pt x="12101190" y="24437850"/>
                  </a:lnTo>
                  <a:lnTo>
                    <a:pt x="13096417" y="24048270"/>
                  </a:lnTo>
                  <a:lnTo>
                    <a:pt x="13348174" y="23716677"/>
                  </a:lnTo>
                  <a:lnTo>
                    <a:pt x="13790031" y="23742008"/>
                  </a:lnTo>
                  <a:lnTo>
                    <a:pt x="14348754" y="23517064"/>
                  </a:lnTo>
                  <a:lnTo>
                    <a:pt x="14329589" y="24035601"/>
                  </a:lnTo>
                  <a:lnTo>
                    <a:pt x="14926651" y="24300206"/>
                  </a:lnTo>
                  <a:lnTo>
                    <a:pt x="15378212" y="23765005"/>
                  </a:lnTo>
                  <a:lnTo>
                    <a:pt x="15716461" y="23517064"/>
                  </a:lnTo>
                  <a:lnTo>
                    <a:pt x="16277236" y="23527382"/>
                  </a:lnTo>
                  <a:lnTo>
                    <a:pt x="15757206" y="24106593"/>
                  </a:lnTo>
                  <a:lnTo>
                    <a:pt x="15656553" y="24608815"/>
                  </a:lnTo>
                  <a:lnTo>
                    <a:pt x="15639433" y="25621250"/>
                  </a:lnTo>
                  <a:lnTo>
                    <a:pt x="16088324" y="26110449"/>
                  </a:lnTo>
                  <a:lnTo>
                    <a:pt x="16747972" y="25813214"/>
                  </a:lnTo>
                  <a:lnTo>
                    <a:pt x="16867171" y="26518688"/>
                  </a:lnTo>
                  <a:lnTo>
                    <a:pt x="17637457" y="25777195"/>
                  </a:lnTo>
                  <a:lnTo>
                    <a:pt x="18282751" y="26025493"/>
                  </a:lnTo>
                  <a:lnTo>
                    <a:pt x="18704541" y="25981839"/>
                  </a:lnTo>
                  <a:lnTo>
                    <a:pt x="19507013" y="25975503"/>
                  </a:lnTo>
                  <a:lnTo>
                    <a:pt x="20108532" y="26298429"/>
                  </a:lnTo>
                  <a:lnTo>
                    <a:pt x="20703535" y="25801588"/>
                  </a:lnTo>
                  <a:lnTo>
                    <a:pt x="20615904" y="26438070"/>
                  </a:lnTo>
                  <a:lnTo>
                    <a:pt x="21478637" y="26599407"/>
                  </a:lnTo>
                  <a:lnTo>
                    <a:pt x="22284866" y="26801952"/>
                  </a:lnTo>
                  <a:lnTo>
                    <a:pt x="22933990" y="27081927"/>
                  </a:lnTo>
                  <a:lnTo>
                    <a:pt x="23811442" y="27444165"/>
                  </a:lnTo>
                  <a:lnTo>
                    <a:pt x="24286631" y="27298541"/>
                  </a:lnTo>
                  <a:lnTo>
                    <a:pt x="24130523" y="26550715"/>
                  </a:lnTo>
                  <a:lnTo>
                    <a:pt x="24441668" y="26435373"/>
                  </a:lnTo>
                  <a:lnTo>
                    <a:pt x="24829665" y="27168273"/>
                  </a:lnTo>
                  <a:lnTo>
                    <a:pt x="25159982" y="27511166"/>
                  </a:lnTo>
                  <a:lnTo>
                    <a:pt x="25502332" y="28173682"/>
                  </a:lnTo>
                  <a:lnTo>
                    <a:pt x="24952519" y="28577925"/>
                  </a:lnTo>
                  <a:lnTo>
                    <a:pt x="25063782" y="29177782"/>
                  </a:lnTo>
                  <a:lnTo>
                    <a:pt x="25443042" y="28968103"/>
                  </a:lnTo>
                  <a:lnTo>
                    <a:pt x="25878328" y="2977293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任意多边形 16">
              <a:extLst>
                <a:ext uri="{FF2B5EF4-FFF2-40B4-BE49-F238E27FC236}">
                  <a16:creationId xmlns:a16="http://schemas.microsoft.com/office/drawing/2014/main" id="{B095B80E-651E-E4FA-FE62-2A5FBD5EE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2219325"/>
              <a:ext cx="238125" cy="187325"/>
            </a:xfrm>
            <a:custGeom>
              <a:avLst/>
              <a:gdLst>
                <a:gd name="T0" fmla="*/ 0 w 4282372"/>
                <a:gd name="T1" fmla="*/ 106035 h 3269270"/>
                <a:gd name="T2" fmla="*/ 108188 w 4282372"/>
                <a:gd name="T3" fmla="*/ 277714 h 3269270"/>
                <a:gd name="T4" fmla="*/ 210755 w 4282372"/>
                <a:gd name="T5" fmla="*/ 392633 h 3269270"/>
                <a:gd name="T6" fmla="*/ 337631 w 4282372"/>
                <a:gd name="T7" fmla="*/ 525983 h 3269270"/>
                <a:gd name="T8" fmla="*/ 594806 w 4282372"/>
                <a:gd name="T9" fmla="*/ 549225 h 3269270"/>
                <a:gd name="T10" fmla="*/ 769307 w 4282372"/>
                <a:gd name="T11" fmla="*/ 644475 h 3269270"/>
                <a:gd name="T12" fmla="*/ 840174 w 4282372"/>
                <a:gd name="T13" fmla="*/ 787350 h 3269270"/>
                <a:gd name="T14" fmla="*/ 878274 w 4282372"/>
                <a:gd name="T15" fmla="*/ 934416 h 3269270"/>
                <a:gd name="T16" fmla="*/ 1034866 w 4282372"/>
                <a:gd name="T17" fmla="*/ 799925 h 3269270"/>
                <a:gd name="T18" fmla="*/ 1191458 w 4282372"/>
                <a:gd name="T19" fmla="*/ 729058 h 3269270"/>
                <a:gd name="T20" fmla="*/ 1176600 w 4282372"/>
                <a:gd name="T21" fmla="*/ 658191 h 3269270"/>
                <a:gd name="T22" fmla="*/ 1033724 w 4282372"/>
                <a:gd name="T23" fmla="*/ 663524 h 3269270"/>
                <a:gd name="T24" fmla="*/ 996766 w 4282372"/>
                <a:gd name="T25" fmla="*/ 558749 h 3269270"/>
                <a:gd name="T26" fmla="*/ 891991 w 4282372"/>
                <a:gd name="T27" fmla="*/ 463499 h 3269270"/>
                <a:gd name="T28" fmla="*/ 749116 w 4282372"/>
                <a:gd name="T29" fmla="*/ 421207 h 3269270"/>
                <a:gd name="T30" fmla="*/ 563949 w 4282372"/>
                <a:gd name="T31" fmla="*/ 421207 h 3269270"/>
                <a:gd name="T32" fmla="*/ 552004 w 4282372"/>
                <a:gd name="T33" fmla="*/ 357738 h 3269270"/>
                <a:gd name="T34" fmla="*/ 308287 w 4282372"/>
                <a:gd name="T35" fmla="*/ 135457 h 3269270"/>
                <a:gd name="T36" fmla="*/ 309056 w 4282372"/>
                <a:gd name="T37" fmla="*/ 8582 h 3269270"/>
                <a:gd name="T38" fmla="*/ 108188 w 4282372"/>
                <a:gd name="T39" fmla="*/ 0 h 3269270"/>
                <a:gd name="T40" fmla="*/ 0 w 4282372"/>
                <a:gd name="T41" fmla="*/ 106035 h 326927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282372" h="3269270">
                  <a:moveTo>
                    <a:pt x="0" y="370988"/>
                  </a:moveTo>
                  <a:lnTo>
                    <a:pt x="388852" y="971646"/>
                  </a:lnTo>
                  <a:lnTo>
                    <a:pt x="757501" y="1373717"/>
                  </a:lnTo>
                  <a:lnTo>
                    <a:pt x="1213523" y="1840273"/>
                  </a:lnTo>
                  <a:lnTo>
                    <a:pt x="2137868" y="1921591"/>
                  </a:lnTo>
                  <a:lnTo>
                    <a:pt x="2765065" y="2254845"/>
                  </a:lnTo>
                  <a:lnTo>
                    <a:pt x="3019777" y="2754726"/>
                  </a:lnTo>
                  <a:lnTo>
                    <a:pt x="3156717" y="3269270"/>
                  </a:lnTo>
                  <a:lnTo>
                    <a:pt x="3719544" y="2798722"/>
                  </a:lnTo>
                  <a:lnTo>
                    <a:pt x="4282372" y="2550778"/>
                  </a:lnTo>
                  <a:lnTo>
                    <a:pt x="4228968" y="2302833"/>
                  </a:lnTo>
                  <a:lnTo>
                    <a:pt x="3715443" y="2321492"/>
                  </a:lnTo>
                  <a:lnTo>
                    <a:pt x="3582604" y="1954912"/>
                  </a:lnTo>
                  <a:lnTo>
                    <a:pt x="3206019" y="1621658"/>
                  </a:lnTo>
                  <a:lnTo>
                    <a:pt x="2692494" y="1473690"/>
                  </a:lnTo>
                  <a:lnTo>
                    <a:pt x="2026961" y="1473690"/>
                  </a:lnTo>
                  <a:lnTo>
                    <a:pt x="1984028" y="1251629"/>
                  </a:lnTo>
                  <a:lnTo>
                    <a:pt x="1108054" y="473928"/>
                  </a:lnTo>
                  <a:cubicBezTo>
                    <a:pt x="1108975" y="325961"/>
                    <a:pt x="1109897" y="177993"/>
                    <a:pt x="1110818" y="30026"/>
                  </a:cubicBezTo>
                  <a:lnTo>
                    <a:pt x="388852" y="0"/>
                  </a:lnTo>
                  <a:lnTo>
                    <a:pt x="0" y="37098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任意多边形 19">
              <a:extLst>
                <a:ext uri="{FF2B5EF4-FFF2-40B4-BE49-F238E27FC236}">
                  <a16:creationId xmlns:a16="http://schemas.microsoft.com/office/drawing/2014/main" id="{7E0F0DC2-0861-4C8B-4831-4D39CC6B9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2438400"/>
              <a:ext cx="61912" cy="100013"/>
            </a:xfrm>
            <a:custGeom>
              <a:avLst/>
              <a:gdLst>
                <a:gd name="T0" fmla="*/ 64596 w 3193230"/>
                <a:gd name="T1" fmla="*/ 90379 h 5096774"/>
                <a:gd name="T2" fmla="*/ 86564 w 3193230"/>
                <a:gd name="T3" fmla="*/ 217363 h 5096774"/>
                <a:gd name="T4" fmla="*/ 839 w 3193230"/>
                <a:gd name="T5" fmla="*/ 197172 h 5096774"/>
                <a:gd name="T6" fmla="*/ 34747 w 3193230"/>
                <a:gd name="T7" fmla="*/ 373955 h 5096774"/>
                <a:gd name="T8" fmla="*/ 128967 w 3193230"/>
                <a:gd name="T9" fmla="*/ 500476 h 5096774"/>
                <a:gd name="T10" fmla="*/ 289640 w 3193230"/>
                <a:gd name="T11" fmla="*/ 445963 h 5096774"/>
                <a:gd name="T12" fmla="*/ 305227 w 3193230"/>
                <a:gd name="T13" fmla="*/ 313899 h 5096774"/>
                <a:gd name="T14" fmla="*/ 271732 w 3193230"/>
                <a:gd name="T15" fmla="*/ 104203 h 5096774"/>
                <a:gd name="T16" fmla="*/ 140291 w 3193230"/>
                <a:gd name="T17" fmla="*/ 0 h 5096774"/>
                <a:gd name="T18" fmla="*/ 64596 w 3193230"/>
                <a:gd name="T19" fmla="*/ 90379 h 50967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193230" h="5096774">
                  <a:moveTo>
                    <a:pt x="675791" y="920403"/>
                  </a:moveTo>
                  <a:lnTo>
                    <a:pt x="905616" y="2213593"/>
                  </a:lnTo>
                  <a:lnTo>
                    <a:pt x="8777" y="2007971"/>
                  </a:lnTo>
                  <a:cubicBezTo>
                    <a:pt x="0" y="2264326"/>
                    <a:pt x="140108" y="3293503"/>
                    <a:pt x="363516" y="3808303"/>
                  </a:cubicBezTo>
                  <a:lnTo>
                    <a:pt x="1349227" y="5096774"/>
                  </a:lnTo>
                  <a:lnTo>
                    <a:pt x="3030161" y="4541622"/>
                  </a:lnTo>
                  <a:lnTo>
                    <a:pt x="3193230" y="3196701"/>
                  </a:lnTo>
                  <a:lnTo>
                    <a:pt x="2842811" y="1061188"/>
                  </a:lnTo>
                  <a:lnTo>
                    <a:pt x="1467698" y="1"/>
                  </a:lnTo>
                  <a:lnTo>
                    <a:pt x="675791" y="92040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任意多边形 20">
              <a:extLst>
                <a:ext uri="{FF2B5EF4-FFF2-40B4-BE49-F238E27FC236}">
                  <a16:creationId xmlns:a16="http://schemas.microsoft.com/office/drawing/2014/main" id="{EB25F4E9-AC08-E418-23A4-96C3C70F6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000" y="2373313"/>
              <a:ext cx="57150" cy="65087"/>
            </a:xfrm>
            <a:custGeom>
              <a:avLst/>
              <a:gdLst>
                <a:gd name="T0" fmla="*/ 0 w 3026249"/>
                <a:gd name="T1" fmla="*/ 183942 h 3353023"/>
                <a:gd name="T2" fmla="*/ 87613 w 3026249"/>
                <a:gd name="T3" fmla="*/ 329249 h 3353023"/>
                <a:gd name="T4" fmla="*/ 259550 w 3026249"/>
                <a:gd name="T5" fmla="*/ 257150 h 3353023"/>
                <a:gd name="T6" fmla="*/ 287414 w 3026249"/>
                <a:gd name="T7" fmla="*/ 238840 h 3353023"/>
                <a:gd name="T8" fmla="*/ 289266 w 3026249"/>
                <a:gd name="T9" fmla="*/ 65509 h 3353023"/>
                <a:gd name="T10" fmla="*/ 146861 w 3026249"/>
                <a:gd name="T11" fmla="*/ 0 h 3353023"/>
                <a:gd name="T12" fmla="*/ 52281 w 3026249"/>
                <a:gd name="T13" fmla="*/ 13692 h 3353023"/>
                <a:gd name="T14" fmla="*/ 0 w 3026249"/>
                <a:gd name="T15" fmla="*/ 183942 h 33530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26249" h="3353023">
                  <a:moveTo>
                    <a:pt x="0" y="1873238"/>
                  </a:moveTo>
                  <a:lnTo>
                    <a:pt x="916592" y="3353023"/>
                  </a:lnTo>
                  <a:lnTo>
                    <a:pt x="2715366" y="2618777"/>
                  </a:lnTo>
                  <a:lnTo>
                    <a:pt x="3006874" y="2432311"/>
                  </a:lnTo>
                  <a:lnTo>
                    <a:pt x="3026249" y="667134"/>
                  </a:lnTo>
                  <a:lnTo>
                    <a:pt x="1536434" y="0"/>
                  </a:lnTo>
                  <a:lnTo>
                    <a:pt x="546954" y="139437"/>
                  </a:lnTo>
                  <a:lnTo>
                    <a:pt x="0" y="187323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任意多边形 21">
              <a:extLst>
                <a:ext uri="{FF2B5EF4-FFF2-40B4-BE49-F238E27FC236}">
                  <a16:creationId xmlns:a16="http://schemas.microsoft.com/office/drawing/2014/main" id="{CB92E141-8F3B-7D92-D097-D56F22C06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2493963"/>
              <a:ext cx="53975" cy="42862"/>
            </a:xfrm>
            <a:custGeom>
              <a:avLst/>
              <a:gdLst>
                <a:gd name="T0" fmla="*/ 63176 w 2850292"/>
                <a:gd name="T1" fmla="*/ 0 h 2210364"/>
                <a:gd name="T2" fmla="*/ 0 w 2850292"/>
                <a:gd name="T3" fmla="*/ 179438 h 2210364"/>
                <a:gd name="T4" fmla="*/ 224184 w 2850292"/>
                <a:gd name="T5" fmla="*/ 217046 h 2210364"/>
                <a:gd name="T6" fmla="*/ 272447 w 2850292"/>
                <a:gd name="T7" fmla="*/ 104462 h 2210364"/>
                <a:gd name="T8" fmla="*/ 192598 w 2850292"/>
                <a:gd name="T9" fmla="*/ 7922 h 2210364"/>
                <a:gd name="T10" fmla="*/ 63176 w 2850292"/>
                <a:gd name="T11" fmla="*/ 0 h 22103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50292" h="2210364">
                  <a:moveTo>
                    <a:pt x="660936" y="-4"/>
                  </a:moveTo>
                  <a:lnTo>
                    <a:pt x="0" y="1827370"/>
                  </a:lnTo>
                  <a:lnTo>
                    <a:pt x="2345373" y="2210364"/>
                  </a:lnTo>
                  <a:lnTo>
                    <a:pt x="2850292" y="1063825"/>
                  </a:lnTo>
                  <a:lnTo>
                    <a:pt x="2014926" y="80676"/>
                  </a:lnTo>
                  <a:lnTo>
                    <a:pt x="660936" y="-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任意多边形 9">
              <a:extLst>
                <a:ext uri="{FF2B5EF4-FFF2-40B4-BE49-F238E27FC236}">
                  <a16:creationId xmlns:a16="http://schemas.microsoft.com/office/drawing/2014/main" id="{627CB827-AF2B-C32C-5D28-1D836CD3B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3713" y="3422650"/>
              <a:ext cx="90487" cy="73025"/>
            </a:xfrm>
            <a:custGeom>
              <a:avLst/>
              <a:gdLst>
                <a:gd name="T0" fmla="*/ 52920 w 1642835"/>
                <a:gd name="T1" fmla="*/ 345330 h 1272362"/>
                <a:gd name="T2" fmla="*/ 190439 w 1642835"/>
                <a:gd name="T3" fmla="*/ 363664 h 1272362"/>
                <a:gd name="T4" fmla="*/ 311026 w 1642835"/>
                <a:gd name="T5" fmla="*/ 346006 h 1272362"/>
                <a:gd name="T6" fmla="*/ 457076 w 1642835"/>
                <a:gd name="T7" fmla="*/ 276156 h 1272362"/>
                <a:gd name="T8" fmla="*/ 396709 w 1642835"/>
                <a:gd name="T9" fmla="*/ 157462 h 1272362"/>
                <a:gd name="T10" fmla="*/ 453587 w 1642835"/>
                <a:gd name="T11" fmla="*/ 0 h 1272362"/>
                <a:gd name="T12" fmla="*/ 306834 w 1642835"/>
                <a:gd name="T13" fmla="*/ 70921 h 1272362"/>
                <a:gd name="T14" fmla="*/ 194692 w 1642835"/>
                <a:gd name="T15" fmla="*/ 153471 h 1272362"/>
                <a:gd name="T16" fmla="*/ 0 w 1642835"/>
                <a:gd name="T17" fmla="*/ 206305 h 1272362"/>
                <a:gd name="T18" fmla="*/ 52920 w 1642835"/>
                <a:gd name="T19" fmla="*/ 345330 h 12723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2835" h="1272362">
                  <a:moveTo>
                    <a:pt x="190206" y="1208215"/>
                  </a:moveTo>
                  <a:lnTo>
                    <a:pt x="684481" y="1272362"/>
                  </a:lnTo>
                  <a:lnTo>
                    <a:pt x="1117898" y="1210581"/>
                  </a:lnTo>
                  <a:lnTo>
                    <a:pt x="1642835" y="966195"/>
                  </a:lnTo>
                  <a:lnTo>
                    <a:pt x="1425862" y="550917"/>
                  </a:lnTo>
                  <a:lnTo>
                    <a:pt x="1630295" y="0"/>
                  </a:lnTo>
                  <a:lnTo>
                    <a:pt x="1102832" y="248133"/>
                  </a:lnTo>
                  <a:lnTo>
                    <a:pt x="699768" y="536953"/>
                  </a:lnTo>
                  <a:lnTo>
                    <a:pt x="0" y="721805"/>
                  </a:lnTo>
                  <a:lnTo>
                    <a:pt x="190206" y="120821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任意多边形 11">
              <a:extLst>
                <a:ext uri="{FF2B5EF4-FFF2-40B4-BE49-F238E27FC236}">
                  <a16:creationId xmlns:a16="http://schemas.microsoft.com/office/drawing/2014/main" id="{A484664B-EB0D-1351-96BE-73AEAE38A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3484563"/>
              <a:ext cx="84137" cy="53975"/>
            </a:xfrm>
            <a:custGeom>
              <a:avLst/>
              <a:gdLst>
                <a:gd name="T0" fmla="*/ 0 w 1513823"/>
                <a:gd name="T1" fmla="*/ 144174 h 951214"/>
                <a:gd name="T2" fmla="*/ 115742 w 1513823"/>
                <a:gd name="T3" fmla="*/ 192574 h 951214"/>
                <a:gd name="T4" fmla="*/ 235884 w 1513823"/>
                <a:gd name="T5" fmla="*/ 232793 h 951214"/>
                <a:gd name="T6" fmla="*/ 330272 w 1513823"/>
                <a:gd name="T7" fmla="*/ 271874 h 951214"/>
                <a:gd name="T8" fmla="*/ 367076 w 1513823"/>
                <a:gd name="T9" fmla="*/ 158750 h 951214"/>
                <a:gd name="T10" fmla="*/ 421182 w 1513823"/>
                <a:gd name="T11" fmla="*/ 60906 h 951214"/>
                <a:gd name="T12" fmla="*/ 331133 w 1513823"/>
                <a:gd name="T13" fmla="*/ 52958 h 951214"/>
                <a:gd name="T14" fmla="*/ 174541 w 1513823"/>
                <a:gd name="T15" fmla="*/ 0 h 951214"/>
                <a:gd name="T16" fmla="*/ 41192 w 1513823"/>
                <a:gd name="T17" fmla="*/ 40258 h 951214"/>
                <a:gd name="T18" fmla="*/ 0 w 1513823"/>
                <a:gd name="T19" fmla="*/ 144174 h 9512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13823" h="951214">
                  <a:moveTo>
                    <a:pt x="0" y="504427"/>
                  </a:moveTo>
                  <a:lnTo>
                    <a:pt x="416003" y="673765"/>
                  </a:lnTo>
                  <a:lnTo>
                    <a:pt x="847821" y="814480"/>
                  </a:lnTo>
                  <a:lnTo>
                    <a:pt x="1187072" y="951214"/>
                  </a:lnTo>
                  <a:cubicBezTo>
                    <a:pt x="1249109" y="849068"/>
                    <a:pt x="1286427" y="727912"/>
                    <a:pt x="1319355" y="555424"/>
                  </a:cubicBezTo>
                  <a:lnTo>
                    <a:pt x="1513823" y="213094"/>
                  </a:lnTo>
                  <a:lnTo>
                    <a:pt x="1190167" y="185286"/>
                  </a:lnTo>
                  <a:lnTo>
                    <a:pt x="627340" y="0"/>
                  </a:lnTo>
                  <a:lnTo>
                    <a:pt x="148053" y="140853"/>
                  </a:lnTo>
                  <a:lnTo>
                    <a:pt x="0" y="50442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任意多边形 23">
              <a:extLst>
                <a:ext uri="{FF2B5EF4-FFF2-40B4-BE49-F238E27FC236}">
                  <a16:creationId xmlns:a16="http://schemas.microsoft.com/office/drawing/2014/main" id="{F67058E7-C33E-4CDC-457B-48481D488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863" y="3584575"/>
              <a:ext cx="55562" cy="53975"/>
            </a:xfrm>
            <a:custGeom>
              <a:avLst/>
              <a:gdLst>
                <a:gd name="T0" fmla="*/ 17162 w 2855972"/>
                <a:gd name="T1" fmla="*/ 84352 h 2716043"/>
                <a:gd name="T2" fmla="*/ 0 w 2855972"/>
                <a:gd name="T3" fmla="*/ 229660 h 2716043"/>
                <a:gd name="T4" fmla="*/ 114032 w 2855972"/>
                <a:gd name="T5" fmla="*/ 266701 h 2716043"/>
                <a:gd name="T6" fmla="*/ 209326 w 2855972"/>
                <a:gd name="T7" fmla="*/ 200592 h 2716043"/>
                <a:gd name="T8" fmla="*/ 272990 w 2855972"/>
                <a:gd name="T9" fmla="*/ 67669 h 2716043"/>
                <a:gd name="T10" fmla="*/ 196706 w 2855972"/>
                <a:gd name="T11" fmla="*/ 0 h 2716043"/>
                <a:gd name="T12" fmla="*/ 17162 w 2855972"/>
                <a:gd name="T13" fmla="*/ 84352 h 27160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5972" h="2716043">
                  <a:moveTo>
                    <a:pt x="179546" y="859028"/>
                  </a:moveTo>
                  <a:lnTo>
                    <a:pt x="0" y="2338823"/>
                  </a:lnTo>
                  <a:lnTo>
                    <a:pt x="1192982" y="2716043"/>
                  </a:lnTo>
                  <a:lnTo>
                    <a:pt x="2189931" y="2042799"/>
                  </a:lnTo>
                  <a:lnTo>
                    <a:pt x="2855972" y="689131"/>
                  </a:lnTo>
                  <a:lnTo>
                    <a:pt x="2057903" y="0"/>
                  </a:lnTo>
                  <a:lnTo>
                    <a:pt x="179546" y="85902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任意多边形 10">
              <a:extLst>
                <a:ext uri="{FF2B5EF4-FFF2-40B4-BE49-F238E27FC236}">
                  <a16:creationId xmlns:a16="http://schemas.microsoft.com/office/drawing/2014/main" id="{782CE666-944D-F0D6-87D7-2BF3C90EF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0450" y="4116388"/>
              <a:ext cx="300038" cy="334962"/>
            </a:xfrm>
            <a:custGeom>
              <a:avLst/>
              <a:gdLst>
                <a:gd name="T0" fmla="*/ 159478 w 5384531"/>
                <a:gd name="T1" fmla="*/ 512486 h 5840884"/>
                <a:gd name="T2" fmla="*/ 152400 w 5384531"/>
                <a:gd name="T3" fmla="*/ 619894 h 5840884"/>
                <a:gd name="T4" fmla="*/ 6350 w 5384531"/>
                <a:gd name="T5" fmla="*/ 598686 h 5840884"/>
                <a:gd name="T6" fmla="*/ 0 w 5384531"/>
                <a:gd name="T7" fmla="*/ 820936 h 5840884"/>
                <a:gd name="T8" fmla="*/ 93092 w 5384531"/>
                <a:gd name="T9" fmla="*/ 869578 h 5840884"/>
                <a:gd name="T10" fmla="*/ 124842 w 5384531"/>
                <a:gd name="T11" fmla="*/ 1064270 h 5840884"/>
                <a:gd name="T12" fmla="*/ 294134 w 5384531"/>
                <a:gd name="T13" fmla="*/ 1161554 h 5840884"/>
                <a:gd name="T14" fmla="*/ 463426 w 5384531"/>
                <a:gd name="T15" fmla="*/ 1254645 h 5840884"/>
                <a:gd name="T16" fmla="*/ 575641 w 5384531"/>
                <a:gd name="T17" fmla="*/ 1482106 h 5840884"/>
                <a:gd name="T18" fmla="*/ 774453 w 5384531"/>
                <a:gd name="T19" fmla="*/ 1557164 h 5840884"/>
                <a:gd name="T20" fmla="*/ 884437 w 5384531"/>
                <a:gd name="T21" fmla="*/ 1599580 h 5840884"/>
                <a:gd name="T22" fmla="*/ 1009279 w 5384531"/>
                <a:gd name="T23" fmla="*/ 1567830 h 5840884"/>
                <a:gd name="T24" fmla="*/ 1165871 w 5384531"/>
                <a:gd name="T25" fmla="*/ 1669430 h 5840884"/>
                <a:gd name="T26" fmla="*/ 1328814 w 5384531"/>
                <a:gd name="T27" fmla="*/ 1644030 h 5840884"/>
                <a:gd name="T28" fmla="*/ 1498105 w 5384531"/>
                <a:gd name="T29" fmla="*/ 1610122 h 5840884"/>
                <a:gd name="T30" fmla="*/ 1479056 w 5384531"/>
                <a:gd name="T31" fmla="*/ 1453530 h 5840884"/>
                <a:gd name="T32" fmla="*/ 1400698 w 5384531"/>
                <a:gd name="T33" fmla="*/ 1303288 h 5840884"/>
                <a:gd name="T34" fmla="*/ 1216547 w 5384531"/>
                <a:gd name="T35" fmla="*/ 1290587 h 5840884"/>
                <a:gd name="T36" fmla="*/ 998613 w 5384531"/>
                <a:gd name="T37" fmla="*/ 1305445 h 5840884"/>
                <a:gd name="T38" fmla="*/ 971179 w 5384531"/>
                <a:gd name="T39" fmla="*/ 1197496 h 5840884"/>
                <a:gd name="T40" fmla="*/ 939429 w 5384531"/>
                <a:gd name="T41" fmla="*/ 1104404 h 5840884"/>
                <a:gd name="T42" fmla="*/ 844179 w 5384531"/>
                <a:gd name="T43" fmla="*/ 1062112 h 5840884"/>
                <a:gd name="T44" fmla="*/ 806079 w 5384531"/>
                <a:gd name="T45" fmla="*/ 941462 h 5840884"/>
                <a:gd name="T46" fmla="*/ 806079 w 5384531"/>
                <a:gd name="T47" fmla="*/ 801762 h 5840884"/>
                <a:gd name="T48" fmla="*/ 908332 w 5384531"/>
                <a:gd name="T49" fmla="*/ 701704 h 5840884"/>
                <a:gd name="T50" fmla="*/ 1068464 w 5384531"/>
                <a:gd name="T51" fmla="*/ 668536 h 5840884"/>
                <a:gd name="T52" fmla="*/ 1117230 w 5384531"/>
                <a:gd name="T53" fmla="*/ 528836 h 5840884"/>
                <a:gd name="T54" fmla="*/ 888629 w 5384531"/>
                <a:gd name="T55" fmla="*/ 450602 h 5840884"/>
                <a:gd name="T56" fmla="*/ 793379 w 5384531"/>
                <a:gd name="T57" fmla="*/ 365894 h 5840884"/>
                <a:gd name="T58" fmla="*/ 797891 w 5384531"/>
                <a:gd name="T59" fmla="*/ 191568 h 5840884"/>
                <a:gd name="T60" fmla="*/ 791220 w 5384531"/>
                <a:gd name="T61" fmla="*/ 31750 h 5840884"/>
                <a:gd name="T62" fmla="*/ 679078 w 5384531"/>
                <a:gd name="T63" fmla="*/ 0 h 5840884"/>
                <a:gd name="T64" fmla="*/ 666378 w 5384531"/>
                <a:gd name="T65" fmla="*/ 101600 h 5840884"/>
                <a:gd name="T66" fmla="*/ 478036 w 5384531"/>
                <a:gd name="T67" fmla="*/ 137542 h 5840884"/>
                <a:gd name="T68" fmla="*/ 461268 w 5384531"/>
                <a:gd name="T69" fmla="*/ 256034 h 5840884"/>
                <a:gd name="T70" fmla="*/ 236860 w 5384531"/>
                <a:gd name="T71" fmla="*/ 279276 h 5840884"/>
                <a:gd name="T72" fmla="*/ 159478 w 5384531"/>
                <a:gd name="T73" fmla="*/ 512486 h 58408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384531" h="5840884">
                  <a:moveTo>
                    <a:pt x="573200" y="1793050"/>
                  </a:moveTo>
                  <a:lnTo>
                    <a:pt x="547760" y="2168841"/>
                  </a:lnTo>
                  <a:lnTo>
                    <a:pt x="22823" y="2094640"/>
                  </a:lnTo>
                  <a:lnTo>
                    <a:pt x="0" y="2872233"/>
                  </a:lnTo>
                  <a:lnTo>
                    <a:pt x="334594" y="3042418"/>
                  </a:lnTo>
                  <a:lnTo>
                    <a:pt x="448711" y="3723593"/>
                  </a:lnTo>
                  <a:lnTo>
                    <a:pt x="1057185" y="4063963"/>
                  </a:lnTo>
                  <a:lnTo>
                    <a:pt x="1665659" y="4389667"/>
                  </a:lnTo>
                  <a:lnTo>
                    <a:pt x="2068985" y="5185488"/>
                  </a:lnTo>
                  <a:lnTo>
                    <a:pt x="2783561" y="5448096"/>
                  </a:lnTo>
                  <a:lnTo>
                    <a:pt x="3178868" y="5596498"/>
                  </a:lnTo>
                  <a:lnTo>
                    <a:pt x="3627579" y="5485413"/>
                  </a:lnTo>
                  <a:lnTo>
                    <a:pt x="4190406" y="5840884"/>
                  </a:lnTo>
                  <a:lnTo>
                    <a:pt x="4776057" y="5752016"/>
                  </a:lnTo>
                  <a:lnTo>
                    <a:pt x="5384531" y="5633381"/>
                  </a:lnTo>
                  <a:lnTo>
                    <a:pt x="5316061" y="5085508"/>
                  </a:lnTo>
                  <a:lnTo>
                    <a:pt x="5034424" y="4559852"/>
                  </a:lnTo>
                  <a:lnTo>
                    <a:pt x="4372547" y="4515418"/>
                  </a:lnTo>
                  <a:lnTo>
                    <a:pt x="3589243" y="4567402"/>
                  </a:lnTo>
                  <a:lnTo>
                    <a:pt x="3490639" y="4189715"/>
                  </a:lnTo>
                  <a:lnTo>
                    <a:pt x="3376522" y="3864011"/>
                  </a:lnTo>
                  <a:lnTo>
                    <a:pt x="3034172" y="3716043"/>
                  </a:lnTo>
                  <a:lnTo>
                    <a:pt x="2897232" y="3293921"/>
                  </a:lnTo>
                  <a:lnTo>
                    <a:pt x="2897232" y="2805148"/>
                  </a:lnTo>
                  <a:lnTo>
                    <a:pt x="3264753" y="2455072"/>
                  </a:lnTo>
                  <a:lnTo>
                    <a:pt x="3840300" y="2339027"/>
                  </a:lnTo>
                  <a:lnTo>
                    <a:pt x="4015576" y="1850254"/>
                  </a:lnTo>
                  <a:lnTo>
                    <a:pt x="3193935" y="1576535"/>
                  </a:lnTo>
                  <a:lnTo>
                    <a:pt x="2851585" y="1280164"/>
                  </a:lnTo>
                  <a:lnTo>
                    <a:pt x="2867802" y="670244"/>
                  </a:lnTo>
                  <a:lnTo>
                    <a:pt x="2843825" y="111084"/>
                  </a:lnTo>
                  <a:lnTo>
                    <a:pt x="2440761" y="0"/>
                  </a:lnTo>
                  <a:lnTo>
                    <a:pt x="2395114" y="355471"/>
                  </a:lnTo>
                  <a:lnTo>
                    <a:pt x="1718170" y="481222"/>
                  </a:lnTo>
                  <a:lnTo>
                    <a:pt x="1657902" y="895793"/>
                  </a:lnTo>
                  <a:lnTo>
                    <a:pt x="851329" y="977111"/>
                  </a:lnTo>
                  <a:lnTo>
                    <a:pt x="573200" y="179305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任意多边形 18">
              <a:extLst>
                <a:ext uri="{FF2B5EF4-FFF2-40B4-BE49-F238E27FC236}">
                  <a16:creationId xmlns:a16="http://schemas.microsoft.com/office/drawing/2014/main" id="{9677F60D-32A5-D4DC-F5E5-225501CC4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75" y="4171950"/>
              <a:ext cx="239713" cy="106363"/>
            </a:xfrm>
            <a:custGeom>
              <a:avLst/>
              <a:gdLst>
                <a:gd name="T0" fmla="*/ 0 w 12523227"/>
                <a:gd name="T1" fmla="*/ 413383 h 5425387"/>
                <a:gd name="T2" fmla="*/ 51943 w 12523227"/>
                <a:gd name="T3" fmla="*/ 532744 h 5425387"/>
                <a:gd name="T4" fmla="*/ 206795 w 12523227"/>
                <a:gd name="T5" fmla="*/ 521592 h 5425387"/>
                <a:gd name="T6" fmla="*/ 382437 w 12523227"/>
                <a:gd name="T7" fmla="*/ 435867 h 5425387"/>
                <a:gd name="T8" fmla="*/ 539627 w 12523227"/>
                <a:gd name="T9" fmla="*/ 290357 h 5425387"/>
                <a:gd name="T10" fmla="*/ 626664 w 12523227"/>
                <a:gd name="T11" fmla="*/ 223267 h 5425387"/>
                <a:gd name="T12" fmla="*/ 830881 w 12523227"/>
                <a:gd name="T13" fmla="*/ 238125 h 5425387"/>
                <a:gd name="T14" fmla="*/ 1001190 w 12523227"/>
                <a:gd name="T15" fmla="*/ 266700 h 5425387"/>
                <a:gd name="T16" fmla="*/ 1110157 w 12523227"/>
                <a:gd name="T17" fmla="*/ 180975 h 5425387"/>
                <a:gd name="T18" fmla="*/ 1197041 w 12523227"/>
                <a:gd name="T19" fmla="*/ 27853 h 5425387"/>
                <a:gd name="T20" fmla="*/ 911273 w 12523227"/>
                <a:gd name="T21" fmla="*/ 0 h 5425387"/>
                <a:gd name="T22" fmla="*/ 717498 w 12523227"/>
                <a:gd name="T23" fmla="*/ 53677 h 5425387"/>
                <a:gd name="T24" fmla="*/ 574847 w 12523227"/>
                <a:gd name="T25" fmla="*/ 89917 h 5425387"/>
                <a:gd name="T26" fmla="*/ 404538 w 12523227"/>
                <a:gd name="T27" fmla="*/ 213742 h 5425387"/>
                <a:gd name="T28" fmla="*/ 121070 w 12523227"/>
                <a:gd name="T29" fmla="*/ 288801 h 5425387"/>
                <a:gd name="T30" fmla="*/ 0 w 12523227"/>
                <a:gd name="T31" fmla="*/ 413383 h 542538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523227" h="5425387">
                  <a:moveTo>
                    <a:pt x="0" y="4209828"/>
                  </a:moveTo>
                  <a:lnTo>
                    <a:pt x="543418" y="5425387"/>
                  </a:lnTo>
                  <a:lnTo>
                    <a:pt x="2163452" y="5311817"/>
                  </a:lnTo>
                  <a:lnTo>
                    <a:pt x="4000987" y="4438806"/>
                  </a:lnTo>
                  <a:lnTo>
                    <a:pt x="5645486" y="2956949"/>
                  </a:lnTo>
                  <a:lnTo>
                    <a:pt x="6556046" y="2273718"/>
                  </a:lnTo>
                  <a:lnTo>
                    <a:pt x="8692527" y="2425030"/>
                  </a:lnTo>
                  <a:lnTo>
                    <a:pt x="10474269" y="2716034"/>
                  </a:lnTo>
                  <a:lnTo>
                    <a:pt x="11614262" y="1843023"/>
                  </a:lnTo>
                  <a:lnTo>
                    <a:pt x="12523227" y="283651"/>
                  </a:lnTo>
                  <a:lnTo>
                    <a:pt x="9533574" y="0"/>
                  </a:lnTo>
                  <a:lnTo>
                    <a:pt x="7506335" y="546639"/>
                  </a:lnTo>
                  <a:lnTo>
                    <a:pt x="6013946" y="915702"/>
                  </a:lnTo>
                  <a:lnTo>
                    <a:pt x="4232204" y="2176717"/>
                  </a:lnTo>
                  <a:lnTo>
                    <a:pt x="1266612" y="2941107"/>
                  </a:lnTo>
                  <a:lnTo>
                    <a:pt x="0" y="420982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2" name="任意多边形 22">
              <a:extLst>
                <a:ext uri="{FF2B5EF4-FFF2-40B4-BE49-F238E27FC236}">
                  <a16:creationId xmlns:a16="http://schemas.microsoft.com/office/drawing/2014/main" id="{19B3348C-A02D-3209-160F-567EC1E94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4475163"/>
              <a:ext cx="53975" cy="63500"/>
            </a:xfrm>
            <a:custGeom>
              <a:avLst/>
              <a:gdLst>
                <a:gd name="T0" fmla="*/ 0 w 2807576"/>
                <a:gd name="T1" fmla="*/ 143683 h 3195387"/>
                <a:gd name="T2" fmla="*/ 49513 w 2807576"/>
                <a:gd name="T3" fmla="*/ 313770 h 3195387"/>
                <a:gd name="T4" fmla="*/ 147176 w 2807576"/>
                <a:gd name="T5" fmla="*/ 256035 h 3195387"/>
                <a:gd name="T6" fmla="*/ 268364 w 2807576"/>
                <a:gd name="T7" fmla="*/ 73616 h 3195387"/>
                <a:gd name="T8" fmla="*/ 213536 w 2807576"/>
                <a:gd name="T9" fmla="*/ 16893 h 3195387"/>
                <a:gd name="T10" fmla="*/ 85834 w 2807576"/>
                <a:gd name="T11" fmla="*/ 0 h 3195387"/>
                <a:gd name="T12" fmla="*/ 0 w 2807576"/>
                <a:gd name="T13" fmla="*/ 143683 h 31953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07576" h="3195387">
                  <a:moveTo>
                    <a:pt x="0" y="1463247"/>
                  </a:moveTo>
                  <a:lnTo>
                    <a:pt x="517996" y="3195387"/>
                  </a:lnTo>
                  <a:lnTo>
                    <a:pt x="1539729" y="2607422"/>
                  </a:lnTo>
                  <a:lnTo>
                    <a:pt x="2807576" y="749694"/>
                  </a:lnTo>
                  <a:lnTo>
                    <a:pt x="2233975" y="172036"/>
                  </a:lnTo>
                  <a:lnTo>
                    <a:pt x="897980" y="0"/>
                  </a:lnTo>
                  <a:lnTo>
                    <a:pt x="0" y="146324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3" name="任意多边形 24">
              <a:extLst>
                <a:ext uri="{FF2B5EF4-FFF2-40B4-BE49-F238E27FC236}">
                  <a16:creationId xmlns:a16="http://schemas.microsoft.com/office/drawing/2014/main" id="{78145915-873D-E6AA-DAB4-C0F4E1C0A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213" y="3986213"/>
              <a:ext cx="44450" cy="44450"/>
            </a:xfrm>
            <a:custGeom>
              <a:avLst/>
              <a:gdLst>
                <a:gd name="T0" fmla="*/ 0 w 2309331"/>
                <a:gd name="T1" fmla="*/ 131795 h 2282660"/>
                <a:gd name="T2" fmla="*/ 59038 w 2309331"/>
                <a:gd name="T3" fmla="*/ 224145 h 2282660"/>
                <a:gd name="T4" fmla="*/ 220739 w 2309331"/>
                <a:gd name="T5" fmla="*/ 176026 h 2282660"/>
                <a:gd name="T6" fmla="*/ 198678 w 2309331"/>
                <a:gd name="T7" fmla="*/ 24053 h 2282660"/>
                <a:gd name="T8" fmla="*/ 107167 w 2309331"/>
                <a:gd name="T9" fmla="*/ 0 h 2282660"/>
                <a:gd name="T10" fmla="*/ 0 w 2309331"/>
                <a:gd name="T11" fmla="*/ 131795 h 22826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09331" h="2282660">
                  <a:moveTo>
                    <a:pt x="0" y="1342181"/>
                  </a:moveTo>
                  <a:lnTo>
                    <a:pt x="617645" y="2282660"/>
                  </a:lnTo>
                  <a:lnTo>
                    <a:pt x="2309331" y="1792623"/>
                  </a:lnTo>
                  <a:lnTo>
                    <a:pt x="2078533" y="244953"/>
                  </a:lnTo>
                  <a:lnTo>
                    <a:pt x="1121162" y="0"/>
                  </a:lnTo>
                  <a:lnTo>
                    <a:pt x="0" y="134218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5" name="任意多边形 25">
              <a:extLst>
                <a:ext uri="{FF2B5EF4-FFF2-40B4-BE49-F238E27FC236}">
                  <a16:creationId xmlns:a16="http://schemas.microsoft.com/office/drawing/2014/main" id="{3F26ABF8-C19A-B470-587F-409DEB158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6725" y="4175125"/>
              <a:ext cx="50800" cy="41275"/>
            </a:xfrm>
            <a:custGeom>
              <a:avLst/>
              <a:gdLst>
                <a:gd name="T0" fmla="*/ 0 w 2630174"/>
                <a:gd name="T1" fmla="*/ 107742 h 2037708"/>
                <a:gd name="T2" fmla="*/ 59038 w 2630174"/>
                <a:gd name="T3" fmla="*/ 200092 h 2037708"/>
                <a:gd name="T4" fmla="*/ 220739 w 2630174"/>
                <a:gd name="T5" fmla="*/ 151973 h 2037708"/>
                <a:gd name="T6" fmla="*/ 251407 w 2630174"/>
                <a:gd name="T7" fmla="*/ 44978 h 2037708"/>
                <a:gd name="T8" fmla="*/ 198678 w 2630174"/>
                <a:gd name="T9" fmla="*/ 0 h 2037708"/>
                <a:gd name="T10" fmla="*/ 45973 w 2630174"/>
                <a:gd name="T11" fmla="*/ 10574 h 2037708"/>
                <a:gd name="T12" fmla="*/ 0 w 2630174"/>
                <a:gd name="T13" fmla="*/ 107742 h 20377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0174" h="2037708">
                  <a:moveTo>
                    <a:pt x="0" y="1097229"/>
                  </a:moveTo>
                  <a:lnTo>
                    <a:pt x="617645" y="2037708"/>
                  </a:lnTo>
                  <a:lnTo>
                    <a:pt x="2309331" y="1547671"/>
                  </a:lnTo>
                  <a:lnTo>
                    <a:pt x="2630174" y="458049"/>
                  </a:lnTo>
                  <a:lnTo>
                    <a:pt x="2078533" y="1"/>
                  </a:lnTo>
                  <a:lnTo>
                    <a:pt x="480961" y="107684"/>
                  </a:lnTo>
                  <a:lnTo>
                    <a:pt x="0" y="109722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6" name="任意多边形 30">
              <a:extLst>
                <a:ext uri="{FF2B5EF4-FFF2-40B4-BE49-F238E27FC236}">
                  <a16:creationId xmlns:a16="http://schemas.microsoft.com/office/drawing/2014/main" id="{F01EB875-EDD8-058C-BC62-B245A0152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3233738"/>
              <a:ext cx="141287" cy="223837"/>
            </a:xfrm>
            <a:custGeom>
              <a:avLst/>
              <a:gdLst>
                <a:gd name="T0" fmla="*/ 56774 w 2555025"/>
                <a:gd name="T1" fmla="*/ 145708 h 3931865"/>
                <a:gd name="T2" fmla="*/ 96198 w 2555025"/>
                <a:gd name="T3" fmla="*/ 423168 h 3931865"/>
                <a:gd name="T4" fmla="*/ 9676 w 2555025"/>
                <a:gd name="T5" fmla="*/ 583388 h 3931865"/>
                <a:gd name="T6" fmla="*/ 154256 w 2555025"/>
                <a:gd name="T7" fmla="*/ 671601 h 3931865"/>
                <a:gd name="T8" fmla="*/ 53273 w 2555025"/>
                <a:gd name="T9" fmla="*/ 870400 h 3931865"/>
                <a:gd name="T10" fmla="*/ 230207 w 2555025"/>
                <a:gd name="T11" fmla="*/ 949626 h 3931865"/>
                <a:gd name="T12" fmla="*/ 318420 w 2555025"/>
                <a:gd name="T13" fmla="*/ 1123798 h 3931865"/>
                <a:gd name="T14" fmla="*/ 391555 w 2555025"/>
                <a:gd name="T15" fmla="*/ 908567 h 3931865"/>
                <a:gd name="T16" fmla="*/ 609269 w 2555025"/>
                <a:gd name="T17" fmla="*/ 862541 h 3931865"/>
                <a:gd name="T18" fmla="*/ 664113 w 2555025"/>
                <a:gd name="T19" fmla="*/ 714113 h 3931865"/>
                <a:gd name="T20" fmla="*/ 638298 w 2555025"/>
                <a:gd name="T21" fmla="*/ 511381 h 3931865"/>
                <a:gd name="T22" fmla="*/ 710869 w 2555025"/>
                <a:gd name="T23" fmla="*/ 265765 h 3931865"/>
                <a:gd name="T24" fmla="*/ 575789 w 2555025"/>
                <a:gd name="T25" fmla="*/ 186176 h 3931865"/>
                <a:gd name="T26" fmla="*/ 522746 w 2555025"/>
                <a:gd name="T27" fmla="*/ 0 h 3931865"/>
                <a:gd name="T28" fmla="*/ 274876 w 2555025"/>
                <a:gd name="T29" fmla="*/ 43543 h 3931865"/>
                <a:gd name="T30" fmla="*/ 56774 w 2555025"/>
                <a:gd name="T31" fmla="*/ 145708 h 39318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55025" h="3931865">
                  <a:moveTo>
                    <a:pt x="204058" y="509793"/>
                  </a:moveTo>
                  <a:cubicBezTo>
                    <a:pt x="53940" y="653314"/>
                    <a:pt x="373971" y="1225329"/>
                    <a:pt x="345757" y="1480550"/>
                  </a:cubicBezTo>
                  <a:cubicBezTo>
                    <a:pt x="317543" y="1735771"/>
                    <a:pt x="-2" y="1896250"/>
                    <a:pt x="34777" y="2041117"/>
                  </a:cubicBezTo>
                  <a:cubicBezTo>
                    <a:pt x="69556" y="2185984"/>
                    <a:pt x="528315" y="2182387"/>
                    <a:pt x="554431" y="2349750"/>
                  </a:cubicBezTo>
                  <a:cubicBezTo>
                    <a:pt x="580547" y="2517113"/>
                    <a:pt x="76811" y="2778949"/>
                    <a:pt x="191475" y="3045294"/>
                  </a:cubicBezTo>
                  <a:lnTo>
                    <a:pt x="827416" y="3322484"/>
                  </a:lnTo>
                  <a:lnTo>
                    <a:pt x="1144474" y="3931865"/>
                  </a:lnTo>
                  <a:lnTo>
                    <a:pt x="1407338" y="3178830"/>
                  </a:lnTo>
                  <a:lnTo>
                    <a:pt x="2189851" y="3017797"/>
                  </a:lnTo>
                  <a:lnTo>
                    <a:pt x="2386973" y="2498488"/>
                  </a:lnTo>
                  <a:lnTo>
                    <a:pt x="2294188" y="1789184"/>
                  </a:lnTo>
                  <a:lnTo>
                    <a:pt x="2555025" y="929840"/>
                  </a:lnTo>
                  <a:lnTo>
                    <a:pt x="2069516" y="651379"/>
                  </a:lnTo>
                  <a:lnTo>
                    <a:pt x="1878868" y="0"/>
                  </a:lnTo>
                  <a:lnTo>
                    <a:pt x="987966" y="152345"/>
                  </a:lnTo>
                  <a:lnTo>
                    <a:pt x="204058" y="50979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7" name="任意多边形 43">
              <a:extLst>
                <a:ext uri="{FF2B5EF4-FFF2-40B4-BE49-F238E27FC236}">
                  <a16:creationId xmlns:a16="http://schemas.microsoft.com/office/drawing/2014/main" id="{4EA79EF4-C487-1DC8-406F-7B36C12FC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4938" y="3416300"/>
              <a:ext cx="46037" cy="77788"/>
            </a:xfrm>
            <a:custGeom>
              <a:avLst/>
              <a:gdLst>
                <a:gd name="T0" fmla="*/ 5984 w 830810"/>
                <a:gd name="T1" fmla="*/ 227062 h 1360476"/>
                <a:gd name="T2" fmla="*/ 0 w 830810"/>
                <a:gd name="T3" fmla="*/ 307222 h 1360476"/>
                <a:gd name="T4" fmla="*/ 60082 w 830810"/>
                <a:gd name="T5" fmla="*/ 388848 h 1360476"/>
                <a:gd name="T6" fmla="*/ 176234 w 830810"/>
                <a:gd name="T7" fmla="*/ 328786 h 1360476"/>
                <a:gd name="T8" fmla="*/ 157490 w 830810"/>
                <a:gd name="T9" fmla="*/ 273281 h 1360476"/>
                <a:gd name="T10" fmla="*/ 231151 w 830810"/>
                <a:gd name="T11" fmla="*/ 102745 h 1360476"/>
                <a:gd name="T12" fmla="*/ 147146 w 830810"/>
                <a:gd name="T13" fmla="*/ 0 h 1360476"/>
                <a:gd name="T14" fmla="*/ 70366 w 830810"/>
                <a:gd name="T15" fmla="*/ 3685 h 1360476"/>
                <a:gd name="T16" fmla="*/ 5984 w 830810"/>
                <a:gd name="T17" fmla="*/ 227062 h 13604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0810" h="1360476">
                  <a:moveTo>
                    <a:pt x="21508" y="794430"/>
                  </a:moveTo>
                  <a:lnTo>
                    <a:pt x="0" y="1074888"/>
                  </a:lnTo>
                  <a:lnTo>
                    <a:pt x="215949" y="1360476"/>
                  </a:lnTo>
                  <a:lnTo>
                    <a:pt x="633426" y="1150335"/>
                  </a:lnTo>
                  <a:lnTo>
                    <a:pt x="566055" y="956138"/>
                  </a:lnTo>
                  <a:lnTo>
                    <a:pt x="830810" y="359477"/>
                  </a:lnTo>
                  <a:lnTo>
                    <a:pt x="528876" y="0"/>
                  </a:lnTo>
                  <a:lnTo>
                    <a:pt x="252912" y="12893"/>
                  </a:lnTo>
                  <a:lnTo>
                    <a:pt x="21508" y="79443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8" name="任意多边形 44">
              <a:extLst>
                <a:ext uri="{FF2B5EF4-FFF2-40B4-BE49-F238E27FC236}">
                  <a16:creationId xmlns:a16="http://schemas.microsoft.com/office/drawing/2014/main" id="{84F05E26-7795-DAF1-F10C-2BE1B7315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113" y="3284538"/>
              <a:ext cx="63500" cy="46037"/>
            </a:xfrm>
            <a:custGeom>
              <a:avLst/>
              <a:gdLst>
                <a:gd name="T0" fmla="*/ 0 w 1132297"/>
                <a:gd name="T1" fmla="*/ 158854 h 825932"/>
                <a:gd name="T2" fmla="*/ 139638 w 1132297"/>
                <a:gd name="T3" fmla="*/ 236066 h 825932"/>
                <a:gd name="T4" fmla="*/ 254148 w 1132297"/>
                <a:gd name="T5" fmla="*/ 216102 h 825932"/>
                <a:gd name="T6" fmla="*/ 315032 w 1132297"/>
                <a:gd name="T7" fmla="*/ 152947 h 825932"/>
                <a:gd name="T8" fmla="*/ 187908 w 1132297"/>
                <a:gd name="T9" fmla="*/ 42952 h 825932"/>
                <a:gd name="T10" fmla="*/ 92013 w 1132297"/>
                <a:gd name="T11" fmla="*/ 0 h 825932"/>
                <a:gd name="T12" fmla="*/ 0 w 1132297"/>
                <a:gd name="T13" fmla="*/ 158854 h 8259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32297" h="825932">
                  <a:moveTo>
                    <a:pt x="0" y="555788"/>
                  </a:moveTo>
                  <a:lnTo>
                    <a:pt x="501891" y="825932"/>
                  </a:lnTo>
                  <a:lnTo>
                    <a:pt x="913466" y="756083"/>
                  </a:lnTo>
                  <a:lnTo>
                    <a:pt x="1132297" y="535121"/>
                  </a:lnTo>
                  <a:lnTo>
                    <a:pt x="675384" y="150278"/>
                  </a:lnTo>
                  <a:lnTo>
                    <a:pt x="330715" y="0"/>
                  </a:lnTo>
                  <a:lnTo>
                    <a:pt x="0" y="55578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674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93FF5-7955-80B0-41E0-92D095C79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CEA71B9-96D0-6371-49AE-AC973AD8D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France in Europe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02EF6B2-88D6-F019-6BE3-177E07045CD0}"/>
              </a:ext>
            </a:extLst>
          </p:cNvPr>
          <p:cNvGrpSpPr/>
          <p:nvPr/>
        </p:nvGrpSpPr>
        <p:grpSpPr>
          <a:xfrm>
            <a:off x="611560" y="1275606"/>
            <a:ext cx="3605277" cy="3434532"/>
            <a:chOff x="525463" y="954088"/>
            <a:chExt cx="5832475" cy="5556250"/>
          </a:xfrm>
        </p:grpSpPr>
        <p:sp>
          <p:nvSpPr>
            <p:cNvPr id="3" name="椭圆 29">
              <a:extLst>
                <a:ext uri="{FF2B5EF4-FFF2-40B4-BE49-F238E27FC236}">
                  <a16:creationId xmlns:a16="http://schemas.microsoft.com/office/drawing/2014/main" id="{4EFA7B62-525C-2BE7-FAA6-AB11BABA7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63" y="954088"/>
              <a:ext cx="5010150" cy="5095875"/>
            </a:xfrm>
            <a:custGeom>
              <a:avLst/>
              <a:gdLst>
                <a:gd name="T0" fmla="*/ 3093720 w 15780"/>
                <a:gd name="T1" fmla="*/ 220953 h 16052"/>
                <a:gd name="T2" fmla="*/ 3409950 w 15780"/>
                <a:gd name="T3" fmla="*/ 434286 h 16052"/>
                <a:gd name="T4" fmla="*/ 3592830 w 15780"/>
                <a:gd name="T5" fmla="*/ 637461 h 16052"/>
                <a:gd name="T6" fmla="*/ 3773169 w 15780"/>
                <a:gd name="T7" fmla="*/ 740318 h 16052"/>
                <a:gd name="T8" fmla="*/ 4093210 w 15780"/>
                <a:gd name="T9" fmla="*/ 899048 h 16052"/>
                <a:gd name="T10" fmla="*/ 4370068 w 15780"/>
                <a:gd name="T11" fmla="*/ 991746 h 16052"/>
                <a:gd name="T12" fmla="*/ 4721860 w 15780"/>
                <a:gd name="T13" fmla="*/ 1069207 h 16052"/>
                <a:gd name="T14" fmla="*/ 4972048 w 15780"/>
                <a:gd name="T15" fmla="*/ 1238095 h 16052"/>
                <a:gd name="T16" fmla="*/ 4789168 w 15780"/>
                <a:gd name="T17" fmla="*/ 1648255 h 16052"/>
                <a:gd name="T18" fmla="*/ 4785360 w 15780"/>
                <a:gd name="T19" fmla="*/ 1988572 h 16052"/>
                <a:gd name="T20" fmla="*/ 4600256 w 15780"/>
                <a:gd name="T21" fmla="*/ 2048254 h 16052"/>
                <a:gd name="T22" fmla="*/ 4418330 w 15780"/>
                <a:gd name="T23" fmla="*/ 2353016 h 16052"/>
                <a:gd name="T24" fmla="*/ 4293869 w 15780"/>
                <a:gd name="T25" fmla="*/ 2700953 h 16052"/>
                <a:gd name="T26" fmla="*/ 4320538 w 15780"/>
                <a:gd name="T27" fmla="*/ 2754286 h 16052"/>
                <a:gd name="T28" fmla="*/ 4594858 w 15780"/>
                <a:gd name="T29" fmla="*/ 2869842 h 16052"/>
                <a:gd name="T30" fmla="*/ 4723130 w 15780"/>
                <a:gd name="T31" fmla="*/ 3236825 h 16052"/>
                <a:gd name="T32" fmla="*/ 4528820 w 15780"/>
                <a:gd name="T33" fmla="*/ 3446349 h 16052"/>
                <a:gd name="T34" fmla="*/ 4687568 w 15780"/>
                <a:gd name="T35" fmla="*/ 3664763 h 16052"/>
                <a:gd name="T36" fmla="*/ 4690109 w 15780"/>
                <a:gd name="T37" fmla="*/ 3918732 h 16052"/>
                <a:gd name="T38" fmla="*/ 4964429 w 15780"/>
                <a:gd name="T39" fmla="*/ 4063494 h 16052"/>
                <a:gd name="T40" fmla="*/ 4861559 w 15780"/>
                <a:gd name="T41" fmla="*/ 4218413 h 16052"/>
                <a:gd name="T42" fmla="*/ 4607559 w 15780"/>
                <a:gd name="T43" fmla="*/ 4459685 h 16052"/>
                <a:gd name="T44" fmla="*/ 4386580 w 15780"/>
                <a:gd name="T45" fmla="*/ 4598096 h 16052"/>
                <a:gd name="T46" fmla="*/ 4118609 w 15780"/>
                <a:gd name="T47" fmla="*/ 4554921 h 16052"/>
                <a:gd name="T48" fmla="*/ 3822698 w 15780"/>
                <a:gd name="T49" fmla="*/ 4434286 h 16052"/>
                <a:gd name="T50" fmla="*/ 3553460 w 15780"/>
                <a:gd name="T51" fmla="*/ 4424128 h 16052"/>
                <a:gd name="T52" fmla="*/ 3202939 w 15780"/>
                <a:gd name="T53" fmla="*/ 4533333 h 16052"/>
                <a:gd name="T54" fmla="*/ 3059429 w 15780"/>
                <a:gd name="T55" fmla="*/ 4772065 h 16052"/>
                <a:gd name="T56" fmla="*/ 2900680 w 15780"/>
                <a:gd name="T57" fmla="*/ 5076827 h 16052"/>
                <a:gd name="T58" fmla="*/ 2573019 w 15780"/>
                <a:gd name="T59" fmla="*/ 5008256 h 16052"/>
                <a:gd name="T60" fmla="*/ 2241549 w 15780"/>
                <a:gd name="T61" fmla="*/ 4864764 h 16052"/>
                <a:gd name="T62" fmla="*/ 1958023 w 15780"/>
                <a:gd name="T63" fmla="*/ 4869842 h 16052"/>
                <a:gd name="T64" fmla="*/ 1622107 w 15780"/>
                <a:gd name="T65" fmla="*/ 4773969 h 16052"/>
                <a:gd name="T66" fmla="*/ 1305560 w 15780"/>
                <a:gd name="T67" fmla="*/ 4665397 h 16052"/>
                <a:gd name="T68" fmla="*/ 1125220 w 15780"/>
                <a:gd name="T69" fmla="*/ 4495239 h 16052"/>
                <a:gd name="T70" fmla="*/ 1145540 w 15780"/>
                <a:gd name="T71" fmla="*/ 4314922 h 16052"/>
                <a:gd name="T72" fmla="*/ 1339850 w 15780"/>
                <a:gd name="T73" fmla="*/ 3707939 h 16052"/>
                <a:gd name="T74" fmla="*/ 1350010 w 15780"/>
                <a:gd name="T75" fmla="*/ 3178414 h 16052"/>
                <a:gd name="T76" fmla="*/ 1402080 w 15780"/>
                <a:gd name="T77" fmla="*/ 3189843 h 16052"/>
                <a:gd name="T78" fmla="*/ 1316990 w 15780"/>
                <a:gd name="T79" fmla="*/ 2979048 h 16052"/>
                <a:gd name="T80" fmla="*/ 1201420 w 15780"/>
                <a:gd name="T81" fmla="*/ 2808890 h 16052"/>
                <a:gd name="T82" fmla="*/ 1225550 w 15780"/>
                <a:gd name="T83" fmla="*/ 2726350 h 16052"/>
                <a:gd name="T84" fmla="*/ 971550 w 15780"/>
                <a:gd name="T85" fmla="*/ 2378413 h 16052"/>
                <a:gd name="T86" fmla="*/ 1005840 w 15780"/>
                <a:gd name="T87" fmla="*/ 2153652 h 16052"/>
                <a:gd name="T88" fmla="*/ 824230 w 15780"/>
                <a:gd name="T89" fmla="*/ 2025398 h 16052"/>
                <a:gd name="T90" fmla="*/ 645160 w 15780"/>
                <a:gd name="T91" fmla="*/ 1974604 h 16052"/>
                <a:gd name="T92" fmla="*/ 400050 w 15780"/>
                <a:gd name="T93" fmla="*/ 1841270 h 16052"/>
                <a:gd name="T94" fmla="*/ 137160 w 15780"/>
                <a:gd name="T95" fmla="*/ 1756191 h 16052"/>
                <a:gd name="T96" fmla="*/ 88900 w 15780"/>
                <a:gd name="T97" fmla="*/ 1587302 h 16052"/>
                <a:gd name="T98" fmla="*/ 71120 w 15780"/>
                <a:gd name="T99" fmla="*/ 1478096 h 16052"/>
                <a:gd name="T100" fmla="*/ 207010 w 15780"/>
                <a:gd name="T101" fmla="*/ 1325715 h 16052"/>
                <a:gd name="T102" fmla="*/ 464820 w 15780"/>
                <a:gd name="T103" fmla="*/ 1311746 h 16052"/>
                <a:gd name="T104" fmla="*/ 715010 w 15780"/>
                <a:gd name="T105" fmla="*/ 1281270 h 16052"/>
                <a:gd name="T106" fmla="*/ 963930 w 15780"/>
                <a:gd name="T107" fmla="*/ 1385397 h 16052"/>
                <a:gd name="T108" fmla="*/ 1234440 w 15780"/>
                <a:gd name="T109" fmla="*/ 1400635 h 16052"/>
                <a:gd name="T110" fmla="*/ 1238250 w 15780"/>
                <a:gd name="T111" fmla="*/ 1137778 h 16052"/>
                <a:gd name="T112" fmla="*/ 1132840 w 15780"/>
                <a:gd name="T113" fmla="*/ 744127 h 16052"/>
                <a:gd name="T114" fmla="*/ 1517650 w 15780"/>
                <a:gd name="T115" fmla="*/ 968889 h 16052"/>
                <a:gd name="T116" fmla="*/ 1915160 w 15780"/>
                <a:gd name="T117" fmla="*/ 932064 h 16052"/>
                <a:gd name="T118" fmla="*/ 2396490 w 15780"/>
                <a:gd name="T119" fmla="*/ 565080 h 16052"/>
                <a:gd name="T120" fmla="*/ 2581909 w 15780"/>
                <a:gd name="T121" fmla="*/ 63492 h 160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780"/>
                <a:gd name="T184" fmla="*/ 0 h 16052"/>
                <a:gd name="T185" fmla="*/ 15780 w 15780"/>
                <a:gd name="T186" fmla="*/ 16052 h 160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780" h="16052">
                  <a:moveTo>
                    <a:pt x="8928" y="0"/>
                  </a:moveTo>
                  <a:lnTo>
                    <a:pt x="8992" y="120"/>
                  </a:lnTo>
                  <a:cubicBezTo>
                    <a:pt x="9005" y="145"/>
                    <a:pt x="9019" y="171"/>
                    <a:pt x="9032" y="196"/>
                  </a:cubicBezTo>
                  <a:cubicBezTo>
                    <a:pt x="9027" y="221"/>
                    <a:pt x="9021" y="247"/>
                    <a:pt x="9016" y="272"/>
                  </a:cubicBezTo>
                  <a:cubicBezTo>
                    <a:pt x="9005" y="292"/>
                    <a:pt x="8995" y="312"/>
                    <a:pt x="8984" y="332"/>
                  </a:cubicBezTo>
                  <a:cubicBezTo>
                    <a:pt x="8985" y="359"/>
                    <a:pt x="8987" y="385"/>
                    <a:pt x="8988" y="412"/>
                  </a:cubicBezTo>
                  <a:cubicBezTo>
                    <a:pt x="8995" y="440"/>
                    <a:pt x="9001" y="468"/>
                    <a:pt x="9008" y="496"/>
                  </a:cubicBezTo>
                  <a:lnTo>
                    <a:pt x="9100" y="492"/>
                  </a:lnTo>
                  <a:lnTo>
                    <a:pt x="9164" y="560"/>
                  </a:lnTo>
                  <a:cubicBezTo>
                    <a:pt x="9173" y="581"/>
                    <a:pt x="9183" y="603"/>
                    <a:pt x="9192" y="624"/>
                  </a:cubicBezTo>
                  <a:cubicBezTo>
                    <a:pt x="9203" y="648"/>
                    <a:pt x="9213" y="672"/>
                    <a:pt x="9224" y="696"/>
                  </a:cubicBezTo>
                  <a:lnTo>
                    <a:pt x="9312" y="716"/>
                  </a:lnTo>
                  <a:cubicBezTo>
                    <a:pt x="9329" y="692"/>
                    <a:pt x="9347" y="668"/>
                    <a:pt x="9364" y="644"/>
                  </a:cubicBezTo>
                  <a:lnTo>
                    <a:pt x="9408" y="600"/>
                  </a:lnTo>
                  <a:lnTo>
                    <a:pt x="9484" y="576"/>
                  </a:lnTo>
                  <a:lnTo>
                    <a:pt x="9568" y="540"/>
                  </a:lnTo>
                  <a:lnTo>
                    <a:pt x="9632" y="540"/>
                  </a:lnTo>
                  <a:cubicBezTo>
                    <a:pt x="9637" y="571"/>
                    <a:pt x="9643" y="601"/>
                    <a:pt x="9648" y="632"/>
                  </a:cubicBezTo>
                  <a:lnTo>
                    <a:pt x="9744" y="696"/>
                  </a:lnTo>
                  <a:lnTo>
                    <a:pt x="9732" y="828"/>
                  </a:lnTo>
                  <a:cubicBezTo>
                    <a:pt x="9733" y="869"/>
                    <a:pt x="9735" y="911"/>
                    <a:pt x="9736" y="952"/>
                  </a:cubicBezTo>
                  <a:cubicBezTo>
                    <a:pt x="9745" y="975"/>
                    <a:pt x="9755" y="997"/>
                    <a:pt x="9764" y="1020"/>
                  </a:cubicBezTo>
                  <a:lnTo>
                    <a:pt x="9848" y="1008"/>
                  </a:lnTo>
                  <a:lnTo>
                    <a:pt x="9896" y="1092"/>
                  </a:lnTo>
                  <a:lnTo>
                    <a:pt x="9964" y="1048"/>
                  </a:lnTo>
                  <a:lnTo>
                    <a:pt x="10024" y="1008"/>
                  </a:lnTo>
                  <a:lnTo>
                    <a:pt x="10068" y="1084"/>
                  </a:lnTo>
                  <a:lnTo>
                    <a:pt x="10144" y="1064"/>
                  </a:lnTo>
                  <a:lnTo>
                    <a:pt x="10212" y="1132"/>
                  </a:lnTo>
                  <a:cubicBezTo>
                    <a:pt x="10227" y="1155"/>
                    <a:pt x="10241" y="1177"/>
                    <a:pt x="10256" y="1200"/>
                  </a:cubicBezTo>
                  <a:cubicBezTo>
                    <a:pt x="10249" y="1235"/>
                    <a:pt x="10243" y="1269"/>
                    <a:pt x="10236" y="1304"/>
                  </a:cubicBezTo>
                  <a:lnTo>
                    <a:pt x="10236" y="1392"/>
                  </a:lnTo>
                  <a:lnTo>
                    <a:pt x="10284" y="1396"/>
                  </a:lnTo>
                  <a:cubicBezTo>
                    <a:pt x="10292" y="1373"/>
                    <a:pt x="10300" y="1351"/>
                    <a:pt x="10308" y="1328"/>
                  </a:cubicBezTo>
                  <a:lnTo>
                    <a:pt x="10420" y="1320"/>
                  </a:lnTo>
                  <a:lnTo>
                    <a:pt x="10556" y="1304"/>
                  </a:lnTo>
                  <a:lnTo>
                    <a:pt x="10672" y="1296"/>
                  </a:lnTo>
                  <a:lnTo>
                    <a:pt x="10740" y="1368"/>
                  </a:lnTo>
                  <a:lnTo>
                    <a:pt x="10820" y="1436"/>
                  </a:lnTo>
                  <a:lnTo>
                    <a:pt x="10904" y="1484"/>
                  </a:lnTo>
                  <a:cubicBezTo>
                    <a:pt x="10911" y="1503"/>
                    <a:pt x="10917" y="1521"/>
                    <a:pt x="10924" y="1540"/>
                  </a:cubicBezTo>
                  <a:lnTo>
                    <a:pt x="10828" y="1576"/>
                  </a:lnTo>
                  <a:cubicBezTo>
                    <a:pt x="10821" y="1603"/>
                    <a:pt x="10815" y="1629"/>
                    <a:pt x="10808" y="1656"/>
                  </a:cubicBezTo>
                  <a:cubicBezTo>
                    <a:pt x="10799" y="1677"/>
                    <a:pt x="10790" y="1699"/>
                    <a:pt x="10780" y="1720"/>
                  </a:cubicBezTo>
                  <a:lnTo>
                    <a:pt x="10896" y="1740"/>
                  </a:lnTo>
                  <a:cubicBezTo>
                    <a:pt x="10904" y="1775"/>
                    <a:pt x="10912" y="1809"/>
                    <a:pt x="10920" y="1844"/>
                  </a:cubicBezTo>
                  <a:lnTo>
                    <a:pt x="10860" y="1876"/>
                  </a:lnTo>
                  <a:lnTo>
                    <a:pt x="10776" y="1924"/>
                  </a:lnTo>
                  <a:lnTo>
                    <a:pt x="10794" y="2023"/>
                  </a:lnTo>
                  <a:lnTo>
                    <a:pt x="10792" y="2024"/>
                  </a:lnTo>
                  <a:lnTo>
                    <a:pt x="10952" y="1996"/>
                  </a:lnTo>
                  <a:lnTo>
                    <a:pt x="11012" y="1992"/>
                  </a:lnTo>
                  <a:lnTo>
                    <a:pt x="11072" y="2004"/>
                  </a:lnTo>
                  <a:lnTo>
                    <a:pt x="11112" y="2048"/>
                  </a:lnTo>
                  <a:lnTo>
                    <a:pt x="11148" y="2072"/>
                  </a:lnTo>
                  <a:lnTo>
                    <a:pt x="11224" y="2036"/>
                  </a:lnTo>
                  <a:lnTo>
                    <a:pt x="11316" y="2008"/>
                  </a:lnTo>
                  <a:lnTo>
                    <a:pt x="11424" y="1964"/>
                  </a:lnTo>
                  <a:cubicBezTo>
                    <a:pt x="11425" y="1919"/>
                    <a:pt x="11427" y="1873"/>
                    <a:pt x="11428" y="1828"/>
                  </a:cubicBezTo>
                  <a:lnTo>
                    <a:pt x="11488" y="1752"/>
                  </a:lnTo>
                  <a:lnTo>
                    <a:pt x="11544" y="1656"/>
                  </a:lnTo>
                  <a:lnTo>
                    <a:pt x="11628" y="1656"/>
                  </a:lnTo>
                  <a:lnTo>
                    <a:pt x="11676" y="1684"/>
                  </a:lnTo>
                  <a:lnTo>
                    <a:pt x="11676" y="1740"/>
                  </a:lnTo>
                  <a:lnTo>
                    <a:pt x="11680" y="1792"/>
                  </a:lnTo>
                  <a:lnTo>
                    <a:pt x="11600" y="1852"/>
                  </a:lnTo>
                  <a:lnTo>
                    <a:pt x="11648" y="1892"/>
                  </a:lnTo>
                  <a:lnTo>
                    <a:pt x="11604" y="2008"/>
                  </a:lnTo>
                  <a:lnTo>
                    <a:pt x="11656" y="2060"/>
                  </a:lnTo>
                  <a:lnTo>
                    <a:pt x="11700" y="2084"/>
                  </a:lnTo>
                  <a:cubicBezTo>
                    <a:pt x="11701" y="2101"/>
                    <a:pt x="11703" y="2119"/>
                    <a:pt x="11704" y="2136"/>
                  </a:cubicBezTo>
                  <a:lnTo>
                    <a:pt x="11660" y="2184"/>
                  </a:lnTo>
                  <a:cubicBezTo>
                    <a:pt x="11665" y="2213"/>
                    <a:pt x="11671" y="2243"/>
                    <a:pt x="11676" y="2272"/>
                  </a:cubicBezTo>
                  <a:lnTo>
                    <a:pt x="11704" y="2332"/>
                  </a:lnTo>
                  <a:lnTo>
                    <a:pt x="11784" y="2332"/>
                  </a:lnTo>
                  <a:lnTo>
                    <a:pt x="11884" y="2332"/>
                  </a:lnTo>
                  <a:lnTo>
                    <a:pt x="11936" y="2360"/>
                  </a:lnTo>
                  <a:lnTo>
                    <a:pt x="11960" y="2408"/>
                  </a:lnTo>
                  <a:lnTo>
                    <a:pt x="11984" y="2472"/>
                  </a:lnTo>
                  <a:lnTo>
                    <a:pt x="12064" y="2468"/>
                  </a:lnTo>
                  <a:lnTo>
                    <a:pt x="12140" y="2476"/>
                  </a:lnTo>
                  <a:lnTo>
                    <a:pt x="12216" y="2504"/>
                  </a:lnTo>
                  <a:lnTo>
                    <a:pt x="12216" y="2568"/>
                  </a:lnTo>
                  <a:cubicBezTo>
                    <a:pt x="12219" y="2588"/>
                    <a:pt x="12215" y="2613"/>
                    <a:pt x="12224" y="2628"/>
                  </a:cubicBezTo>
                  <a:lnTo>
                    <a:pt x="12269" y="2660"/>
                  </a:lnTo>
                  <a:lnTo>
                    <a:pt x="12404" y="2824"/>
                  </a:lnTo>
                  <a:lnTo>
                    <a:pt x="12460" y="2796"/>
                  </a:lnTo>
                  <a:lnTo>
                    <a:pt x="12552" y="2792"/>
                  </a:lnTo>
                  <a:lnTo>
                    <a:pt x="12604" y="2752"/>
                  </a:lnTo>
                  <a:lnTo>
                    <a:pt x="12652" y="2716"/>
                  </a:lnTo>
                  <a:lnTo>
                    <a:pt x="12712" y="2704"/>
                  </a:lnTo>
                  <a:lnTo>
                    <a:pt x="12800" y="2704"/>
                  </a:lnTo>
                  <a:lnTo>
                    <a:pt x="12860" y="2768"/>
                  </a:lnTo>
                  <a:lnTo>
                    <a:pt x="12892" y="2832"/>
                  </a:lnTo>
                  <a:lnTo>
                    <a:pt x="13016" y="2844"/>
                  </a:lnTo>
                  <a:lnTo>
                    <a:pt x="13080" y="2888"/>
                  </a:lnTo>
                  <a:lnTo>
                    <a:pt x="13140" y="2892"/>
                  </a:lnTo>
                  <a:lnTo>
                    <a:pt x="13168" y="2852"/>
                  </a:lnTo>
                  <a:lnTo>
                    <a:pt x="13200" y="2816"/>
                  </a:lnTo>
                  <a:lnTo>
                    <a:pt x="13236" y="2780"/>
                  </a:lnTo>
                  <a:lnTo>
                    <a:pt x="13288" y="2764"/>
                  </a:lnTo>
                  <a:lnTo>
                    <a:pt x="13336" y="2768"/>
                  </a:lnTo>
                  <a:lnTo>
                    <a:pt x="13376" y="2808"/>
                  </a:lnTo>
                  <a:lnTo>
                    <a:pt x="13404" y="2860"/>
                  </a:lnTo>
                  <a:lnTo>
                    <a:pt x="13456" y="2876"/>
                  </a:lnTo>
                  <a:lnTo>
                    <a:pt x="13480" y="2828"/>
                  </a:lnTo>
                  <a:lnTo>
                    <a:pt x="13484" y="2824"/>
                  </a:lnTo>
                  <a:lnTo>
                    <a:pt x="13584" y="2840"/>
                  </a:lnTo>
                  <a:lnTo>
                    <a:pt x="13668" y="2876"/>
                  </a:lnTo>
                  <a:lnTo>
                    <a:pt x="13752" y="2916"/>
                  </a:lnTo>
                  <a:lnTo>
                    <a:pt x="13784" y="2980"/>
                  </a:lnTo>
                  <a:cubicBezTo>
                    <a:pt x="13777" y="3007"/>
                    <a:pt x="13771" y="3033"/>
                    <a:pt x="13764" y="3060"/>
                  </a:cubicBezTo>
                  <a:lnTo>
                    <a:pt x="13764" y="3124"/>
                  </a:lnTo>
                  <a:lnTo>
                    <a:pt x="13840" y="3136"/>
                  </a:lnTo>
                  <a:lnTo>
                    <a:pt x="13856" y="3196"/>
                  </a:lnTo>
                  <a:lnTo>
                    <a:pt x="13880" y="3244"/>
                  </a:lnTo>
                  <a:lnTo>
                    <a:pt x="13924" y="3296"/>
                  </a:lnTo>
                  <a:lnTo>
                    <a:pt x="13968" y="3364"/>
                  </a:lnTo>
                  <a:lnTo>
                    <a:pt x="14052" y="3368"/>
                  </a:lnTo>
                  <a:lnTo>
                    <a:pt x="14068" y="3300"/>
                  </a:lnTo>
                  <a:cubicBezTo>
                    <a:pt x="14076" y="3287"/>
                    <a:pt x="14084" y="3273"/>
                    <a:pt x="14092" y="3260"/>
                  </a:cubicBezTo>
                  <a:lnTo>
                    <a:pt x="14160" y="3244"/>
                  </a:lnTo>
                  <a:lnTo>
                    <a:pt x="14220" y="3264"/>
                  </a:lnTo>
                  <a:lnTo>
                    <a:pt x="14280" y="3292"/>
                  </a:lnTo>
                  <a:lnTo>
                    <a:pt x="14320" y="3364"/>
                  </a:lnTo>
                  <a:lnTo>
                    <a:pt x="14380" y="3412"/>
                  </a:lnTo>
                  <a:lnTo>
                    <a:pt x="14464" y="3408"/>
                  </a:lnTo>
                  <a:lnTo>
                    <a:pt x="14576" y="3400"/>
                  </a:lnTo>
                  <a:lnTo>
                    <a:pt x="14644" y="3368"/>
                  </a:lnTo>
                  <a:lnTo>
                    <a:pt x="14688" y="3316"/>
                  </a:lnTo>
                  <a:lnTo>
                    <a:pt x="14836" y="3296"/>
                  </a:lnTo>
                  <a:lnTo>
                    <a:pt x="14872" y="3368"/>
                  </a:lnTo>
                  <a:lnTo>
                    <a:pt x="14948" y="3420"/>
                  </a:lnTo>
                  <a:lnTo>
                    <a:pt x="15024" y="3452"/>
                  </a:lnTo>
                  <a:lnTo>
                    <a:pt x="15047" y="3516"/>
                  </a:lnTo>
                  <a:lnTo>
                    <a:pt x="15048" y="3518"/>
                  </a:lnTo>
                  <a:lnTo>
                    <a:pt x="15124" y="3500"/>
                  </a:lnTo>
                  <a:lnTo>
                    <a:pt x="15196" y="3472"/>
                  </a:lnTo>
                  <a:lnTo>
                    <a:pt x="15264" y="3472"/>
                  </a:lnTo>
                  <a:lnTo>
                    <a:pt x="15300" y="3540"/>
                  </a:lnTo>
                  <a:lnTo>
                    <a:pt x="15356" y="3504"/>
                  </a:lnTo>
                  <a:lnTo>
                    <a:pt x="15412" y="3460"/>
                  </a:lnTo>
                  <a:lnTo>
                    <a:pt x="15456" y="3508"/>
                  </a:lnTo>
                  <a:lnTo>
                    <a:pt x="15528" y="3552"/>
                  </a:lnTo>
                  <a:lnTo>
                    <a:pt x="15608" y="3552"/>
                  </a:lnTo>
                  <a:lnTo>
                    <a:pt x="15680" y="3560"/>
                  </a:lnTo>
                  <a:lnTo>
                    <a:pt x="15780" y="3628"/>
                  </a:lnTo>
                  <a:lnTo>
                    <a:pt x="15708" y="3648"/>
                  </a:lnTo>
                  <a:lnTo>
                    <a:pt x="15672" y="3732"/>
                  </a:lnTo>
                  <a:lnTo>
                    <a:pt x="15640" y="3800"/>
                  </a:lnTo>
                  <a:cubicBezTo>
                    <a:pt x="15647" y="3833"/>
                    <a:pt x="15653" y="3867"/>
                    <a:pt x="15660" y="3900"/>
                  </a:cubicBezTo>
                  <a:lnTo>
                    <a:pt x="15628" y="3948"/>
                  </a:lnTo>
                  <a:lnTo>
                    <a:pt x="15544" y="3956"/>
                  </a:lnTo>
                  <a:lnTo>
                    <a:pt x="15484" y="4036"/>
                  </a:lnTo>
                  <a:cubicBezTo>
                    <a:pt x="15487" y="4067"/>
                    <a:pt x="15489" y="4097"/>
                    <a:pt x="15492" y="4128"/>
                  </a:cubicBezTo>
                  <a:lnTo>
                    <a:pt x="15424" y="4176"/>
                  </a:lnTo>
                  <a:lnTo>
                    <a:pt x="15344" y="4220"/>
                  </a:lnTo>
                  <a:lnTo>
                    <a:pt x="15324" y="4260"/>
                  </a:lnTo>
                  <a:cubicBezTo>
                    <a:pt x="15321" y="4289"/>
                    <a:pt x="15319" y="4319"/>
                    <a:pt x="15316" y="4348"/>
                  </a:cubicBezTo>
                  <a:cubicBezTo>
                    <a:pt x="15315" y="4383"/>
                    <a:pt x="15313" y="4417"/>
                    <a:pt x="15312" y="4452"/>
                  </a:cubicBezTo>
                  <a:lnTo>
                    <a:pt x="15276" y="4532"/>
                  </a:lnTo>
                  <a:lnTo>
                    <a:pt x="15244" y="4628"/>
                  </a:lnTo>
                  <a:lnTo>
                    <a:pt x="15220" y="4684"/>
                  </a:lnTo>
                  <a:lnTo>
                    <a:pt x="15220" y="4752"/>
                  </a:lnTo>
                  <a:lnTo>
                    <a:pt x="15232" y="4840"/>
                  </a:lnTo>
                  <a:lnTo>
                    <a:pt x="15248" y="4900"/>
                  </a:lnTo>
                  <a:lnTo>
                    <a:pt x="15204" y="4956"/>
                  </a:lnTo>
                  <a:lnTo>
                    <a:pt x="15164" y="5028"/>
                  </a:lnTo>
                  <a:lnTo>
                    <a:pt x="15128" y="5104"/>
                  </a:lnTo>
                  <a:lnTo>
                    <a:pt x="15084" y="5192"/>
                  </a:lnTo>
                  <a:lnTo>
                    <a:pt x="15083" y="5192"/>
                  </a:lnTo>
                  <a:lnTo>
                    <a:pt x="15076" y="5264"/>
                  </a:lnTo>
                  <a:cubicBezTo>
                    <a:pt x="15076" y="5287"/>
                    <a:pt x="15081" y="5309"/>
                    <a:pt x="15084" y="5332"/>
                  </a:cubicBezTo>
                  <a:lnTo>
                    <a:pt x="15084" y="5408"/>
                  </a:lnTo>
                  <a:lnTo>
                    <a:pt x="15116" y="5440"/>
                  </a:lnTo>
                  <a:lnTo>
                    <a:pt x="15148" y="5472"/>
                  </a:lnTo>
                  <a:lnTo>
                    <a:pt x="15132" y="5524"/>
                  </a:lnTo>
                  <a:lnTo>
                    <a:pt x="15084" y="5560"/>
                  </a:lnTo>
                  <a:cubicBezTo>
                    <a:pt x="15085" y="5592"/>
                    <a:pt x="15087" y="5624"/>
                    <a:pt x="15088" y="5656"/>
                  </a:cubicBezTo>
                  <a:cubicBezTo>
                    <a:pt x="15091" y="5679"/>
                    <a:pt x="15093" y="5701"/>
                    <a:pt x="15096" y="5724"/>
                  </a:cubicBezTo>
                  <a:lnTo>
                    <a:pt x="15052" y="5788"/>
                  </a:lnTo>
                  <a:cubicBezTo>
                    <a:pt x="15053" y="5817"/>
                    <a:pt x="15055" y="5847"/>
                    <a:pt x="15056" y="5876"/>
                  </a:cubicBezTo>
                  <a:cubicBezTo>
                    <a:pt x="15059" y="5899"/>
                    <a:pt x="15061" y="5921"/>
                    <a:pt x="15064" y="5944"/>
                  </a:cubicBezTo>
                  <a:lnTo>
                    <a:pt x="15008" y="6004"/>
                  </a:lnTo>
                  <a:lnTo>
                    <a:pt x="15024" y="6064"/>
                  </a:lnTo>
                  <a:lnTo>
                    <a:pt x="15068" y="6100"/>
                  </a:lnTo>
                  <a:lnTo>
                    <a:pt x="15104" y="6164"/>
                  </a:lnTo>
                  <a:lnTo>
                    <a:pt x="15140" y="6208"/>
                  </a:lnTo>
                  <a:lnTo>
                    <a:pt x="15072" y="6264"/>
                  </a:lnTo>
                  <a:lnTo>
                    <a:pt x="15064" y="6308"/>
                  </a:lnTo>
                  <a:lnTo>
                    <a:pt x="15056" y="6360"/>
                  </a:lnTo>
                  <a:lnTo>
                    <a:pt x="15072" y="6420"/>
                  </a:lnTo>
                  <a:lnTo>
                    <a:pt x="15040" y="6448"/>
                  </a:lnTo>
                  <a:lnTo>
                    <a:pt x="14980" y="6496"/>
                  </a:lnTo>
                  <a:lnTo>
                    <a:pt x="14932" y="6516"/>
                  </a:lnTo>
                  <a:lnTo>
                    <a:pt x="14848" y="6520"/>
                  </a:lnTo>
                  <a:lnTo>
                    <a:pt x="14764" y="6508"/>
                  </a:lnTo>
                  <a:lnTo>
                    <a:pt x="14688" y="6504"/>
                  </a:lnTo>
                  <a:lnTo>
                    <a:pt x="14692" y="6456"/>
                  </a:lnTo>
                  <a:lnTo>
                    <a:pt x="14660" y="6416"/>
                  </a:lnTo>
                  <a:lnTo>
                    <a:pt x="14658" y="6416"/>
                  </a:lnTo>
                  <a:lnTo>
                    <a:pt x="14624" y="6408"/>
                  </a:lnTo>
                  <a:lnTo>
                    <a:pt x="14596" y="6416"/>
                  </a:lnTo>
                  <a:lnTo>
                    <a:pt x="14552" y="6424"/>
                  </a:lnTo>
                  <a:lnTo>
                    <a:pt x="14520" y="6424"/>
                  </a:lnTo>
                  <a:lnTo>
                    <a:pt x="14489" y="6451"/>
                  </a:lnTo>
                  <a:lnTo>
                    <a:pt x="14489" y="6452"/>
                  </a:lnTo>
                  <a:lnTo>
                    <a:pt x="14428" y="6556"/>
                  </a:lnTo>
                  <a:lnTo>
                    <a:pt x="14348" y="6620"/>
                  </a:lnTo>
                  <a:lnTo>
                    <a:pt x="14384" y="6660"/>
                  </a:lnTo>
                  <a:lnTo>
                    <a:pt x="14460" y="6636"/>
                  </a:lnTo>
                  <a:lnTo>
                    <a:pt x="14528" y="6612"/>
                  </a:lnTo>
                  <a:lnTo>
                    <a:pt x="14564" y="6656"/>
                  </a:lnTo>
                  <a:lnTo>
                    <a:pt x="14536" y="6704"/>
                  </a:lnTo>
                  <a:lnTo>
                    <a:pt x="14480" y="6768"/>
                  </a:lnTo>
                  <a:lnTo>
                    <a:pt x="14404" y="6788"/>
                  </a:lnTo>
                  <a:cubicBezTo>
                    <a:pt x="14415" y="6823"/>
                    <a:pt x="14425" y="6857"/>
                    <a:pt x="14436" y="6892"/>
                  </a:cubicBezTo>
                  <a:lnTo>
                    <a:pt x="14360" y="6960"/>
                  </a:lnTo>
                  <a:lnTo>
                    <a:pt x="14304" y="7036"/>
                  </a:lnTo>
                  <a:lnTo>
                    <a:pt x="14236" y="7104"/>
                  </a:lnTo>
                  <a:lnTo>
                    <a:pt x="14160" y="7140"/>
                  </a:lnTo>
                  <a:lnTo>
                    <a:pt x="14160" y="7208"/>
                  </a:lnTo>
                  <a:lnTo>
                    <a:pt x="14144" y="7284"/>
                  </a:lnTo>
                  <a:lnTo>
                    <a:pt x="14084" y="7320"/>
                  </a:lnTo>
                  <a:lnTo>
                    <a:pt x="14012" y="7364"/>
                  </a:lnTo>
                  <a:lnTo>
                    <a:pt x="13916" y="7412"/>
                  </a:lnTo>
                  <a:lnTo>
                    <a:pt x="13820" y="7464"/>
                  </a:lnTo>
                  <a:cubicBezTo>
                    <a:pt x="13827" y="7524"/>
                    <a:pt x="13833" y="7584"/>
                    <a:pt x="13840" y="7644"/>
                  </a:cubicBezTo>
                  <a:lnTo>
                    <a:pt x="13824" y="7776"/>
                  </a:lnTo>
                  <a:lnTo>
                    <a:pt x="13740" y="7844"/>
                  </a:lnTo>
                  <a:lnTo>
                    <a:pt x="13664" y="7920"/>
                  </a:lnTo>
                  <a:lnTo>
                    <a:pt x="13588" y="7976"/>
                  </a:lnTo>
                  <a:lnTo>
                    <a:pt x="13520" y="8056"/>
                  </a:lnTo>
                  <a:lnTo>
                    <a:pt x="13463" y="8128"/>
                  </a:lnTo>
                  <a:lnTo>
                    <a:pt x="13460" y="8136"/>
                  </a:lnTo>
                  <a:lnTo>
                    <a:pt x="13512" y="8172"/>
                  </a:lnTo>
                  <a:lnTo>
                    <a:pt x="13500" y="8228"/>
                  </a:lnTo>
                  <a:lnTo>
                    <a:pt x="13456" y="8264"/>
                  </a:lnTo>
                  <a:lnTo>
                    <a:pt x="13416" y="8300"/>
                  </a:lnTo>
                  <a:lnTo>
                    <a:pt x="13408" y="8340"/>
                  </a:lnTo>
                  <a:lnTo>
                    <a:pt x="13396" y="8408"/>
                  </a:lnTo>
                  <a:lnTo>
                    <a:pt x="13408" y="8452"/>
                  </a:lnTo>
                  <a:lnTo>
                    <a:pt x="13407" y="8453"/>
                  </a:lnTo>
                  <a:lnTo>
                    <a:pt x="13476" y="8476"/>
                  </a:lnTo>
                  <a:lnTo>
                    <a:pt x="13524" y="8508"/>
                  </a:lnTo>
                  <a:cubicBezTo>
                    <a:pt x="13525" y="8527"/>
                    <a:pt x="13527" y="8545"/>
                    <a:pt x="13528" y="8564"/>
                  </a:cubicBezTo>
                  <a:lnTo>
                    <a:pt x="13464" y="8612"/>
                  </a:lnTo>
                  <a:lnTo>
                    <a:pt x="13428" y="8648"/>
                  </a:lnTo>
                  <a:lnTo>
                    <a:pt x="13452" y="8688"/>
                  </a:lnTo>
                  <a:lnTo>
                    <a:pt x="13488" y="8720"/>
                  </a:lnTo>
                  <a:cubicBezTo>
                    <a:pt x="13481" y="8735"/>
                    <a:pt x="13475" y="8749"/>
                    <a:pt x="13468" y="8764"/>
                  </a:cubicBezTo>
                  <a:lnTo>
                    <a:pt x="13392" y="8756"/>
                  </a:lnTo>
                  <a:lnTo>
                    <a:pt x="13332" y="8756"/>
                  </a:lnTo>
                  <a:lnTo>
                    <a:pt x="13296" y="8788"/>
                  </a:lnTo>
                  <a:lnTo>
                    <a:pt x="13280" y="8836"/>
                  </a:lnTo>
                  <a:lnTo>
                    <a:pt x="13280" y="8904"/>
                  </a:lnTo>
                  <a:lnTo>
                    <a:pt x="13292" y="8948"/>
                  </a:lnTo>
                  <a:lnTo>
                    <a:pt x="13380" y="8908"/>
                  </a:lnTo>
                  <a:lnTo>
                    <a:pt x="13472" y="8924"/>
                  </a:lnTo>
                  <a:lnTo>
                    <a:pt x="13540" y="8860"/>
                  </a:lnTo>
                  <a:lnTo>
                    <a:pt x="13620" y="8832"/>
                  </a:lnTo>
                  <a:lnTo>
                    <a:pt x="13704" y="8764"/>
                  </a:lnTo>
                  <a:lnTo>
                    <a:pt x="13668" y="8732"/>
                  </a:lnTo>
                  <a:lnTo>
                    <a:pt x="13608" y="8676"/>
                  </a:lnTo>
                  <a:lnTo>
                    <a:pt x="13644" y="8608"/>
                  </a:lnTo>
                  <a:lnTo>
                    <a:pt x="13668" y="8528"/>
                  </a:lnTo>
                  <a:lnTo>
                    <a:pt x="13752" y="8488"/>
                  </a:lnTo>
                  <a:lnTo>
                    <a:pt x="13796" y="8560"/>
                  </a:lnTo>
                  <a:lnTo>
                    <a:pt x="13864" y="8508"/>
                  </a:lnTo>
                  <a:lnTo>
                    <a:pt x="13932" y="8444"/>
                  </a:lnTo>
                  <a:lnTo>
                    <a:pt x="14028" y="8424"/>
                  </a:lnTo>
                  <a:lnTo>
                    <a:pt x="14144" y="8412"/>
                  </a:lnTo>
                  <a:lnTo>
                    <a:pt x="14288" y="8416"/>
                  </a:lnTo>
                  <a:lnTo>
                    <a:pt x="14296" y="8504"/>
                  </a:lnTo>
                  <a:lnTo>
                    <a:pt x="14376" y="8588"/>
                  </a:lnTo>
                  <a:lnTo>
                    <a:pt x="14416" y="8644"/>
                  </a:lnTo>
                  <a:lnTo>
                    <a:pt x="14412" y="8712"/>
                  </a:lnTo>
                  <a:lnTo>
                    <a:pt x="14376" y="8756"/>
                  </a:lnTo>
                  <a:lnTo>
                    <a:pt x="14332" y="8804"/>
                  </a:lnTo>
                  <a:lnTo>
                    <a:pt x="14360" y="8852"/>
                  </a:lnTo>
                  <a:lnTo>
                    <a:pt x="14440" y="8876"/>
                  </a:lnTo>
                  <a:lnTo>
                    <a:pt x="14480" y="8896"/>
                  </a:lnTo>
                  <a:lnTo>
                    <a:pt x="14472" y="9040"/>
                  </a:lnTo>
                  <a:lnTo>
                    <a:pt x="14532" y="9044"/>
                  </a:lnTo>
                  <a:lnTo>
                    <a:pt x="14592" y="9112"/>
                  </a:lnTo>
                  <a:lnTo>
                    <a:pt x="14668" y="9168"/>
                  </a:lnTo>
                  <a:lnTo>
                    <a:pt x="14664" y="9248"/>
                  </a:lnTo>
                  <a:lnTo>
                    <a:pt x="14626" y="9475"/>
                  </a:lnTo>
                  <a:lnTo>
                    <a:pt x="14427" y="9524"/>
                  </a:lnTo>
                  <a:lnTo>
                    <a:pt x="14412" y="9676"/>
                  </a:lnTo>
                  <a:lnTo>
                    <a:pt x="14452" y="9724"/>
                  </a:lnTo>
                  <a:lnTo>
                    <a:pt x="14500" y="9768"/>
                  </a:lnTo>
                  <a:lnTo>
                    <a:pt x="14560" y="9776"/>
                  </a:lnTo>
                  <a:lnTo>
                    <a:pt x="14636" y="9744"/>
                  </a:lnTo>
                  <a:cubicBezTo>
                    <a:pt x="14641" y="9765"/>
                    <a:pt x="14647" y="9787"/>
                    <a:pt x="14652" y="9808"/>
                  </a:cubicBezTo>
                  <a:cubicBezTo>
                    <a:pt x="14646" y="9836"/>
                    <a:pt x="14639" y="9864"/>
                    <a:pt x="14632" y="9892"/>
                  </a:cubicBezTo>
                  <a:lnTo>
                    <a:pt x="14632" y="9972"/>
                  </a:lnTo>
                  <a:lnTo>
                    <a:pt x="14676" y="10016"/>
                  </a:lnTo>
                  <a:lnTo>
                    <a:pt x="14740" y="10052"/>
                  </a:lnTo>
                  <a:lnTo>
                    <a:pt x="14800" y="10096"/>
                  </a:lnTo>
                  <a:cubicBezTo>
                    <a:pt x="14807" y="10123"/>
                    <a:pt x="14813" y="10150"/>
                    <a:pt x="14820" y="10176"/>
                  </a:cubicBezTo>
                  <a:lnTo>
                    <a:pt x="14876" y="10196"/>
                  </a:lnTo>
                  <a:cubicBezTo>
                    <a:pt x="14887" y="10211"/>
                    <a:pt x="14897" y="10225"/>
                    <a:pt x="14908" y="10240"/>
                  </a:cubicBezTo>
                  <a:lnTo>
                    <a:pt x="14856" y="10316"/>
                  </a:lnTo>
                  <a:lnTo>
                    <a:pt x="14824" y="10368"/>
                  </a:lnTo>
                  <a:lnTo>
                    <a:pt x="14860" y="10428"/>
                  </a:lnTo>
                  <a:lnTo>
                    <a:pt x="14848" y="10480"/>
                  </a:lnTo>
                  <a:lnTo>
                    <a:pt x="14812" y="10544"/>
                  </a:lnTo>
                  <a:lnTo>
                    <a:pt x="14752" y="10540"/>
                  </a:lnTo>
                  <a:lnTo>
                    <a:pt x="14680" y="10572"/>
                  </a:lnTo>
                  <a:lnTo>
                    <a:pt x="14632" y="10624"/>
                  </a:lnTo>
                  <a:lnTo>
                    <a:pt x="14560" y="10656"/>
                  </a:lnTo>
                  <a:cubicBezTo>
                    <a:pt x="14564" y="10687"/>
                    <a:pt x="14568" y="10717"/>
                    <a:pt x="14572" y="10748"/>
                  </a:cubicBezTo>
                  <a:lnTo>
                    <a:pt x="14484" y="10756"/>
                  </a:lnTo>
                  <a:cubicBezTo>
                    <a:pt x="14473" y="10739"/>
                    <a:pt x="14463" y="10721"/>
                    <a:pt x="14452" y="10704"/>
                  </a:cubicBezTo>
                  <a:lnTo>
                    <a:pt x="14392" y="10676"/>
                  </a:lnTo>
                  <a:lnTo>
                    <a:pt x="14332" y="10724"/>
                  </a:lnTo>
                  <a:lnTo>
                    <a:pt x="14247" y="10772"/>
                  </a:lnTo>
                  <a:lnTo>
                    <a:pt x="14248" y="10772"/>
                  </a:lnTo>
                  <a:lnTo>
                    <a:pt x="14242" y="10787"/>
                  </a:lnTo>
                  <a:lnTo>
                    <a:pt x="14264" y="10856"/>
                  </a:lnTo>
                  <a:lnTo>
                    <a:pt x="14304" y="10920"/>
                  </a:lnTo>
                  <a:lnTo>
                    <a:pt x="14356" y="10948"/>
                  </a:lnTo>
                  <a:lnTo>
                    <a:pt x="14408" y="10960"/>
                  </a:lnTo>
                  <a:lnTo>
                    <a:pt x="14416" y="11032"/>
                  </a:lnTo>
                  <a:lnTo>
                    <a:pt x="14416" y="11108"/>
                  </a:lnTo>
                  <a:cubicBezTo>
                    <a:pt x="14427" y="11129"/>
                    <a:pt x="14437" y="11151"/>
                    <a:pt x="14448" y="11172"/>
                  </a:cubicBezTo>
                  <a:lnTo>
                    <a:pt x="14512" y="11200"/>
                  </a:lnTo>
                  <a:lnTo>
                    <a:pt x="14564" y="11236"/>
                  </a:lnTo>
                  <a:lnTo>
                    <a:pt x="14636" y="11228"/>
                  </a:lnTo>
                  <a:lnTo>
                    <a:pt x="14696" y="11220"/>
                  </a:lnTo>
                  <a:lnTo>
                    <a:pt x="14736" y="11240"/>
                  </a:lnTo>
                  <a:cubicBezTo>
                    <a:pt x="14739" y="11264"/>
                    <a:pt x="14741" y="11288"/>
                    <a:pt x="14744" y="11312"/>
                  </a:cubicBezTo>
                  <a:lnTo>
                    <a:pt x="14752" y="11372"/>
                  </a:lnTo>
                  <a:lnTo>
                    <a:pt x="14776" y="11424"/>
                  </a:lnTo>
                  <a:lnTo>
                    <a:pt x="14832" y="11444"/>
                  </a:lnTo>
                  <a:lnTo>
                    <a:pt x="14868" y="11484"/>
                  </a:lnTo>
                  <a:cubicBezTo>
                    <a:pt x="14869" y="11501"/>
                    <a:pt x="14871" y="11519"/>
                    <a:pt x="14872" y="11536"/>
                  </a:cubicBezTo>
                  <a:lnTo>
                    <a:pt x="14796" y="11512"/>
                  </a:lnTo>
                  <a:lnTo>
                    <a:pt x="14764" y="11544"/>
                  </a:lnTo>
                  <a:lnTo>
                    <a:pt x="14697" y="11602"/>
                  </a:lnTo>
                  <a:lnTo>
                    <a:pt x="14697" y="11604"/>
                  </a:lnTo>
                  <a:lnTo>
                    <a:pt x="14740" y="11688"/>
                  </a:lnTo>
                  <a:lnTo>
                    <a:pt x="14684" y="11732"/>
                  </a:lnTo>
                  <a:lnTo>
                    <a:pt x="14644" y="11760"/>
                  </a:lnTo>
                  <a:lnTo>
                    <a:pt x="14612" y="11812"/>
                  </a:lnTo>
                  <a:cubicBezTo>
                    <a:pt x="14604" y="11835"/>
                    <a:pt x="14596" y="11857"/>
                    <a:pt x="14588" y="11880"/>
                  </a:cubicBezTo>
                  <a:lnTo>
                    <a:pt x="14604" y="11916"/>
                  </a:lnTo>
                  <a:lnTo>
                    <a:pt x="14632" y="11956"/>
                  </a:lnTo>
                  <a:lnTo>
                    <a:pt x="14692" y="11968"/>
                  </a:lnTo>
                  <a:lnTo>
                    <a:pt x="14740" y="11996"/>
                  </a:lnTo>
                  <a:lnTo>
                    <a:pt x="14712" y="12044"/>
                  </a:lnTo>
                  <a:lnTo>
                    <a:pt x="14660" y="12036"/>
                  </a:lnTo>
                  <a:lnTo>
                    <a:pt x="14644" y="12100"/>
                  </a:lnTo>
                  <a:lnTo>
                    <a:pt x="14652" y="12144"/>
                  </a:lnTo>
                  <a:lnTo>
                    <a:pt x="14748" y="12192"/>
                  </a:lnTo>
                  <a:cubicBezTo>
                    <a:pt x="14767" y="12206"/>
                    <a:pt x="14761" y="12216"/>
                    <a:pt x="14768" y="12228"/>
                  </a:cubicBezTo>
                  <a:lnTo>
                    <a:pt x="14784" y="12284"/>
                  </a:lnTo>
                  <a:lnTo>
                    <a:pt x="14772" y="12344"/>
                  </a:lnTo>
                  <a:lnTo>
                    <a:pt x="14860" y="12336"/>
                  </a:lnTo>
                  <a:lnTo>
                    <a:pt x="14936" y="12348"/>
                  </a:lnTo>
                  <a:lnTo>
                    <a:pt x="15032" y="12380"/>
                  </a:lnTo>
                  <a:lnTo>
                    <a:pt x="15096" y="12420"/>
                  </a:lnTo>
                  <a:lnTo>
                    <a:pt x="15148" y="12472"/>
                  </a:lnTo>
                  <a:lnTo>
                    <a:pt x="15200" y="12524"/>
                  </a:lnTo>
                  <a:lnTo>
                    <a:pt x="15272" y="12524"/>
                  </a:lnTo>
                  <a:lnTo>
                    <a:pt x="15340" y="12512"/>
                  </a:lnTo>
                  <a:lnTo>
                    <a:pt x="15404" y="12468"/>
                  </a:lnTo>
                  <a:lnTo>
                    <a:pt x="15468" y="12448"/>
                  </a:lnTo>
                  <a:lnTo>
                    <a:pt x="15556" y="12432"/>
                  </a:lnTo>
                  <a:lnTo>
                    <a:pt x="15600" y="12416"/>
                  </a:lnTo>
                  <a:lnTo>
                    <a:pt x="15648" y="12412"/>
                  </a:lnTo>
                  <a:lnTo>
                    <a:pt x="15696" y="12424"/>
                  </a:lnTo>
                  <a:lnTo>
                    <a:pt x="15728" y="12508"/>
                  </a:lnTo>
                  <a:lnTo>
                    <a:pt x="15746" y="12607"/>
                  </a:lnTo>
                  <a:lnTo>
                    <a:pt x="15764" y="12712"/>
                  </a:lnTo>
                  <a:lnTo>
                    <a:pt x="15720" y="12796"/>
                  </a:lnTo>
                  <a:lnTo>
                    <a:pt x="15636" y="12800"/>
                  </a:lnTo>
                  <a:lnTo>
                    <a:pt x="15576" y="12844"/>
                  </a:lnTo>
                  <a:cubicBezTo>
                    <a:pt x="15581" y="12873"/>
                    <a:pt x="15587" y="12903"/>
                    <a:pt x="15592" y="12932"/>
                  </a:cubicBezTo>
                  <a:lnTo>
                    <a:pt x="15548" y="12980"/>
                  </a:lnTo>
                  <a:lnTo>
                    <a:pt x="15516" y="13012"/>
                  </a:lnTo>
                  <a:lnTo>
                    <a:pt x="15536" y="13052"/>
                  </a:lnTo>
                  <a:cubicBezTo>
                    <a:pt x="15544" y="13072"/>
                    <a:pt x="15555" y="13092"/>
                    <a:pt x="15560" y="13112"/>
                  </a:cubicBezTo>
                  <a:lnTo>
                    <a:pt x="15568" y="13172"/>
                  </a:lnTo>
                  <a:lnTo>
                    <a:pt x="15501" y="13186"/>
                  </a:lnTo>
                  <a:cubicBezTo>
                    <a:pt x="15501" y="13195"/>
                    <a:pt x="15500" y="13204"/>
                    <a:pt x="15500" y="13213"/>
                  </a:cubicBezTo>
                  <a:lnTo>
                    <a:pt x="15479" y="13219"/>
                  </a:lnTo>
                  <a:lnTo>
                    <a:pt x="15479" y="13234"/>
                  </a:lnTo>
                  <a:lnTo>
                    <a:pt x="15470" y="13244"/>
                  </a:lnTo>
                  <a:lnTo>
                    <a:pt x="15458" y="13255"/>
                  </a:lnTo>
                  <a:lnTo>
                    <a:pt x="15447" y="13264"/>
                  </a:lnTo>
                  <a:cubicBezTo>
                    <a:pt x="15446" y="13267"/>
                    <a:pt x="15444" y="13271"/>
                    <a:pt x="15443" y="13274"/>
                  </a:cubicBezTo>
                  <a:cubicBezTo>
                    <a:pt x="15440" y="13278"/>
                    <a:pt x="15438" y="13282"/>
                    <a:pt x="15435" y="13286"/>
                  </a:cubicBezTo>
                  <a:lnTo>
                    <a:pt x="15456" y="13300"/>
                  </a:lnTo>
                  <a:lnTo>
                    <a:pt x="15380" y="13304"/>
                  </a:lnTo>
                  <a:lnTo>
                    <a:pt x="15312" y="13288"/>
                  </a:lnTo>
                  <a:lnTo>
                    <a:pt x="15280" y="13380"/>
                  </a:lnTo>
                  <a:lnTo>
                    <a:pt x="15184" y="13412"/>
                  </a:lnTo>
                  <a:lnTo>
                    <a:pt x="15072" y="13420"/>
                  </a:lnTo>
                  <a:lnTo>
                    <a:pt x="15068" y="13536"/>
                  </a:lnTo>
                  <a:cubicBezTo>
                    <a:pt x="15065" y="13560"/>
                    <a:pt x="15063" y="13584"/>
                    <a:pt x="15060" y="13608"/>
                  </a:cubicBezTo>
                  <a:lnTo>
                    <a:pt x="14996" y="13600"/>
                  </a:lnTo>
                  <a:lnTo>
                    <a:pt x="14952" y="13656"/>
                  </a:lnTo>
                  <a:lnTo>
                    <a:pt x="14892" y="13648"/>
                  </a:lnTo>
                  <a:lnTo>
                    <a:pt x="14832" y="13636"/>
                  </a:lnTo>
                  <a:lnTo>
                    <a:pt x="14820" y="13720"/>
                  </a:lnTo>
                  <a:lnTo>
                    <a:pt x="14828" y="13787"/>
                  </a:lnTo>
                  <a:lnTo>
                    <a:pt x="14828" y="13788"/>
                  </a:lnTo>
                  <a:lnTo>
                    <a:pt x="14772" y="13848"/>
                  </a:lnTo>
                  <a:lnTo>
                    <a:pt x="14684" y="13900"/>
                  </a:lnTo>
                  <a:lnTo>
                    <a:pt x="14616" y="13904"/>
                  </a:lnTo>
                  <a:lnTo>
                    <a:pt x="14544" y="13884"/>
                  </a:lnTo>
                  <a:lnTo>
                    <a:pt x="14508" y="13928"/>
                  </a:lnTo>
                  <a:lnTo>
                    <a:pt x="14524" y="13984"/>
                  </a:lnTo>
                  <a:lnTo>
                    <a:pt x="14512" y="14048"/>
                  </a:lnTo>
                  <a:lnTo>
                    <a:pt x="14428" y="14104"/>
                  </a:lnTo>
                  <a:lnTo>
                    <a:pt x="14340" y="14156"/>
                  </a:lnTo>
                  <a:lnTo>
                    <a:pt x="14492" y="14148"/>
                  </a:lnTo>
                  <a:lnTo>
                    <a:pt x="14500" y="14228"/>
                  </a:lnTo>
                  <a:lnTo>
                    <a:pt x="14496" y="14296"/>
                  </a:lnTo>
                  <a:lnTo>
                    <a:pt x="14436" y="14336"/>
                  </a:lnTo>
                  <a:lnTo>
                    <a:pt x="14368" y="14348"/>
                  </a:lnTo>
                  <a:lnTo>
                    <a:pt x="14316" y="14316"/>
                  </a:lnTo>
                  <a:lnTo>
                    <a:pt x="14284" y="14364"/>
                  </a:lnTo>
                  <a:lnTo>
                    <a:pt x="14228" y="14368"/>
                  </a:lnTo>
                  <a:lnTo>
                    <a:pt x="14156" y="14376"/>
                  </a:lnTo>
                  <a:lnTo>
                    <a:pt x="14092" y="14408"/>
                  </a:lnTo>
                  <a:lnTo>
                    <a:pt x="14076" y="14452"/>
                  </a:lnTo>
                  <a:lnTo>
                    <a:pt x="14084" y="14504"/>
                  </a:lnTo>
                  <a:lnTo>
                    <a:pt x="14028" y="14548"/>
                  </a:lnTo>
                  <a:lnTo>
                    <a:pt x="13996" y="14496"/>
                  </a:lnTo>
                  <a:lnTo>
                    <a:pt x="13932" y="14472"/>
                  </a:lnTo>
                  <a:lnTo>
                    <a:pt x="13868" y="14456"/>
                  </a:lnTo>
                  <a:lnTo>
                    <a:pt x="13816" y="14484"/>
                  </a:lnTo>
                  <a:lnTo>
                    <a:pt x="13776" y="14520"/>
                  </a:lnTo>
                  <a:lnTo>
                    <a:pt x="13804" y="14580"/>
                  </a:lnTo>
                  <a:lnTo>
                    <a:pt x="13832" y="14624"/>
                  </a:lnTo>
                  <a:lnTo>
                    <a:pt x="13700" y="14620"/>
                  </a:lnTo>
                  <a:lnTo>
                    <a:pt x="13740" y="14556"/>
                  </a:lnTo>
                  <a:lnTo>
                    <a:pt x="13692" y="14536"/>
                  </a:lnTo>
                  <a:lnTo>
                    <a:pt x="13604" y="14524"/>
                  </a:lnTo>
                  <a:lnTo>
                    <a:pt x="13520" y="14560"/>
                  </a:lnTo>
                  <a:lnTo>
                    <a:pt x="13440" y="14604"/>
                  </a:lnTo>
                  <a:lnTo>
                    <a:pt x="13356" y="14640"/>
                  </a:lnTo>
                  <a:lnTo>
                    <a:pt x="13312" y="14596"/>
                  </a:lnTo>
                  <a:lnTo>
                    <a:pt x="13296" y="14548"/>
                  </a:lnTo>
                  <a:lnTo>
                    <a:pt x="13276" y="14488"/>
                  </a:lnTo>
                  <a:lnTo>
                    <a:pt x="13192" y="14452"/>
                  </a:lnTo>
                  <a:lnTo>
                    <a:pt x="13156" y="14408"/>
                  </a:lnTo>
                  <a:lnTo>
                    <a:pt x="13155" y="14408"/>
                  </a:lnTo>
                  <a:lnTo>
                    <a:pt x="13092" y="14384"/>
                  </a:lnTo>
                  <a:lnTo>
                    <a:pt x="13032" y="14364"/>
                  </a:lnTo>
                  <a:lnTo>
                    <a:pt x="12972" y="14348"/>
                  </a:lnTo>
                  <a:lnTo>
                    <a:pt x="12912" y="14340"/>
                  </a:lnTo>
                  <a:lnTo>
                    <a:pt x="12844" y="14340"/>
                  </a:lnTo>
                  <a:lnTo>
                    <a:pt x="12784" y="14336"/>
                  </a:lnTo>
                  <a:lnTo>
                    <a:pt x="12688" y="14332"/>
                  </a:lnTo>
                  <a:cubicBezTo>
                    <a:pt x="12701" y="14305"/>
                    <a:pt x="12715" y="14279"/>
                    <a:pt x="12728" y="14252"/>
                  </a:cubicBezTo>
                  <a:lnTo>
                    <a:pt x="12628" y="14276"/>
                  </a:lnTo>
                  <a:lnTo>
                    <a:pt x="12592" y="14236"/>
                  </a:lnTo>
                  <a:lnTo>
                    <a:pt x="12644" y="14196"/>
                  </a:lnTo>
                  <a:lnTo>
                    <a:pt x="12704" y="14132"/>
                  </a:lnTo>
                  <a:lnTo>
                    <a:pt x="12680" y="14084"/>
                  </a:lnTo>
                  <a:lnTo>
                    <a:pt x="12600" y="14132"/>
                  </a:lnTo>
                  <a:lnTo>
                    <a:pt x="12544" y="14140"/>
                  </a:lnTo>
                  <a:lnTo>
                    <a:pt x="12460" y="14140"/>
                  </a:lnTo>
                  <a:lnTo>
                    <a:pt x="12340" y="14128"/>
                  </a:lnTo>
                  <a:lnTo>
                    <a:pt x="12244" y="14132"/>
                  </a:lnTo>
                  <a:cubicBezTo>
                    <a:pt x="12231" y="14109"/>
                    <a:pt x="12217" y="14087"/>
                    <a:pt x="12204" y="14064"/>
                  </a:cubicBezTo>
                  <a:lnTo>
                    <a:pt x="12184" y="14004"/>
                  </a:lnTo>
                  <a:lnTo>
                    <a:pt x="12116" y="13964"/>
                  </a:lnTo>
                  <a:lnTo>
                    <a:pt x="12040" y="13968"/>
                  </a:lnTo>
                  <a:lnTo>
                    <a:pt x="11988" y="14028"/>
                  </a:lnTo>
                  <a:lnTo>
                    <a:pt x="12044" y="14088"/>
                  </a:lnTo>
                  <a:lnTo>
                    <a:pt x="12092" y="14104"/>
                  </a:lnTo>
                  <a:cubicBezTo>
                    <a:pt x="12091" y="14117"/>
                    <a:pt x="12089" y="14131"/>
                    <a:pt x="12088" y="14144"/>
                  </a:cubicBezTo>
                  <a:lnTo>
                    <a:pt x="12008" y="14148"/>
                  </a:lnTo>
                  <a:lnTo>
                    <a:pt x="11940" y="14160"/>
                  </a:lnTo>
                  <a:lnTo>
                    <a:pt x="11832" y="14156"/>
                  </a:lnTo>
                  <a:lnTo>
                    <a:pt x="11740" y="14124"/>
                  </a:lnTo>
                  <a:lnTo>
                    <a:pt x="11648" y="14112"/>
                  </a:lnTo>
                  <a:cubicBezTo>
                    <a:pt x="11645" y="14095"/>
                    <a:pt x="11643" y="14077"/>
                    <a:pt x="11640" y="14060"/>
                  </a:cubicBezTo>
                  <a:lnTo>
                    <a:pt x="11680" y="14008"/>
                  </a:lnTo>
                  <a:lnTo>
                    <a:pt x="11772" y="14016"/>
                  </a:lnTo>
                  <a:cubicBezTo>
                    <a:pt x="11776" y="14001"/>
                    <a:pt x="11780" y="13987"/>
                    <a:pt x="11784" y="13972"/>
                  </a:cubicBezTo>
                  <a:lnTo>
                    <a:pt x="11696" y="13936"/>
                  </a:lnTo>
                  <a:lnTo>
                    <a:pt x="11620" y="13928"/>
                  </a:lnTo>
                  <a:lnTo>
                    <a:pt x="11480" y="13920"/>
                  </a:lnTo>
                  <a:lnTo>
                    <a:pt x="11352" y="13920"/>
                  </a:lnTo>
                  <a:lnTo>
                    <a:pt x="11272" y="13920"/>
                  </a:lnTo>
                  <a:lnTo>
                    <a:pt x="11192" y="13936"/>
                  </a:lnTo>
                  <a:lnTo>
                    <a:pt x="11128" y="13936"/>
                  </a:lnTo>
                  <a:lnTo>
                    <a:pt x="11068" y="13940"/>
                  </a:lnTo>
                  <a:lnTo>
                    <a:pt x="11040" y="13900"/>
                  </a:lnTo>
                  <a:lnTo>
                    <a:pt x="11040" y="13836"/>
                  </a:lnTo>
                  <a:cubicBezTo>
                    <a:pt x="11041" y="13819"/>
                    <a:pt x="11048" y="13797"/>
                    <a:pt x="11044" y="13784"/>
                  </a:cubicBezTo>
                  <a:lnTo>
                    <a:pt x="11016" y="13756"/>
                  </a:lnTo>
                  <a:lnTo>
                    <a:pt x="10988" y="13744"/>
                  </a:lnTo>
                  <a:lnTo>
                    <a:pt x="10970" y="13792"/>
                  </a:lnTo>
                  <a:lnTo>
                    <a:pt x="10928" y="13776"/>
                  </a:lnTo>
                  <a:lnTo>
                    <a:pt x="10860" y="13776"/>
                  </a:lnTo>
                  <a:lnTo>
                    <a:pt x="10812" y="13808"/>
                  </a:lnTo>
                  <a:lnTo>
                    <a:pt x="10760" y="13856"/>
                  </a:lnTo>
                  <a:lnTo>
                    <a:pt x="10640" y="13940"/>
                  </a:lnTo>
                  <a:lnTo>
                    <a:pt x="10484" y="14060"/>
                  </a:lnTo>
                  <a:lnTo>
                    <a:pt x="10352" y="14168"/>
                  </a:lnTo>
                  <a:lnTo>
                    <a:pt x="10280" y="14240"/>
                  </a:lnTo>
                  <a:lnTo>
                    <a:pt x="10260" y="14300"/>
                  </a:lnTo>
                  <a:lnTo>
                    <a:pt x="10164" y="14284"/>
                  </a:lnTo>
                  <a:lnTo>
                    <a:pt x="10088" y="14280"/>
                  </a:lnTo>
                  <a:cubicBezTo>
                    <a:pt x="10079" y="14300"/>
                    <a:pt x="10069" y="14320"/>
                    <a:pt x="10060" y="14340"/>
                  </a:cubicBezTo>
                  <a:lnTo>
                    <a:pt x="9992" y="14368"/>
                  </a:lnTo>
                  <a:lnTo>
                    <a:pt x="9912" y="14376"/>
                  </a:lnTo>
                  <a:lnTo>
                    <a:pt x="9844" y="14392"/>
                  </a:lnTo>
                  <a:lnTo>
                    <a:pt x="9800" y="14440"/>
                  </a:lnTo>
                  <a:lnTo>
                    <a:pt x="9824" y="14500"/>
                  </a:lnTo>
                  <a:lnTo>
                    <a:pt x="9788" y="14536"/>
                  </a:lnTo>
                  <a:lnTo>
                    <a:pt x="9700" y="14604"/>
                  </a:lnTo>
                  <a:lnTo>
                    <a:pt x="9640" y="14664"/>
                  </a:lnTo>
                  <a:lnTo>
                    <a:pt x="9604" y="14592"/>
                  </a:lnTo>
                  <a:lnTo>
                    <a:pt x="9548" y="14544"/>
                  </a:lnTo>
                  <a:lnTo>
                    <a:pt x="9492" y="14632"/>
                  </a:lnTo>
                  <a:lnTo>
                    <a:pt x="9524" y="14684"/>
                  </a:lnTo>
                  <a:lnTo>
                    <a:pt x="9568" y="14728"/>
                  </a:lnTo>
                  <a:lnTo>
                    <a:pt x="9644" y="14712"/>
                  </a:lnTo>
                  <a:cubicBezTo>
                    <a:pt x="9643" y="14739"/>
                    <a:pt x="9641" y="14765"/>
                    <a:pt x="9640" y="14792"/>
                  </a:cubicBezTo>
                  <a:lnTo>
                    <a:pt x="9640" y="14868"/>
                  </a:lnTo>
                  <a:cubicBezTo>
                    <a:pt x="9639" y="14897"/>
                    <a:pt x="9637" y="14927"/>
                    <a:pt x="9636" y="14956"/>
                  </a:cubicBezTo>
                  <a:lnTo>
                    <a:pt x="9636" y="15032"/>
                  </a:lnTo>
                  <a:lnTo>
                    <a:pt x="9636" y="15120"/>
                  </a:lnTo>
                  <a:lnTo>
                    <a:pt x="9636" y="15640"/>
                  </a:lnTo>
                  <a:lnTo>
                    <a:pt x="9688" y="15668"/>
                  </a:lnTo>
                  <a:lnTo>
                    <a:pt x="9752" y="15700"/>
                  </a:lnTo>
                  <a:lnTo>
                    <a:pt x="9792" y="15740"/>
                  </a:lnTo>
                  <a:cubicBezTo>
                    <a:pt x="9791" y="15760"/>
                    <a:pt x="9789" y="15780"/>
                    <a:pt x="9788" y="15800"/>
                  </a:cubicBezTo>
                  <a:lnTo>
                    <a:pt x="9804" y="15860"/>
                  </a:lnTo>
                  <a:lnTo>
                    <a:pt x="9724" y="15848"/>
                  </a:lnTo>
                  <a:lnTo>
                    <a:pt x="9660" y="15856"/>
                  </a:lnTo>
                  <a:cubicBezTo>
                    <a:pt x="9653" y="15837"/>
                    <a:pt x="9647" y="15819"/>
                    <a:pt x="9640" y="15800"/>
                  </a:cubicBezTo>
                  <a:cubicBezTo>
                    <a:pt x="9629" y="15784"/>
                    <a:pt x="9619" y="15768"/>
                    <a:pt x="9608" y="15752"/>
                  </a:cubicBezTo>
                  <a:lnTo>
                    <a:pt x="9536" y="15744"/>
                  </a:lnTo>
                  <a:lnTo>
                    <a:pt x="9468" y="15768"/>
                  </a:lnTo>
                  <a:lnTo>
                    <a:pt x="9400" y="15792"/>
                  </a:lnTo>
                  <a:lnTo>
                    <a:pt x="9348" y="15832"/>
                  </a:lnTo>
                  <a:cubicBezTo>
                    <a:pt x="9335" y="15852"/>
                    <a:pt x="9321" y="15872"/>
                    <a:pt x="9308" y="15892"/>
                  </a:cubicBezTo>
                  <a:lnTo>
                    <a:pt x="9180" y="15900"/>
                  </a:lnTo>
                  <a:lnTo>
                    <a:pt x="9116" y="15928"/>
                  </a:lnTo>
                  <a:lnTo>
                    <a:pt x="9136" y="15992"/>
                  </a:lnTo>
                  <a:lnTo>
                    <a:pt x="9088" y="16044"/>
                  </a:lnTo>
                  <a:lnTo>
                    <a:pt x="9020" y="15972"/>
                  </a:lnTo>
                  <a:cubicBezTo>
                    <a:pt x="8996" y="15999"/>
                    <a:pt x="8972" y="16025"/>
                    <a:pt x="8948" y="16052"/>
                  </a:cubicBezTo>
                  <a:lnTo>
                    <a:pt x="8896" y="16012"/>
                  </a:lnTo>
                  <a:lnTo>
                    <a:pt x="8852" y="15960"/>
                  </a:lnTo>
                  <a:lnTo>
                    <a:pt x="8780" y="15912"/>
                  </a:lnTo>
                  <a:lnTo>
                    <a:pt x="8688" y="15876"/>
                  </a:lnTo>
                  <a:lnTo>
                    <a:pt x="8616" y="15856"/>
                  </a:lnTo>
                  <a:lnTo>
                    <a:pt x="8536" y="15836"/>
                  </a:lnTo>
                  <a:lnTo>
                    <a:pt x="8491" y="15843"/>
                  </a:lnTo>
                  <a:cubicBezTo>
                    <a:pt x="8465" y="15853"/>
                    <a:pt x="8442" y="15862"/>
                    <a:pt x="8423" y="15872"/>
                  </a:cubicBezTo>
                  <a:cubicBezTo>
                    <a:pt x="8411" y="15885"/>
                    <a:pt x="8400" y="15899"/>
                    <a:pt x="8388" y="15912"/>
                  </a:cubicBezTo>
                  <a:lnTo>
                    <a:pt x="8340" y="15968"/>
                  </a:lnTo>
                  <a:lnTo>
                    <a:pt x="8280" y="16004"/>
                  </a:lnTo>
                  <a:lnTo>
                    <a:pt x="8224" y="15996"/>
                  </a:lnTo>
                  <a:lnTo>
                    <a:pt x="8172" y="15944"/>
                  </a:lnTo>
                  <a:lnTo>
                    <a:pt x="8140" y="15884"/>
                  </a:lnTo>
                  <a:lnTo>
                    <a:pt x="8140" y="15804"/>
                  </a:lnTo>
                  <a:cubicBezTo>
                    <a:pt x="8128" y="15795"/>
                    <a:pt x="8116" y="15785"/>
                    <a:pt x="8104" y="15776"/>
                  </a:cubicBezTo>
                  <a:lnTo>
                    <a:pt x="8000" y="15776"/>
                  </a:lnTo>
                  <a:lnTo>
                    <a:pt x="7916" y="15744"/>
                  </a:lnTo>
                  <a:lnTo>
                    <a:pt x="7864" y="15680"/>
                  </a:lnTo>
                  <a:lnTo>
                    <a:pt x="7848" y="15598"/>
                  </a:lnTo>
                  <a:lnTo>
                    <a:pt x="7849" y="15598"/>
                  </a:lnTo>
                  <a:lnTo>
                    <a:pt x="7840" y="15536"/>
                  </a:lnTo>
                  <a:lnTo>
                    <a:pt x="7832" y="15476"/>
                  </a:lnTo>
                  <a:lnTo>
                    <a:pt x="7792" y="15476"/>
                  </a:lnTo>
                  <a:lnTo>
                    <a:pt x="7728" y="15472"/>
                  </a:lnTo>
                  <a:lnTo>
                    <a:pt x="7656" y="15448"/>
                  </a:lnTo>
                  <a:lnTo>
                    <a:pt x="7588" y="15444"/>
                  </a:lnTo>
                  <a:lnTo>
                    <a:pt x="7524" y="15444"/>
                  </a:lnTo>
                  <a:lnTo>
                    <a:pt x="7464" y="15500"/>
                  </a:lnTo>
                  <a:lnTo>
                    <a:pt x="7412" y="15416"/>
                  </a:lnTo>
                  <a:lnTo>
                    <a:pt x="7388" y="15372"/>
                  </a:lnTo>
                  <a:lnTo>
                    <a:pt x="7344" y="15304"/>
                  </a:lnTo>
                  <a:lnTo>
                    <a:pt x="7260" y="15320"/>
                  </a:lnTo>
                  <a:lnTo>
                    <a:pt x="7152" y="15324"/>
                  </a:lnTo>
                  <a:lnTo>
                    <a:pt x="7060" y="15324"/>
                  </a:lnTo>
                  <a:lnTo>
                    <a:pt x="7052" y="15300"/>
                  </a:lnTo>
                  <a:lnTo>
                    <a:pt x="7012" y="15236"/>
                  </a:lnTo>
                  <a:lnTo>
                    <a:pt x="6952" y="15176"/>
                  </a:lnTo>
                  <a:lnTo>
                    <a:pt x="6880" y="15200"/>
                  </a:lnTo>
                  <a:lnTo>
                    <a:pt x="6800" y="15176"/>
                  </a:lnTo>
                  <a:lnTo>
                    <a:pt x="6714" y="15156"/>
                  </a:lnTo>
                  <a:lnTo>
                    <a:pt x="6688" y="15168"/>
                  </a:lnTo>
                  <a:lnTo>
                    <a:pt x="6612" y="15100"/>
                  </a:lnTo>
                  <a:lnTo>
                    <a:pt x="6568" y="15076"/>
                  </a:lnTo>
                  <a:lnTo>
                    <a:pt x="6508" y="15052"/>
                  </a:lnTo>
                  <a:lnTo>
                    <a:pt x="6444" y="15040"/>
                  </a:lnTo>
                  <a:cubicBezTo>
                    <a:pt x="6437" y="15060"/>
                    <a:pt x="6431" y="15080"/>
                    <a:pt x="6424" y="15100"/>
                  </a:cubicBezTo>
                  <a:cubicBezTo>
                    <a:pt x="6428" y="15131"/>
                    <a:pt x="6432" y="15161"/>
                    <a:pt x="6436" y="15192"/>
                  </a:cubicBezTo>
                  <a:lnTo>
                    <a:pt x="6444" y="15280"/>
                  </a:lnTo>
                  <a:lnTo>
                    <a:pt x="6432" y="15352"/>
                  </a:lnTo>
                  <a:lnTo>
                    <a:pt x="6352" y="15352"/>
                  </a:lnTo>
                  <a:lnTo>
                    <a:pt x="6264" y="15344"/>
                  </a:lnTo>
                  <a:lnTo>
                    <a:pt x="6168" y="15340"/>
                  </a:lnTo>
                  <a:lnTo>
                    <a:pt x="6167" y="15340"/>
                  </a:lnTo>
                  <a:lnTo>
                    <a:pt x="6072" y="15340"/>
                  </a:lnTo>
                  <a:lnTo>
                    <a:pt x="5996" y="15296"/>
                  </a:lnTo>
                  <a:cubicBezTo>
                    <a:pt x="5988" y="15313"/>
                    <a:pt x="5980" y="15331"/>
                    <a:pt x="5972" y="15348"/>
                  </a:cubicBezTo>
                  <a:cubicBezTo>
                    <a:pt x="5965" y="15360"/>
                    <a:pt x="5959" y="15372"/>
                    <a:pt x="5952" y="15384"/>
                  </a:cubicBezTo>
                  <a:lnTo>
                    <a:pt x="5880" y="15360"/>
                  </a:lnTo>
                  <a:lnTo>
                    <a:pt x="5828" y="15356"/>
                  </a:lnTo>
                  <a:cubicBezTo>
                    <a:pt x="5819" y="15336"/>
                    <a:pt x="5809" y="15316"/>
                    <a:pt x="5800" y="15296"/>
                  </a:cubicBezTo>
                  <a:lnTo>
                    <a:pt x="5748" y="15248"/>
                  </a:lnTo>
                  <a:lnTo>
                    <a:pt x="5672" y="15276"/>
                  </a:lnTo>
                  <a:lnTo>
                    <a:pt x="5588" y="15316"/>
                  </a:lnTo>
                  <a:lnTo>
                    <a:pt x="5516" y="15352"/>
                  </a:lnTo>
                  <a:lnTo>
                    <a:pt x="5452" y="15348"/>
                  </a:lnTo>
                  <a:lnTo>
                    <a:pt x="5400" y="15296"/>
                  </a:lnTo>
                  <a:lnTo>
                    <a:pt x="5344" y="15256"/>
                  </a:lnTo>
                  <a:lnTo>
                    <a:pt x="5344" y="15204"/>
                  </a:lnTo>
                  <a:lnTo>
                    <a:pt x="5308" y="15156"/>
                  </a:lnTo>
                  <a:lnTo>
                    <a:pt x="5268" y="15116"/>
                  </a:lnTo>
                  <a:lnTo>
                    <a:pt x="5192" y="15072"/>
                  </a:lnTo>
                  <a:lnTo>
                    <a:pt x="5109" y="15038"/>
                  </a:lnTo>
                  <a:lnTo>
                    <a:pt x="5108" y="15032"/>
                  </a:lnTo>
                  <a:lnTo>
                    <a:pt x="5107" y="15031"/>
                  </a:lnTo>
                  <a:lnTo>
                    <a:pt x="5108" y="15036"/>
                  </a:lnTo>
                  <a:lnTo>
                    <a:pt x="5064" y="15040"/>
                  </a:lnTo>
                  <a:lnTo>
                    <a:pt x="5008" y="15072"/>
                  </a:lnTo>
                  <a:lnTo>
                    <a:pt x="4932" y="15120"/>
                  </a:lnTo>
                  <a:cubicBezTo>
                    <a:pt x="4920" y="15105"/>
                    <a:pt x="4908" y="15091"/>
                    <a:pt x="4896" y="15076"/>
                  </a:cubicBezTo>
                  <a:lnTo>
                    <a:pt x="4820" y="15112"/>
                  </a:lnTo>
                  <a:lnTo>
                    <a:pt x="4752" y="15148"/>
                  </a:lnTo>
                  <a:cubicBezTo>
                    <a:pt x="4743" y="15129"/>
                    <a:pt x="4733" y="15111"/>
                    <a:pt x="4724" y="15092"/>
                  </a:cubicBezTo>
                  <a:cubicBezTo>
                    <a:pt x="4712" y="15071"/>
                    <a:pt x="4700" y="15049"/>
                    <a:pt x="4688" y="15028"/>
                  </a:cubicBezTo>
                  <a:lnTo>
                    <a:pt x="4616" y="14980"/>
                  </a:lnTo>
                  <a:lnTo>
                    <a:pt x="4536" y="14932"/>
                  </a:lnTo>
                  <a:cubicBezTo>
                    <a:pt x="4537" y="14911"/>
                    <a:pt x="4539" y="14889"/>
                    <a:pt x="4540" y="14868"/>
                  </a:cubicBezTo>
                  <a:cubicBezTo>
                    <a:pt x="4537" y="14847"/>
                    <a:pt x="4535" y="14825"/>
                    <a:pt x="4532" y="14804"/>
                  </a:cubicBezTo>
                  <a:lnTo>
                    <a:pt x="4404" y="14812"/>
                  </a:lnTo>
                  <a:lnTo>
                    <a:pt x="4288" y="14808"/>
                  </a:lnTo>
                  <a:lnTo>
                    <a:pt x="4188" y="14748"/>
                  </a:lnTo>
                  <a:lnTo>
                    <a:pt x="4112" y="14696"/>
                  </a:lnTo>
                  <a:lnTo>
                    <a:pt x="4008" y="14700"/>
                  </a:lnTo>
                  <a:cubicBezTo>
                    <a:pt x="3999" y="14689"/>
                    <a:pt x="3989" y="14679"/>
                    <a:pt x="3980" y="14668"/>
                  </a:cubicBezTo>
                  <a:cubicBezTo>
                    <a:pt x="3967" y="14653"/>
                    <a:pt x="3953" y="14639"/>
                    <a:pt x="3940" y="14624"/>
                  </a:cubicBezTo>
                  <a:lnTo>
                    <a:pt x="3832" y="14620"/>
                  </a:lnTo>
                  <a:cubicBezTo>
                    <a:pt x="3817" y="14597"/>
                    <a:pt x="3803" y="14575"/>
                    <a:pt x="3788" y="14552"/>
                  </a:cubicBezTo>
                  <a:cubicBezTo>
                    <a:pt x="3795" y="14527"/>
                    <a:pt x="3801" y="14501"/>
                    <a:pt x="3808" y="14476"/>
                  </a:cubicBezTo>
                  <a:lnTo>
                    <a:pt x="3716" y="14532"/>
                  </a:lnTo>
                  <a:cubicBezTo>
                    <a:pt x="3711" y="14564"/>
                    <a:pt x="3705" y="14596"/>
                    <a:pt x="3700" y="14628"/>
                  </a:cubicBezTo>
                  <a:lnTo>
                    <a:pt x="3648" y="14628"/>
                  </a:lnTo>
                  <a:lnTo>
                    <a:pt x="3580" y="14584"/>
                  </a:lnTo>
                  <a:cubicBezTo>
                    <a:pt x="3570" y="14565"/>
                    <a:pt x="3561" y="14547"/>
                    <a:pt x="3552" y="14528"/>
                  </a:cubicBezTo>
                  <a:lnTo>
                    <a:pt x="3572" y="14476"/>
                  </a:lnTo>
                  <a:lnTo>
                    <a:pt x="3660" y="14432"/>
                  </a:lnTo>
                  <a:cubicBezTo>
                    <a:pt x="3657" y="14397"/>
                    <a:pt x="3654" y="14363"/>
                    <a:pt x="3652" y="14328"/>
                  </a:cubicBezTo>
                  <a:lnTo>
                    <a:pt x="3696" y="14296"/>
                  </a:lnTo>
                  <a:cubicBezTo>
                    <a:pt x="3699" y="14283"/>
                    <a:pt x="3701" y="14269"/>
                    <a:pt x="3704" y="14256"/>
                  </a:cubicBezTo>
                  <a:lnTo>
                    <a:pt x="3660" y="14208"/>
                  </a:lnTo>
                  <a:lnTo>
                    <a:pt x="3588" y="14192"/>
                  </a:lnTo>
                  <a:lnTo>
                    <a:pt x="3544" y="14160"/>
                  </a:lnTo>
                  <a:lnTo>
                    <a:pt x="3472" y="14140"/>
                  </a:lnTo>
                  <a:cubicBezTo>
                    <a:pt x="3464" y="14159"/>
                    <a:pt x="3456" y="14177"/>
                    <a:pt x="3448" y="14196"/>
                  </a:cubicBezTo>
                  <a:cubicBezTo>
                    <a:pt x="3438" y="14203"/>
                    <a:pt x="3429" y="14209"/>
                    <a:pt x="3420" y="14216"/>
                  </a:cubicBezTo>
                  <a:lnTo>
                    <a:pt x="3376" y="14204"/>
                  </a:lnTo>
                  <a:cubicBezTo>
                    <a:pt x="3369" y="14184"/>
                    <a:pt x="3363" y="14164"/>
                    <a:pt x="3356" y="14144"/>
                  </a:cubicBezTo>
                  <a:cubicBezTo>
                    <a:pt x="3353" y="14128"/>
                    <a:pt x="3351" y="14112"/>
                    <a:pt x="3348" y="14096"/>
                  </a:cubicBezTo>
                  <a:lnTo>
                    <a:pt x="3308" y="14092"/>
                  </a:lnTo>
                  <a:lnTo>
                    <a:pt x="3244" y="14104"/>
                  </a:lnTo>
                  <a:lnTo>
                    <a:pt x="3204" y="14084"/>
                  </a:lnTo>
                  <a:cubicBezTo>
                    <a:pt x="3197" y="14071"/>
                    <a:pt x="3190" y="14066"/>
                    <a:pt x="3184" y="14044"/>
                  </a:cubicBezTo>
                  <a:lnTo>
                    <a:pt x="3168" y="13952"/>
                  </a:lnTo>
                  <a:lnTo>
                    <a:pt x="3240" y="13944"/>
                  </a:lnTo>
                  <a:lnTo>
                    <a:pt x="3300" y="13940"/>
                  </a:lnTo>
                  <a:lnTo>
                    <a:pt x="3356" y="13916"/>
                  </a:lnTo>
                  <a:lnTo>
                    <a:pt x="3408" y="13864"/>
                  </a:lnTo>
                  <a:lnTo>
                    <a:pt x="3440" y="13812"/>
                  </a:lnTo>
                  <a:lnTo>
                    <a:pt x="3488" y="13764"/>
                  </a:lnTo>
                  <a:lnTo>
                    <a:pt x="3557" y="13683"/>
                  </a:lnTo>
                  <a:lnTo>
                    <a:pt x="3608" y="13592"/>
                  </a:lnTo>
                  <a:lnTo>
                    <a:pt x="3640" y="13500"/>
                  </a:lnTo>
                  <a:lnTo>
                    <a:pt x="3676" y="13356"/>
                  </a:lnTo>
                  <a:lnTo>
                    <a:pt x="3720" y="13176"/>
                  </a:lnTo>
                  <a:lnTo>
                    <a:pt x="3764" y="13012"/>
                  </a:lnTo>
                  <a:lnTo>
                    <a:pt x="3808" y="12832"/>
                  </a:lnTo>
                  <a:lnTo>
                    <a:pt x="3848" y="12688"/>
                  </a:lnTo>
                  <a:lnTo>
                    <a:pt x="3876" y="12540"/>
                  </a:lnTo>
                  <a:lnTo>
                    <a:pt x="3912" y="12376"/>
                  </a:lnTo>
                  <a:lnTo>
                    <a:pt x="3952" y="12184"/>
                  </a:lnTo>
                  <a:lnTo>
                    <a:pt x="3981" y="12026"/>
                  </a:lnTo>
                  <a:lnTo>
                    <a:pt x="3980" y="12024"/>
                  </a:lnTo>
                  <a:lnTo>
                    <a:pt x="3964" y="11936"/>
                  </a:lnTo>
                  <a:cubicBezTo>
                    <a:pt x="3960" y="11911"/>
                    <a:pt x="3956" y="11885"/>
                    <a:pt x="3952" y="11860"/>
                  </a:cubicBezTo>
                  <a:lnTo>
                    <a:pt x="4008" y="11832"/>
                  </a:lnTo>
                  <a:lnTo>
                    <a:pt x="4048" y="11808"/>
                  </a:lnTo>
                  <a:cubicBezTo>
                    <a:pt x="4045" y="11776"/>
                    <a:pt x="4043" y="11744"/>
                    <a:pt x="4040" y="11712"/>
                  </a:cubicBezTo>
                  <a:lnTo>
                    <a:pt x="4108" y="11676"/>
                  </a:lnTo>
                  <a:lnTo>
                    <a:pt x="4160" y="11704"/>
                  </a:lnTo>
                  <a:lnTo>
                    <a:pt x="4220" y="11680"/>
                  </a:lnTo>
                  <a:lnTo>
                    <a:pt x="4300" y="11696"/>
                  </a:lnTo>
                  <a:lnTo>
                    <a:pt x="4268" y="11608"/>
                  </a:lnTo>
                  <a:lnTo>
                    <a:pt x="4204" y="11568"/>
                  </a:lnTo>
                  <a:lnTo>
                    <a:pt x="4152" y="11496"/>
                  </a:lnTo>
                  <a:lnTo>
                    <a:pt x="4112" y="11472"/>
                  </a:lnTo>
                  <a:lnTo>
                    <a:pt x="4048" y="11576"/>
                  </a:lnTo>
                  <a:lnTo>
                    <a:pt x="4004" y="11640"/>
                  </a:lnTo>
                  <a:cubicBezTo>
                    <a:pt x="4015" y="11592"/>
                    <a:pt x="4025" y="11544"/>
                    <a:pt x="4036" y="11496"/>
                  </a:cubicBezTo>
                  <a:cubicBezTo>
                    <a:pt x="4037" y="11448"/>
                    <a:pt x="4039" y="11400"/>
                    <a:pt x="4040" y="11352"/>
                  </a:cubicBezTo>
                  <a:lnTo>
                    <a:pt x="4072" y="11152"/>
                  </a:lnTo>
                  <a:cubicBezTo>
                    <a:pt x="4080" y="11097"/>
                    <a:pt x="4088" y="11043"/>
                    <a:pt x="4096" y="10988"/>
                  </a:cubicBezTo>
                  <a:cubicBezTo>
                    <a:pt x="4105" y="10923"/>
                    <a:pt x="4115" y="10857"/>
                    <a:pt x="4124" y="10792"/>
                  </a:cubicBezTo>
                  <a:lnTo>
                    <a:pt x="4148" y="10612"/>
                  </a:lnTo>
                  <a:cubicBezTo>
                    <a:pt x="4149" y="10567"/>
                    <a:pt x="4151" y="10521"/>
                    <a:pt x="4152" y="10476"/>
                  </a:cubicBezTo>
                  <a:cubicBezTo>
                    <a:pt x="4160" y="10431"/>
                    <a:pt x="4168" y="10385"/>
                    <a:pt x="4176" y="10340"/>
                  </a:cubicBezTo>
                  <a:cubicBezTo>
                    <a:pt x="4171" y="10309"/>
                    <a:pt x="4165" y="10279"/>
                    <a:pt x="4160" y="10248"/>
                  </a:cubicBezTo>
                  <a:cubicBezTo>
                    <a:pt x="4159" y="10216"/>
                    <a:pt x="4157" y="10184"/>
                    <a:pt x="4156" y="10152"/>
                  </a:cubicBezTo>
                  <a:lnTo>
                    <a:pt x="4212" y="10072"/>
                  </a:lnTo>
                  <a:lnTo>
                    <a:pt x="4252" y="10012"/>
                  </a:lnTo>
                  <a:lnTo>
                    <a:pt x="4336" y="9996"/>
                  </a:lnTo>
                  <a:cubicBezTo>
                    <a:pt x="4328" y="10037"/>
                    <a:pt x="4320" y="10079"/>
                    <a:pt x="4312" y="10120"/>
                  </a:cubicBezTo>
                  <a:lnTo>
                    <a:pt x="4408" y="10216"/>
                  </a:lnTo>
                  <a:lnTo>
                    <a:pt x="4524" y="10324"/>
                  </a:lnTo>
                  <a:lnTo>
                    <a:pt x="4604" y="10420"/>
                  </a:lnTo>
                  <a:lnTo>
                    <a:pt x="4660" y="10496"/>
                  </a:lnTo>
                  <a:lnTo>
                    <a:pt x="4740" y="10940"/>
                  </a:lnTo>
                  <a:lnTo>
                    <a:pt x="4800" y="10876"/>
                  </a:lnTo>
                  <a:lnTo>
                    <a:pt x="4742" y="10493"/>
                  </a:lnTo>
                  <a:lnTo>
                    <a:pt x="4736" y="10480"/>
                  </a:lnTo>
                  <a:lnTo>
                    <a:pt x="4736" y="10462"/>
                  </a:lnTo>
                  <a:lnTo>
                    <a:pt x="4716" y="10420"/>
                  </a:lnTo>
                  <a:lnTo>
                    <a:pt x="4704" y="10348"/>
                  </a:lnTo>
                  <a:lnTo>
                    <a:pt x="4692" y="10280"/>
                  </a:lnTo>
                  <a:lnTo>
                    <a:pt x="4632" y="10204"/>
                  </a:lnTo>
                  <a:lnTo>
                    <a:pt x="4564" y="10144"/>
                  </a:lnTo>
                  <a:lnTo>
                    <a:pt x="4512" y="10080"/>
                  </a:lnTo>
                  <a:lnTo>
                    <a:pt x="4472" y="10052"/>
                  </a:lnTo>
                  <a:lnTo>
                    <a:pt x="4416" y="10048"/>
                  </a:lnTo>
                  <a:lnTo>
                    <a:pt x="4412" y="9972"/>
                  </a:lnTo>
                  <a:lnTo>
                    <a:pt x="4344" y="9944"/>
                  </a:lnTo>
                  <a:lnTo>
                    <a:pt x="4280" y="9896"/>
                  </a:lnTo>
                  <a:lnTo>
                    <a:pt x="4204" y="9832"/>
                  </a:lnTo>
                  <a:lnTo>
                    <a:pt x="4100" y="9824"/>
                  </a:lnTo>
                  <a:lnTo>
                    <a:pt x="4100" y="9728"/>
                  </a:lnTo>
                  <a:lnTo>
                    <a:pt x="4072" y="9640"/>
                  </a:lnTo>
                  <a:lnTo>
                    <a:pt x="4076" y="9528"/>
                  </a:lnTo>
                  <a:lnTo>
                    <a:pt x="4064" y="9444"/>
                  </a:lnTo>
                  <a:lnTo>
                    <a:pt x="4012" y="9384"/>
                  </a:lnTo>
                  <a:lnTo>
                    <a:pt x="3916" y="9316"/>
                  </a:lnTo>
                  <a:lnTo>
                    <a:pt x="3916" y="9220"/>
                  </a:lnTo>
                  <a:lnTo>
                    <a:pt x="3932" y="9092"/>
                  </a:lnTo>
                  <a:lnTo>
                    <a:pt x="3972" y="9152"/>
                  </a:lnTo>
                  <a:lnTo>
                    <a:pt x="4016" y="9232"/>
                  </a:lnTo>
                  <a:lnTo>
                    <a:pt x="4088" y="9216"/>
                  </a:lnTo>
                  <a:lnTo>
                    <a:pt x="4116" y="9224"/>
                  </a:lnTo>
                  <a:lnTo>
                    <a:pt x="4124" y="9312"/>
                  </a:lnTo>
                  <a:lnTo>
                    <a:pt x="4148" y="9384"/>
                  </a:lnTo>
                  <a:lnTo>
                    <a:pt x="4168" y="9460"/>
                  </a:lnTo>
                  <a:lnTo>
                    <a:pt x="4120" y="9532"/>
                  </a:lnTo>
                  <a:lnTo>
                    <a:pt x="4152" y="9576"/>
                  </a:lnTo>
                  <a:lnTo>
                    <a:pt x="4228" y="9580"/>
                  </a:lnTo>
                  <a:lnTo>
                    <a:pt x="4220" y="9472"/>
                  </a:lnTo>
                  <a:lnTo>
                    <a:pt x="4284" y="9452"/>
                  </a:lnTo>
                  <a:lnTo>
                    <a:pt x="4304" y="9384"/>
                  </a:lnTo>
                  <a:lnTo>
                    <a:pt x="4324" y="9332"/>
                  </a:lnTo>
                  <a:lnTo>
                    <a:pt x="4240" y="9248"/>
                  </a:lnTo>
                  <a:lnTo>
                    <a:pt x="4272" y="9196"/>
                  </a:lnTo>
                  <a:lnTo>
                    <a:pt x="4340" y="9208"/>
                  </a:lnTo>
                  <a:lnTo>
                    <a:pt x="4368" y="9144"/>
                  </a:lnTo>
                  <a:lnTo>
                    <a:pt x="4300" y="9096"/>
                  </a:lnTo>
                  <a:lnTo>
                    <a:pt x="4228" y="9072"/>
                  </a:lnTo>
                  <a:lnTo>
                    <a:pt x="4084" y="8988"/>
                  </a:lnTo>
                  <a:lnTo>
                    <a:pt x="4032" y="8960"/>
                  </a:lnTo>
                  <a:lnTo>
                    <a:pt x="3960" y="8924"/>
                  </a:lnTo>
                  <a:lnTo>
                    <a:pt x="3892" y="8848"/>
                  </a:lnTo>
                  <a:lnTo>
                    <a:pt x="3784" y="8848"/>
                  </a:lnTo>
                  <a:lnTo>
                    <a:pt x="3712" y="8764"/>
                  </a:lnTo>
                  <a:lnTo>
                    <a:pt x="3756" y="8724"/>
                  </a:lnTo>
                  <a:lnTo>
                    <a:pt x="3828" y="8704"/>
                  </a:lnTo>
                  <a:lnTo>
                    <a:pt x="3896" y="8744"/>
                  </a:lnTo>
                  <a:lnTo>
                    <a:pt x="3932" y="8820"/>
                  </a:lnTo>
                  <a:lnTo>
                    <a:pt x="4028" y="8824"/>
                  </a:lnTo>
                  <a:lnTo>
                    <a:pt x="4108" y="8888"/>
                  </a:lnTo>
                  <a:lnTo>
                    <a:pt x="4180" y="8852"/>
                  </a:lnTo>
                  <a:lnTo>
                    <a:pt x="4208" y="8800"/>
                  </a:lnTo>
                  <a:lnTo>
                    <a:pt x="4252" y="8756"/>
                  </a:lnTo>
                  <a:lnTo>
                    <a:pt x="4284" y="8676"/>
                  </a:lnTo>
                  <a:lnTo>
                    <a:pt x="4281" y="8677"/>
                  </a:lnTo>
                  <a:lnTo>
                    <a:pt x="4200" y="8672"/>
                  </a:lnTo>
                  <a:lnTo>
                    <a:pt x="4180" y="8732"/>
                  </a:lnTo>
                  <a:lnTo>
                    <a:pt x="4100" y="8704"/>
                  </a:lnTo>
                  <a:lnTo>
                    <a:pt x="4032" y="8648"/>
                  </a:lnTo>
                  <a:cubicBezTo>
                    <a:pt x="4023" y="8623"/>
                    <a:pt x="4013" y="8597"/>
                    <a:pt x="4004" y="8572"/>
                  </a:cubicBezTo>
                  <a:lnTo>
                    <a:pt x="3924" y="8572"/>
                  </a:lnTo>
                  <a:lnTo>
                    <a:pt x="3860" y="8588"/>
                  </a:lnTo>
                  <a:lnTo>
                    <a:pt x="3836" y="8520"/>
                  </a:lnTo>
                  <a:cubicBezTo>
                    <a:pt x="3831" y="8500"/>
                    <a:pt x="3825" y="8480"/>
                    <a:pt x="3820" y="8460"/>
                  </a:cubicBezTo>
                  <a:lnTo>
                    <a:pt x="3744" y="8464"/>
                  </a:lnTo>
                  <a:lnTo>
                    <a:pt x="3676" y="8476"/>
                  </a:lnTo>
                  <a:lnTo>
                    <a:pt x="3636" y="8440"/>
                  </a:lnTo>
                  <a:lnTo>
                    <a:pt x="3588" y="8384"/>
                  </a:lnTo>
                  <a:lnTo>
                    <a:pt x="3516" y="8320"/>
                  </a:lnTo>
                  <a:lnTo>
                    <a:pt x="3408" y="8264"/>
                  </a:lnTo>
                  <a:cubicBezTo>
                    <a:pt x="3397" y="8231"/>
                    <a:pt x="3387" y="8197"/>
                    <a:pt x="3376" y="8164"/>
                  </a:cubicBezTo>
                  <a:cubicBezTo>
                    <a:pt x="3368" y="8135"/>
                    <a:pt x="3360" y="8105"/>
                    <a:pt x="3352" y="8076"/>
                  </a:cubicBezTo>
                  <a:lnTo>
                    <a:pt x="3308" y="7984"/>
                  </a:lnTo>
                  <a:cubicBezTo>
                    <a:pt x="3305" y="7955"/>
                    <a:pt x="3303" y="7925"/>
                    <a:pt x="3300" y="7896"/>
                  </a:cubicBezTo>
                  <a:lnTo>
                    <a:pt x="3220" y="7916"/>
                  </a:lnTo>
                  <a:cubicBezTo>
                    <a:pt x="3223" y="7891"/>
                    <a:pt x="3225" y="7865"/>
                    <a:pt x="3228" y="7840"/>
                  </a:cubicBezTo>
                  <a:lnTo>
                    <a:pt x="3200" y="7800"/>
                  </a:lnTo>
                  <a:lnTo>
                    <a:pt x="3116" y="7728"/>
                  </a:lnTo>
                  <a:lnTo>
                    <a:pt x="3056" y="7676"/>
                  </a:lnTo>
                  <a:cubicBezTo>
                    <a:pt x="3059" y="7648"/>
                    <a:pt x="3061" y="7620"/>
                    <a:pt x="3064" y="7592"/>
                  </a:cubicBezTo>
                  <a:cubicBezTo>
                    <a:pt x="3063" y="7559"/>
                    <a:pt x="3061" y="7525"/>
                    <a:pt x="3060" y="7492"/>
                  </a:cubicBezTo>
                  <a:lnTo>
                    <a:pt x="3132" y="7424"/>
                  </a:lnTo>
                  <a:lnTo>
                    <a:pt x="3180" y="7360"/>
                  </a:lnTo>
                  <a:lnTo>
                    <a:pt x="3232" y="7292"/>
                  </a:lnTo>
                  <a:lnTo>
                    <a:pt x="3233" y="7288"/>
                  </a:lnTo>
                  <a:cubicBezTo>
                    <a:pt x="3233" y="7285"/>
                    <a:pt x="3234" y="7281"/>
                    <a:pt x="3234" y="7277"/>
                  </a:cubicBezTo>
                  <a:lnTo>
                    <a:pt x="3224" y="7232"/>
                  </a:lnTo>
                  <a:lnTo>
                    <a:pt x="3164" y="7180"/>
                  </a:lnTo>
                  <a:lnTo>
                    <a:pt x="3108" y="7124"/>
                  </a:lnTo>
                  <a:lnTo>
                    <a:pt x="3064" y="7112"/>
                  </a:lnTo>
                  <a:lnTo>
                    <a:pt x="3004" y="7124"/>
                  </a:lnTo>
                  <a:lnTo>
                    <a:pt x="2944" y="7148"/>
                  </a:lnTo>
                  <a:lnTo>
                    <a:pt x="2944" y="7056"/>
                  </a:lnTo>
                  <a:lnTo>
                    <a:pt x="2984" y="7036"/>
                  </a:lnTo>
                  <a:lnTo>
                    <a:pt x="3036" y="7036"/>
                  </a:lnTo>
                  <a:lnTo>
                    <a:pt x="3068" y="6980"/>
                  </a:lnTo>
                  <a:cubicBezTo>
                    <a:pt x="3063" y="6951"/>
                    <a:pt x="3057" y="6921"/>
                    <a:pt x="3052" y="6892"/>
                  </a:cubicBezTo>
                  <a:cubicBezTo>
                    <a:pt x="3061" y="6873"/>
                    <a:pt x="3071" y="6855"/>
                    <a:pt x="3080" y="6836"/>
                  </a:cubicBezTo>
                  <a:lnTo>
                    <a:pt x="3164" y="6820"/>
                  </a:lnTo>
                  <a:lnTo>
                    <a:pt x="3168" y="6784"/>
                  </a:lnTo>
                  <a:lnTo>
                    <a:pt x="3052" y="6792"/>
                  </a:lnTo>
                  <a:lnTo>
                    <a:pt x="2996" y="6836"/>
                  </a:lnTo>
                  <a:lnTo>
                    <a:pt x="2944" y="6896"/>
                  </a:lnTo>
                  <a:lnTo>
                    <a:pt x="2852" y="6884"/>
                  </a:lnTo>
                  <a:lnTo>
                    <a:pt x="2788" y="6788"/>
                  </a:lnTo>
                  <a:cubicBezTo>
                    <a:pt x="2781" y="6807"/>
                    <a:pt x="2775" y="6825"/>
                    <a:pt x="2768" y="6844"/>
                  </a:cubicBezTo>
                  <a:lnTo>
                    <a:pt x="2684" y="6840"/>
                  </a:lnTo>
                  <a:lnTo>
                    <a:pt x="2612" y="6808"/>
                  </a:lnTo>
                  <a:cubicBezTo>
                    <a:pt x="2611" y="6788"/>
                    <a:pt x="2609" y="6768"/>
                    <a:pt x="2608" y="6748"/>
                  </a:cubicBezTo>
                  <a:lnTo>
                    <a:pt x="2648" y="6688"/>
                  </a:lnTo>
                  <a:lnTo>
                    <a:pt x="2608" y="6628"/>
                  </a:lnTo>
                  <a:lnTo>
                    <a:pt x="2652" y="6580"/>
                  </a:lnTo>
                  <a:lnTo>
                    <a:pt x="2700" y="6544"/>
                  </a:lnTo>
                  <a:lnTo>
                    <a:pt x="2696" y="6496"/>
                  </a:lnTo>
                  <a:lnTo>
                    <a:pt x="2664" y="6456"/>
                  </a:lnTo>
                  <a:lnTo>
                    <a:pt x="2691" y="6412"/>
                  </a:lnTo>
                  <a:lnTo>
                    <a:pt x="2684" y="6386"/>
                  </a:lnTo>
                  <a:lnTo>
                    <a:pt x="2664" y="6372"/>
                  </a:lnTo>
                  <a:lnTo>
                    <a:pt x="2596" y="6380"/>
                  </a:lnTo>
                  <a:lnTo>
                    <a:pt x="2500" y="6380"/>
                  </a:lnTo>
                  <a:lnTo>
                    <a:pt x="2392" y="6396"/>
                  </a:lnTo>
                  <a:lnTo>
                    <a:pt x="2292" y="6416"/>
                  </a:lnTo>
                  <a:lnTo>
                    <a:pt x="2228" y="6336"/>
                  </a:lnTo>
                  <a:cubicBezTo>
                    <a:pt x="2225" y="6316"/>
                    <a:pt x="2223" y="6296"/>
                    <a:pt x="2220" y="6276"/>
                  </a:cubicBezTo>
                  <a:lnTo>
                    <a:pt x="2264" y="6252"/>
                  </a:lnTo>
                  <a:lnTo>
                    <a:pt x="2344" y="6312"/>
                  </a:lnTo>
                  <a:lnTo>
                    <a:pt x="2400" y="6288"/>
                  </a:lnTo>
                  <a:cubicBezTo>
                    <a:pt x="2405" y="6275"/>
                    <a:pt x="2411" y="6261"/>
                    <a:pt x="2416" y="6248"/>
                  </a:cubicBezTo>
                  <a:lnTo>
                    <a:pt x="2376" y="6192"/>
                  </a:lnTo>
                  <a:lnTo>
                    <a:pt x="2312" y="6156"/>
                  </a:lnTo>
                  <a:lnTo>
                    <a:pt x="2280" y="6196"/>
                  </a:lnTo>
                  <a:lnTo>
                    <a:pt x="2212" y="6216"/>
                  </a:lnTo>
                  <a:lnTo>
                    <a:pt x="2164" y="6100"/>
                  </a:lnTo>
                  <a:lnTo>
                    <a:pt x="2124" y="6112"/>
                  </a:lnTo>
                  <a:lnTo>
                    <a:pt x="2176" y="6256"/>
                  </a:lnTo>
                  <a:lnTo>
                    <a:pt x="2128" y="6268"/>
                  </a:lnTo>
                  <a:lnTo>
                    <a:pt x="2036" y="6156"/>
                  </a:lnTo>
                  <a:cubicBezTo>
                    <a:pt x="2035" y="6177"/>
                    <a:pt x="2033" y="6199"/>
                    <a:pt x="2032" y="6220"/>
                  </a:cubicBezTo>
                  <a:lnTo>
                    <a:pt x="1976" y="6212"/>
                  </a:lnTo>
                  <a:lnTo>
                    <a:pt x="1936" y="6296"/>
                  </a:lnTo>
                  <a:lnTo>
                    <a:pt x="1980" y="6364"/>
                  </a:lnTo>
                  <a:lnTo>
                    <a:pt x="1932" y="6436"/>
                  </a:lnTo>
                  <a:lnTo>
                    <a:pt x="1848" y="6360"/>
                  </a:lnTo>
                  <a:cubicBezTo>
                    <a:pt x="1855" y="6337"/>
                    <a:pt x="1861" y="6315"/>
                    <a:pt x="1868" y="6292"/>
                  </a:cubicBezTo>
                  <a:cubicBezTo>
                    <a:pt x="1872" y="6261"/>
                    <a:pt x="1876" y="6231"/>
                    <a:pt x="1880" y="6200"/>
                  </a:cubicBezTo>
                  <a:lnTo>
                    <a:pt x="1848" y="6132"/>
                  </a:lnTo>
                  <a:lnTo>
                    <a:pt x="1804" y="6084"/>
                  </a:lnTo>
                  <a:lnTo>
                    <a:pt x="1768" y="6036"/>
                  </a:lnTo>
                  <a:lnTo>
                    <a:pt x="1712" y="6008"/>
                  </a:lnTo>
                  <a:lnTo>
                    <a:pt x="1652" y="5984"/>
                  </a:lnTo>
                  <a:cubicBezTo>
                    <a:pt x="1657" y="5956"/>
                    <a:pt x="1663" y="5928"/>
                    <a:pt x="1668" y="5900"/>
                  </a:cubicBezTo>
                  <a:lnTo>
                    <a:pt x="1588" y="5952"/>
                  </a:lnTo>
                  <a:lnTo>
                    <a:pt x="1532" y="5952"/>
                  </a:lnTo>
                  <a:lnTo>
                    <a:pt x="1488" y="5892"/>
                  </a:lnTo>
                  <a:lnTo>
                    <a:pt x="1440" y="5852"/>
                  </a:lnTo>
                  <a:lnTo>
                    <a:pt x="1384" y="5816"/>
                  </a:lnTo>
                  <a:lnTo>
                    <a:pt x="1260" y="5800"/>
                  </a:lnTo>
                  <a:lnTo>
                    <a:pt x="1220" y="5744"/>
                  </a:lnTo>
                  <a:lnTo>
                    <a:pt x="1184" y="5784"/>
                  </a:lnTo>
                  <a:lnTo>
                    <a:pt x="1048" y="5780"/>
                  </a:lnTo>
                  <a:lnTo>
                    <a:pt x="996" y="5704"/>
                  </a:lnTo>
                  <a:lnTo>
                    <a:pt x="964" y="5632"/>
                  </a:lnTo>
                  <a:cubicBezTo>
                    <a:pt x="957" y="5599"/>
                    <a:pt x="951" y="5565"/>
                    <a:pt x="944" y="5532"/>
                  </a:cubicBezTo>
                  <a:lnTo>
                    <a:pt x="908" y="5532"/>
                  </a:lnTo>
                  <a:lnTo>
                    <a:pt x="908" y="5616"/>
                  </a:lnTo>
                  <a:lnTo>
                    <a:pt x="876" y="5644"/>
                  </a:lnTo>
                  <a:lnTo>
                    <a:pt x="800" y="5620"/>
                  </a:lnTo>
                  <a:lnTo>
                    <a:pt x="716" y="5588"/>
                  </a:lnTo>
                  <a:lnTo>
                    <a:pt x="632" y="5572"/>
                  </a:lnTo>
                  <a:lnTo>
                    <a:pt x="692" y="5652"/>
                  </a:lnTo>
                  <a:cubicBezTo>
                    <a:pt x="688" y="5671"/>
                    <a:pt x="684" y="5689"/>
                    <a:pt x="680" y="5708"/>
                  </a:cubicBezTo>
                  <a:lnTo>
                    <a:pt x="592" y="5712"/>
                  </a:lnTo>
                  <a:lnTo>
                    <a:pt x="484" y="5700"/>
                  </a:lnTo>
                  <a:lnTo>
                    <a:pt x="408" y="5688"/>
                  </a:lnTo>
                  <a:lnTo>
                    <a:pt x="432" y="5612"/>
                  </a:lnTo>
                  <a:lnTo>
                    <a:pt x="432" y="5532"/>
                  </a:lnTo>
                  <a:lnTo>
                    <a:pt x="408" y="5432"/>
                  </a:lnTo>
                  <a:lnTo>
                    <a:pt x="344" y="5368"/>
                  </a:lnTo>
                  <a:lnTo>
                    <a:pt x="316" y="5308"/>
                  </a:lnTo>
                  <a:lnTo>
                    <a:pt x="284" y="5268"/>
                  </a:lnTo>
                  <a:lnTo>
                    <a:pt x="220" y="5284"/>
                  </a:lnTo>
                  <a:lnTo>
                    <a:pt x="160" y="5236"/>
                  </a:lnTo>
                  <a:lnTo>
                    <a:pt x="76" y="5252"/>
                  </a:lnTo>
                  <a:lnTo>
                    <a:pt x="4" y="5200"/>
                  </a:lnTo>
                  <a:lnTo>
                    <a:pt x="40" y="5156"/>
                  </a:lnTo>
                  <a:lnTo>
                    <a:pt x="176" y="5132"/>
                  </a:lnTo>
                  <a:lnTo>
                    <a:pt x="356" y="5120"/>
                  </a:lnTo>
                  <a:lnTo>
                    <a:pt x="532" y="5132"/>
                  </a:lnTo>
                  <a:lnTo>
                    <a:pt x="584" y="5068"/>
                  </a:lnTo>
                  <a:lnTo>
                    <a:pt x="584" y="4972"/>
                  </a:lnTo>
                  <a:lnTo>
                    <a:pt x="508" y="4952"/>
                  </a:lnTo>
                  <a:lnTo>
                    <a:pt x="448" y="4928"/>
                  </a:lnTo>
                  <a:lnTo>
                    <a:pt x="388" y="4864"/>
                  </a:lnTo>
                  <a:lnTo>
                    <a:pt x="320" y="4940"/>
                  </a:lnTo>
                  <a:lnTo>
                    <a:pt x="280" y="5000"/>
                  </a:lnTo>
                  <a:cubicBezTo>
                    <a:pt x="276" y="4975"/>
                    <a:pt x="272" y="4949"/>
                    <a:pt x="268" y="4924"/>
                  </a:cubicBezTo>
                  <a:cubicBezTo>
                    <a:pt x="269" y="4895"/>
                    <a:pt x="271" y="4865"/>
                    <a:pt x="272" y="4836"/>
                  </a:cubicBezTo>
                  <a:lnTo>
                    <a:pt x="200" y="4820"/>
                  </a:lnTo>
                  <a:lnTo>
                    <a:pt x="180" y="4788"/>
                  </a:lnTo>
                  <a:lnTo>
                    <a:pt x="260" y="4716"/>
                  </a:lnTo>
                  <a:lnTo>
                    <a:pt x="348" y="4756"/>
                  </a:lnTo>
                  <a:lnTo>
                    <a:pt x="420" y="4784"/>
                  </a:lnTo>
                  <a:lnTo>
                    <a:pt x="528" y="4800"/>
                  </a:lnTo>
                  <a:lnTo>
                    <a:pt x="664" y="4828"/>
                  </a:lnTo>
                  <a:cubicBezTo>
                    <a:pt x="660" y="4801"/>
                    <a:pt x="656" y="4775"/>
                    <a:pt x="652" y="4748"/>
                  </a:cubicBezTo>
                  <a:lnTo>
                    <a:pt x="548" y="4744"/>
                  </a:lnTo>
                  <a:cubicBezTo>
                    <a:pt x="553" y="4717"/>
                    <a:pt x="559" y="4691"/>
                    <a:pt x="564" y="4664"/>
                  </a:cubicBezTo>
                  <a:lnTo>
                    <a:pt x="460" y="4700"/>
                  </a:lnTo>
                  <a:cubicBezTo>
                    <a:pt x="456" y="4681"/>
                    <a:pt x="452" y="4663"/>
                    <a:pt x="448" y="4644"/>
                  </a:cubicBezTo>
                  <a:lnTo>
                    <a:pt x="576" y="4540"/>
                  </a:lnTo>
                  <a:lnTo>
                    <a:pt x="544" y="4504"/>
                  </a:lnTo>
                  <a:lnTo>
                    <a:pt x="380" y="4620"/>
                  </a:lnTo>
                  <a:lnTo>
                    <a:pt x="316" y="4636"/>
                  </a:lnTo>
                  <a:lnTo>
                    <a:pt x="224" y="4656"/>
                  </a:lnTo>
                  <a:lnTo>
                    <a:pt x="140" y="4632"/>
                  </a:lnTo>
                  <a:lnTo>
                    <a:pt x="92" y="4684"/>
                  </a:lnTo>
                  <a:lnTo>
                    <a:pt x="0" y="4660"/>
                  </a:lnTo>
                  <a:lnTo>
                    <a:pt x="28" y="4584"/>
                  </a:lnTo>
                  <a:lnTo>
                    <a:pt x="4" y="4492"/>
                  </a:lnTo>
                  <a:lnTo>
                    <a:pt x="52" y="4440"/>
                  </a:lnTo>
                  <a:lnTo>
                    <a:pt x="96" y="4396"/>
                  </a:lnTo>
                  <a:lnTo>
                    <a:pt x="28" y="4344"/>
                  </a:lnTo>
                  <a:cubicBezTo>
                    <a:pt x="37" y="4323"/>
                    <a:pt x="47" y="4301"/>
                    <a:pt x="56" y="4280"/>
                  </a:cubicBezTo>
                  <a:lnTo>
                    <a:pt x="112" y="4224"/>
                  </a:lnTo>
                  <a:lnTo>
                    <a:pt x="196" y="4224"/>
                  </a:lnTo>
                  <a:lnTo>
                    <a:pt x="288" y="4228"/>
                  </a:lnTo>
                  <a:cubicBezTo>
                    <a:pt x="281" y="4208"/>
                    <a:pt x="275" y="4188"/>
                    <a:pt x="268" y="4168"/>
                  </a:cubicBezTo>
                  <a:lnTo>
                    <a:pt x="328" y="4128"/>
                  </a:lnTo>
                  <a:lnTo>
                    <a:pt x="384" y="4156"/>
                  </a:lnTo>
                  <a:lnTo>
                    <a:pt x="448" y="4164"/>
                  </a:lnTo>
                  <a:lnTo>
                    <a:pt x="488" y="4100"/>
                  </a:lnTo>
                  <a:lnTo>
                    <a:pt x="608" y="4068"/>
                  </a:lnTo>
                  <a:lnTo>
                    <a:pt x="652" y="4176"/>
                  </a:lnTo>
                  <a:lnTo>
                    <a:pt x="728" y="4128"/>
                  </a:lnTo>
                  <a:lnTo>
                    <a:pt x="752" y="4076"/>
                  </a:lnTo>
                  <a:lnTo>
                    <a:pt x="836" y="4048"/>
                  </a:lnTo>
                  <a:lnTo>
                    <a:pt x="892" y="4076"/>
                  </a:lnTo>
                  <a:lnTo>
                    <a:pt x="956" y="4084"/>
                  </a:lnTo>
                  <a:lnTo>
                    <a:pt x="1000" y="4032"/>
                  </a:lnTo>
                  <a:lnTo>
                    <a:pt x="1052" y="4016"/>
                  </a:lnTo>
                  <a:cubicBezTo>
                    <a:pt x="1045" y="4049"/>
                    <a:pt x="1039" y="4083"/>
                    <a:pt x="1032" y="4116"/>
                  </a:cubicBezTo>
                  <a:cubicBezTo>
                    <a:pt x="1035" y="4133"/>
                    <a:pt x="1037" y="4151"/>
                    <a:pt x="1040" y="4168"/>
                  </a:cubicBezTo>
                  <a:lnTo>
                    <a:pt x="1104" y="4160"/>
                  </a:lnTo>
                  <a:lnTo>
                    <a:pt x="1124" y="4208"/>
                  </a:lnTo>
                  <a:lnTo>
                    <a:pt x="1176" y="4212"/>
                  </a:lnTo>
                  <a:cubicBezTo>
                    <a:pt x="1175" y="4192"/>
                    <a:pt x="1173" y="4172"/>
                    <a:pt x="1172" y="4152"/>
                  </a:cubicBezTo>
                  <a:lnTo>
                    <a:pt x="1184" y="4080"/>
                  </a:lnTo>
                  <a:lnTo>
                    <a:pt x="1264" y="4080"/>
                  </a:lnTo>
                  <a:lnTo>
                    <a:pt x="1332" y="4068"/>
                  </a:lnTo>
                  <a:lnTo>
                    <a:pt x="1404" y="4084"/>
                  </a:lnTo>
                  <a:lnTo>
                    <a:pt x="1456" y="4136"/>
                  </a:lnTo>
                  <a:lnTo>
                    <a:pt x="1464" y="4132"/>
                  </a:lnTo>
                  <a:lnTo>
                    <a:pt x="1473" y="4132"/>
                  </a:lnTo>
                  <a:lnTo>
                    <a:pt x="1532" y="4076"/>
                  </a:lnTo>
                  <a:lnTo>
                    <a:pt x="1564" y="4032"/>
                  </a:lnTo>
                  <a:lnTo>
                    <a:pt x="1504" y="3956"/>
                  </a:lnTo>
                  <a:lnTo>
                    <a:pt x="1544" y="3904"/>
                  </a:lnTo>
                  <a:lnTo>
                    <a:pt x="1636" y="3852"/>
                  </a:lnTo>
                  <a:lnTo>
                    <a:pt x="1676" y="3904"/>
                  </a:lnTo>
                  <a:lnTo>
                    <a:pt x="1728" y="3948"/>
                  </a:lnTo>
                  <a:lnTo>
                    <a:pt x="1760" y="3904"/>
                  </a:lnTo>
                  <a:lnTo>
                    <a:pt x="1824" y="3876"/>
                  </a:lnTo>
                  <a:lnTo>
                    <a:pt x="1912" y="3872"/>
                  </a:lnTo>
                  <a:lnTo>
                    <a:pt x="1968" y="3832"/>
                  </a:lnTo>
                  <a:lnTo>
                    <a:pt x="2004" y="3912"/>
                  </a:lnTo>
                  <a:cubicBezTo>
                    <a:pt x="2012" y="3893"/>
                    <a:pt x="2020" y="3875"/>
                    <a:pt x="2028" y="3856"/>
                  </a:cubicBezTo>
                  <a:lnTo>
                    <a:pt x="2144" y="3840"/>
                  </a:lnTo>
                  <a:cubicBezTo>
                    <a:pt x="2147" y="3864"/>
                    <a:pt x="2149" y="3888"/>
                    <a:pt x="2152" y="3912"/>
                  </a:cubicBezTo>
                  <a:lnTo>
                    <a:pt x="2216" y="3924"/>
                  </a:lnTo>
                  <a:cubicBezTo>
                    <a:pt x="2208" y="3957"/>
                    <a:pt x="2200" y="3991"/>
                    <a:pt x="2192" y="4024"/>
                  </a:cubicBezTo>
                  <a:lnTo>
                    <a:pt x="2252" y="4036"/>
                  </a:lnTo>
                  <a:lnTo>
                    <a:pt x="2300" y="4056"/>
                  </a:lnTo>
                  <a:lnTo>
                    <a:pt x="2300" y="4124"/>
                  </a:lnTo>
                  <a:cubicBezTo>
                    <a:pt x="2303" y="4140"/>
                    <a:pt x="2305" y="4156"/>
                    <a:pt x="2308" y="4172"/>
                  </a:cubicBezTo>
                  <a:lnTo>
                    <a:pt x="2372" y="4196"/>
                  </a:lnTo>
                  <a:lnTo>
                    <a:pt x="2412" y="4260"/>
                  </a:lnTo>
                  <a:lnTo>
                    <a:pt x="2408" y="4336"/>
                  </a:lnTo>
                  <a:lnTo>
                    <a:pt x="2476" y="4380"/>
                  </a:lnTo>
                  <a:lnTo>
                    <a:pt x="2524" y="4416"/>
                  </a:lnTo>
                  <a:lnTo>
                    <a:pt x="2516" y="4488"/>
                  </a:lnTo>
                  <a:lnTo>
                    <a:pt x="2584" y="4504"/>
                  </a:lnTo>
                  <a:cubicBezTo>
                    <a:pt x="2593" y="4485"/>
                    <a:pt x="2603" y="4467"/>
                    <a:pt x="2612" y="4448"/>
                  </a:cubicBezTo>
                  <a:lnTo>
                    <a:pt x="2668" y="4424"/>
                  </a:lnTo>
                  <a:lnTo>
                    <a:pt x="2740" y="4380"/>
                  </a:lnTo>
                  <a:lnTo>
                    <a:pt x="2812" y="4352"/>
                  </a:lnTo>
                  <a:lnTo>
                    <a:pt x="2844" y="4300"/>
                  </a:lnTo>
                  <a:cubicBezTo>
                    <a:pt x="2849" y="4287"/>
                    <a:pt x="2855" y="4273"/>
                    <a:pt x="2860" y="4260"/>
                  </a:cubicBezTo>
                  <a:lnTo>
                    <a:pt x="2948" y="4292"/>
                  </a:lnTo>
                  <a:lnTo>
                    <a:pt x="3032" y="4228"/>
                  </a:lnTo>
                  <a:lnTo>
                    <a:pt x="3036" y="4364"/>
                  </a:lnTo>
                  <a:lnTo>
                    <a:pt x="3128" y="4296"/>
                  </a:lnTo>
                  <a:lnTo>
                    <a:pt x="3136" y="4404"/>
                  </a:lnTo>
                  <a:lnTo>
                    <a:pt x="3220" y="4420"/>
                  </a:lnTo>
                  <a:lnTo>
                    <a:pt x="3232" y="4372"/>
                  </a:lnTo>
                  <a:cubicBezTo>
                    <a:pt x="3240" y="4359"/>
                    <a:pt x="3248" y="4345"/>
                    <a:pt x="3256" y="4332"/>
                  </a:cubicBezTo>
                  <a:lnTo>
                    <a:pt x="3344" y="4352"/>
                  </a:lnTo>
                  <a:lnTo>
                    <a:pt x="3404" y="4300"/>
                  </a:lnTo>
                  <a:lnTo>
                    <a:pt x="3424" y="4272"/>
                  </a:lnTo>
                  <a:lnTo>
                    <a:pt x="3460" y="4236"/>
                  </a:lnTo>
                  <a:lnTo>
                    <a:pt x="3516" y="4240"/>
                  </a:lnTo>
                  <a:lnTo>
                    <a:pt x="3572" y="4240"/>
                  </a:lnTo>
                  <a:lnTo>
                    <a:pt x="3624" y="4244"/>
                  </a:lnTo>
                  <a:lnTo>
                    <a:pt x="3572" y="4300"/>
                  </a:lnTo>
                  <a:lnTo>
                    <a:pt x="3528" y="4344"/>
                  </a:lnTo>
                  <a:lnTo>
                    <a:pt x="3588" y="4376"/>
                  </a:lnTo>
                  <a:lnTo>
                    <a:pt x="3644" y="4416"/>
                  </a:lnTo>
                  <a:lnTo>
                    <a:pt x="3744" y="4416"/>
                  </a:lnTo>
                  <a:lnTo>
                    <a:pt x="3808" y="4408"/>
                  </a:lnTo>
                  <a:lnTo>
                    <a:pt x="3888" y="4412"/>
                  </a:lnTo>
                  <a:lnTo>
                    <a:pt x="3974" y="4416"/>
                  </a:lnTo>
                  <a:cubicBezTo>
                    <a:pt x="3974" y="4416"/>
                    <a:pt x="3974" y="4415"/>
                    <a:pt x="3974" y="4415"/>
                  </a:cubicBezTo>
                  <a:lnTo>
                    <a:pt x="4076" y="4432"/>
                  </a:lnTo>
                  <a:lnTo>
                    <a:pt x="4132" y="4408"/>
                  </a:lnTo>
                  <a:cubicBezTo>
                    <a:pt x="4135" y="4392"/>
                    <a:pt x="4137" y="4376"/>
                    <a:pt x="4140" y="4360"/>
                  </a:cubicBezTo>
                  <a:cubicBezTo>
                    <a:pt x="4143" y="4341"/>
                    <a:pt x="4145" y="4323"/>
                    <a:pt x="4148" y="4304"/>
                  </a:cubicBezTo>
                  <a:lnTo>
                    <a:pt x="4068" y="4308"/>
                  </a:lnTo>
                  <a:lnTo>
                    <a:pt x="4000" y="4288"/>
                  </a:lnTo>
                  <a:lnTo>
                    <a:pt x="3968" y="4224"/>
                  </a:lnTo>
                  <a:lnTo>
                    <a:pt x="3956" y="4164"/>
                  </a:lnTo>
                  <a:lnTo>
                    <a:pt x="3908" y="4072"/>
                  </a:lnTo>
                  <a:cubicBezTo>
                    <a:pt x="3913" y="4056"/>
                    <a:pt x="3919" y="4040"/>
                    <a:pt x="3924" y="4024"/>
                  </a:cubicBezTo>
                  <a:lnTo>
                    <a:pt x="3964" y="3968"/>
                  </a:lnTo>
                  <a:lnTo>
                    <a:pt x="3988" y="3912"/>
                  </a:lnTo>
                  <a:lnTo>
                    <a:pt x="3996" y="3836"/>
                  </a:lnTo>
                  <a:cubicBezTo>
                    <a:pt x="3992" y="3811"/>
                    <a:pt x="3988" y="3785"/>
                    <a:pt x="3984" y="3760"/>
                  </a:cubicBezTo>
                  <a:lnTo>
                    <a:pt x="3976" y="3696"/>
                  </a:lnTo>
                  <a:lnTo>
                    <a:pt x="3948" y="3648"/>
                  </a:lnTo>
                  <a:lnTo>
                    <a:pt x="3900" y="3584"/>
                  </a:lnTo>
                  <a:lnTo>
                    <a:pt x="3900" y="3504"/>
                  </a:lnTo>
                  <a:cubicBezTo>
                    <a:pt x="3903" y="3475"/>
                    <a:pt x="3905" y="3445"/>
                    <a:pt x="3908" y="3416"/>
                  </a:cubicBezTo>
                  <a:lnTo>
                    <a:pt x="3896" y="3340"/>
                  </a:lnTo>
                  <a:cubicBezTo>
                    <a:pt x="3891" y="3319"/>
                    <a:pt x="3885" y="3297"/>
                    <a:pt x="3880" y="3276"/>
                  </a:cubicBezTo>
                  <a:lnTo>
                    <a:pt x="3864" y="3200"/>
                  </a:lnTo>
                  <a:lnTo>
                    <a:pt x="3828" y="3132"/>
                  </a:lnTo>
                  <a:lnTo>
                    <a:pt x="3772" y="3072"/>
                  </a:lnTo>
                  <a:lnTo>
                    <a:pt x="3716" y="3024"/>
                  </a:lnTo>
                  <a:lnTo>
                    <a:pt x="3684" y="2960"/>
                  </a:lnTo>
                  <a:lnTo>
                    <a:pt x="3664" y="2896"/>
                  </a:lnTo>
                  <a:lnTo>
                    <a:pt x="3680" y="2828"/>
                  </a:lnTo>
                  <a:lnTo>
                    <a:pt x="3680" y="2780"/>
                  </a:lnTo>
                  <a:lnTo>
                    <a:pt x="3620" y="2732"/>
                  </a:lnTo>
                  <a:lnTo>
                    <a:pt x="3676" y="2676"/>
                  </a:lnTo>
                  <a:cubicBezTo>
                    <a:pt x="3677" y="2653"/>
                    <a:pt x="3679" y="2631"/>
                    <a:pt x="3680" y="2608"/>
                  </a:cubicBezTo>
                  <a:cubicBezTo>
                    <a:pt x="3677" y="2580"/>
                    <a:pt x="3675" y="2552"/>
                    <a:pt x="3672" y="2524"/>
                  </a:cubicBezTo>
                  <a:lnTo>
                    <a:pt x="3608" y="2484"/>
                  </a:lnTo>
                  <a:lnTo>
                    <a:pt x="3544" y="2440"/>
                  </a:lnTo>
                  <a:lnTo>
                    <a:pt x="3568" y="2344"/>
                  </a:lnTo>
                  <a:lnTo>
                    <a:pt x="3660" y="2376"/>
                  </a:lnTo>
                  <a:lnTo>
                    <a:pt x="3792" y="2424"/>
                  </a:lnTo>
                  <a:lnTo>
                    <a:pt x="3868" y="2472"/>
                  </a:lnTo>
                  <a:lnTo>
                    <a:pt x="3952" y="2544"/>
                  </a:lnTo>
                  <a:lnTo>
                    <a:pt x="4012" y="2496"/>
                  </a:lnTo>
                  <a:lnTo>
                    <a:pt x="4100" y="2440"/>
                  </a:lnTo>
                  <a:lnTo>
                    <a:pt x="4224" y="2444"/>
                  </a:lnTo>
                  <a:lnTo>
                    <a:pt x="4316" y="2440"/>
                  </a:lnTo>
                  <a:lnTo>
                    <a:pt x="4380" y="2440"/>
                  </a:lnTo>
                  <a:lnTo>
                    <a:pt x="4452" y="2624"/>
                  </a:lnTo>
                  <a:lnTo>
                    <a:pt x="4368" y="2620"/>
                  </a:lnTo>
                  <a:lnTo>
                    <a:pt x="4328" y="2744"/>
                  </a:lnTo>
                  <a:lnTo>
                    <a:pt x="4404" y="2812"/>
                  </a:lnTo>
                  <a:lnTo>
                    <a:pt x="4484" y="2928"/>
                  </a:lnTo>
                  <a:lnTo>
                    <a:pt x="4484" y="3100"/>
                  </a:lnTo>
                  <a:lnTo>
                    <a:pt x="4545" y="3074"/>
                  </a:lnTo>
                  <a:lnTo>
                    <a:pt x="4640" y="3052"/>
                  </a:lnTo>
                  <a:lnTo>
                    <a:pt x="4724" y="3012"/>
                  </a:lnTo>
                  <a:lnTo>
                    <a:pt x="4780" y="3052"/>
                  </a:lnTo>
                  <a:lnTo>
                    <a:pt x="4868" y="3092"/>
                  </a:lnTo>
                  <a:lnTo>
                    <a:pt x="4948" y="3116"/>
                  </a:lnTo>
                  <a:lnTo>
                    <a:pt x="5044" y="3116"/>
                  </a:lnTo>
                  <a:lnTo>
                    <a:pt x="5124" y="3132"/>
                  </a:lnTo>
                  <a:lnTo>
                    <a:pt x="5204" y="3144"/>
                  </a:lnTo>
                  <a:lnTo>
                    <a:pt x="5308" y="3148"/>
                  </a:lnTo>
                  <a:lnTo>
                    <a:pt x="5400" y="3176"/>
                  </a:lnTo>
                  <a:lnTo>
                    <a:pt x="5500" y="3240"/>
                  </a:lnTo>
                  <a:lnTo>
                    <a:pt x="5580" y="3284"/>
                  </a:lnTo>
                  <a:lnTo>
                    <a:pt x="5664" y="3252"/>
                  </a:lnTo>
                  <a:lnTo>
                    <a:pt x="5780" y="3208"/>
                  </a:lnTo>
                  <a:lnTo>
                    <a:pt x="5896" y="3160"/>
                  </a:lnTo>
                  <a:lnTo>
                    <a:pt x="5972" y="3112"/>
                  </a:lnTo>
                  <a:lnTo>
                    <a:pt x="6032" y="3060"/>
                  </a:lnTo>
                  <a:lnTo>
                    <a:pt x="6104" y="3052"/>
                  </a:lnTo>
                  <a:lnTo>
                    <a:pt x="6168" y="3000"/>
                  </a:lnTo>
                  <a:lnTo>
                    <a:pt x="6168" y="2999"/>
                  </a:lnTo>
                  <a:lnTo>
                    <a:pt x="6100" y="2972"/>
                  </a:lnTo>
                  <a:lnTo>
                    <a:pt x="6032" y="2936"/>
                  </a:lnTo>
                  <a:lnTo>
                    <a:pt x="5956" y="2884"/>
                  </a:lnTo>
                  <a:lnTo>
                    <a:pt x="5968" y="2812"/>
                  </a:lnTo>
                  <a:lnTo>
                    <a:pt x="5996" y="2720"/>
                  </a:lnTo>
                  <a:lnTo>
                    <a:pt x="6044" y="2644"/>
                  </a:lnTo>
                  <a:lnTo>
                    <a:pt x="6092" y="2572"/>
                  </a:lnTo>
                  <a:lnTo>
                    <a:pt x="6152" y="2484"/>
                  </a:lnTo>
                  <a:lnTo>
                    <a:pt x="6280" y="2404"/>
                  </a:lnTo>
                  <a:lnTo>
                    <a:pt x="6404" y="2344"/>
                  </a:lnTo>
                  <a:lnTo>
                    <a:pt x="6580" y="2288"/>
                  </a:lnTo>
                  <a:lnTo>
                    <a:pt x="6756" y="2228"/>
                  </a:lnTo>
                  <a:lnTo>
                    <a:pt x="6904" y="2172"/>
                  </a:lnTo>
                  <a:lnTo>
                    <a:pt x="7152" y="2116"/>
                  </a:lnTo>
                  <a:lnTo>
                    <a:pt x="7248" y="2052"/>
                  </a:lnTo>
                  <a:lnTo>
                    <a:pt x="7328" y="2000"/>
                  </a:lnTo>
                  <a:lnTo>
                    <a:pt x="7412" y="1944"/>
                  </a:lnTo>
                  <a:lnTo>
                    <a:pt x="7448" y="1900"/>
                  </a:lnTo>
                  <a:lnTo>
                    <a:pt x="7504" y="1868"/>
                  </a:lnTo>
                  <a:lnTo>
                    <a:pt x="7506" y="1868"/>
                  </a:lnTo>
                  <a:lnTo>
                    <a:pt x="7548" y="1780"/>
                  </a:lnTo>
                  <a:lnTo>
                    <a:pt x="7616" y="1692"/>
                  </a:lnTo>
                  <a:lnTo>
                    <a:pt x="7704" y="1604"/>
                  </a:lnTo>
                  <a:lnTo>
                    <a:pt x="7776" y="1648"/>
                  </a:lnTo>
                  <a:lnTo>
                    <a:pt x="7888" y="1716"/>
                  </a:lnTo>
                  <a:lnTo>
                    <a:pt x="7900" y="1644"/>
                  </a:lnTo>
                  <a:lnTo>
                    <a:pt x="7844" y="1580"/>
                  </a:lnTo>
                  <a:lnTo>
                    <a:pt x="7780" y="1536"/>
                  </a:lnTo>
                  <a:lnTo>
                    <a:pt x="7732" y="1492"/>
                  </a:lnTo>
                  <a:lnTo>
                    <a:pt x="7764" y="1292"/>
                  </a:lnTo>
                  <a:lnTo>
                    <a:pt x="7768" y="1172"/>
                  </a:lnTo>
                  <a:lnTo>
                    <a:pt x="7768" y="1040"/>
                  </a:lnTo>
                  <a:lnTo>
                    <a:pt x="7772" y="900"/>
                  </a:lnTo>
                  <a:lnTo>
                    <a:pt x="7772" y="728"/>
                  </a:lnTo>
                  <a:lnTo>
                    <a:pt x="7764" y="572"/>
                  </a:lnTo>
                  <a:lnTo>
                    <a:pt x="7764" y="420"/>
                  </a:lnTo>
                  <a:lnTo>
                    <a:pt x="7852" y="352"/>
                  </a:lnTo>
                  <a:lnTo>
                    <a:pt x="7968" y="272"/>
                  </a:lnTo>
                  <a:lnTo>
                    <a:pt x="8036" y="220"/>
                  </a:lnTo>
                  <a:lnTo>
                    <a:pt x="8132" y="200"/>
                  </a:lnTo>
                  <a:lnTo>
                    <a:pt x="8216" y="176"/>
                  </a:lnTo>
                  <a:lnTo>
                    <a:pt x="8372" y="152"/>
                  </a:lnTo>
                  <a:lnTo>
                    <a:pt x="8460" y="132"/>
                  </a:lnTo>
                  <a:lnTo>
                    <a:pt x="8540" y="124"/>
                  </a:lnTo>
                  <a:lnTo>
                    <a:pt x="8632" y="112"/>
                  </a:lnTo>
                  <a:lnTo>
                    <a:pt x="8708" y="100"/>
                  </a:lnTo>
                  <a:lnTo>
                    <a:pt x="8772" y="68"/>
                  </a:lnTo>
                  <a:lnTo>
                    <a:pt x="8820" y="48"/>
                  </a:lnTo>
                  <a:lnTo>
                    <a:pt x="8928" y="0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" name="椭圆 1">
              <a:extLst>
                <a:ext uri="{FF2B5EF4-FFF2-40B4-BE49-F238E27FC236}">
                  <a16:creationId xmlns:a16="http://schemas.microsoft.com/office/drawing/2014/main" id="{34B3AA9C-E75D-273A-A5B8-DDD0E6988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1850" y="5543550"/>
              <a:ext cx="446088" cy="966788"/>
            </a:xfrm>
            <a:custGeom>
              <a:avLst/>
              <a:gdLst>
                <a:gd name="T0" fmla="*/ 429191004 w 1406"/>
                <a:gd name="T1" fmla="*/ 429637585 h 3044"/>
                <a:gd name="T2" fmla="*/ 429191004 w 1406"/>
                <a:gd name="T3" fmla="*/ 429637585 h 3044"/>
                <a:gd name="T4" fmla="*/ 429191004 w 1406"/>
                <a:gd name="T5" fmla="*/ 429637585 h 3044"/>
                <a:gd name="T6" fmla="*/ 429191004 w 1406"/>
                <a:gd name="T7" fmla="*/ 429637585 h 3044"/>
                <a:gd name="T8" fmla="*/ 429191004 w 1406"/>
                <a:gd name="T9" fmla="*/ 429637585 h 3044"/>
                <a:gd name="T10" fmla="*/ 429191004 w 1406"/>
                <a:gd name="T11" fmla="*/ 429637585 h 3044"/>
                <a:gd name="T12" fmla="*/ 429191004 w 1406"/>
                <a:gd name="T13" fmla="*/ 429637585 h 3044"/>
                <a:gd name="T14" fmla="*/ 429191004 w 1406"/>
                <a:gd name="T15" fmla="*/ 429637585 h 3044"/>
                <a:gd name="T16" fmla="*/ 429191004 w 1406"/>
                <a:gd name="T17" fmla="*/ 429637585 h 3044"/>
                <a:gd name="T18" fmla="*/ 429191004 w 1406"/>
                <a:gd name="T19" fmla="*/ 429637585 h 3044"/>
                <a:gd name="T20" fmla="*/ 429191004 w 1406"/>
                <a:gd name="T21" fmla="*/ 429637585 h 3044"/>
                <a:gd name="T22" fmla="*/ 429191004 w 1406"/>
                <a:gd name="T23" fmla="*/ 429637585 h 3044"/>
                <a:gd name="T24" fmla="*/ 429191004 w 1406"/>
                <a:gd name="T25" fmla="*/ 429637585 h 3044"/>
                <a:gd name="T26" fmla="*/ 429191004 w 1406"/>
                <a:gd name="T27" fmla="*/ 429637585 h 3044"/>
                <a:gd name="T28" fmla="*/ 429191004 w 1406"/>
                <a:gd name="T29" fmla="*/ 429637585 h 3044"/>
                <a:gd name="T30" fmla="*/ 429191004 w 1406"/>
                <a:gd name="T31" fmla="*/ 429637585 h 3044"/>
                <a:gd name="T32" fmla="*/ 429191004 w 1406"/>
                <a:gd name="T33" fmla="*/ 429637585 h 3044"/>
                <a:gd name="T34" fmla="*/ 429191004 w 1406"/>
                <a:gd name="T35" fmla="*/ 429637585 h 3044"/>
                <a:gd name="T36" fmla="*/ 429191004 w 1406"/>
                <a:gd name="T37" fmla="*/ 429637585 h 3044"/>
                <a:gd name="T38" fmla="*/ 429191004 w 1406"/>
                <a:gd name="T39" fmla="*/ 429637585 h 3044"/>
                <a:gd name="T40" fmla="*/ 429191004 w 1406"/>
                <a:gd name="T41" fmla="*/ 429637585 h 3044"/>
                <a:gd name="T42" fmla="*/ 429191004 w 1406"/>
                <a:gd name="T43" fmla="*/ 429637585 h 3044"/>
                <a:gd name="T44" fmla="*/ 429191004 w 1406"/>
                <a:gd name="T45" fmla="*/ 429637585 h 3044"/>
                <a:gd name="T46" fmla="*/ 429191004 w 1406"/>
                <a:gd name="T47" fmla="*/ 429637585 h 3044"/>
                <a:gd name="T48" fmla="*/ 429191004 w 1406"/>
                <a:gd name="T49" fmla="*/ 429637585 h 3044"/>
                <a:gd name="T50" fmla="*/ 429191004 w 1406"/>
                <a:gd name="T51" fmla="*/ 429637585 h 3044"/>
                <a:gd name="T52" fmla="*/ 429191004 w 1406"/>
                <a:gd name="T53" fmla="*/ 429637585 h 3044"/>
                <a:gd name="T54" fmla="*/ 429191004 w 1406"/>
                <a:gd name="T55" fmla="*/ 429637585 h 3044"/>
                <a:gd name="T56" fmla="*/ 429191004 w 1406"/>
                <a:gd name="T57" fmla="*/ 429637585 h 3044"/>
                <a:gd name="T58" fmla="*/ 429191004 w 1406"/>
                <a:gd name="T59" fmla="*/ 429637585 h 3044"/>
                <a:gd name="T60" fmla="*/ 429191004 w 1406"/>
                <a:gd name="T61" fmla="*/ 429637585 h 3044"/>
                <a:gd name="T62" fmla="*/ 429191004 w 1406"/>
                <a:gd name="T63" fmla="*/ 429637585 h 3044"/>
                <a:gd name="T64" fmla="*/ 429191004 w 1406"/>
                <a:gd name="T65" fmla="*/ 429637585 h 3044"/>
                <a:gd name="T66" fmla="*/ 429191004 w 1406"/>
                <a:gd name="T67" fmla="*/ 429637585 h 3044"/>
                <a:gd name="T68" fmla="*/ 429191004 w 1406"/>
                <a:gd name="T69" fmla="*/ 429637585 h 3044"/>
                <a:gd name="T70" fmla="*/ 429191004 w 1406"/>
                <a:gd name="T71" fmla="*/ 429637585 h 3044"/>
                <a:gd name="T72" fmla="*/ 429191004 w 1406"/>
                <a:gd name="T73" fmla="*/ 429637585 h 3044"/>
                <a:gd name="T74" fmla="*/ 429191004 w 1406"/>
                <a:gd name="T75" fmla="*/ 429637585 h 3044"/>
                <a:gd name="T76" fmla="*/ 429191004 w 1406"/>
                <a:gd name="T77" fmla="*/ 429637585 h 3044"/>
                <a:gd name="T78" fmla="*/ 429191004 w 1406"/>
                <a:gd name="T79" fmla="*/ 429637585 h 3044"/>
                <a:gd name="T80" fmla="*/ 429191004 w 1406"/>
                <a:gd name="T81" fmla="*/ 429637585 h 3044"/>
                <a:gd name="T82" fmla="*/ 429191004 w 1406"/>
                <a:gd name="T83" fmla="*/ 429637585 h 3044"/>
                <a:gd name="T84" fmla="*/ 429191004 w 1406"/>
                <a:gd name="T85" fmla="*/ 429637585 h 3044"/>
                <a:gd name="T86" fmla="*/ 429191004 w 1406"/>
                <a:gd name="T87" fmla="*/ 429637585 h 3044"/>
                <a:gd name="T88" fmla="*/ 429191004 w 1406"/>
                <a:gd name="T89" fmla="*/ 429637585 h 3044"/>
                <a:gd name="T90" fmla="*/ 429191004 w 1406"/>
                <a:gd name="T91" fmla="*/ 429637585 h 3044"/>
                <a:gd name="T92" fmla="*/ 429191004 w 1406"/>
                <a:gd name="T93" fmla="*/ 429637585 h 3044"/>
                <a:gd name="T94" fmla="*/ 429191004 w 1406"/>
                <a:gd name="T95" fmla="*/ 429637585 h 3044"/>
                <a:gd name="T96" fmla="*/ 429191004 w 1406"/>
                <a:gd name="T97" fmla="*/ 429637585 h 3044"/>
                <a:gd name="T98" fmla="*/ 429191004 w 1406"/>
                <a:gd name="T99" fmla="*/ 0 h 30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06"/>
                <a:gd name="T151" fmla="*/ 0 h 3044"/>
                <a:gd name="T152" fmla="*/ 1406 w 1406"/>
                <a:gd name="T153" fmla="*/ 3044 h 304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06" h="3044">
                  <a:moveTo>
                    <a:pt x="1020" y="0"/>
                  </a:moveTo>
                  <a:lnTo>
                    <a:pt x="1096" y="8"/>
                  </a:lnTo>
                  <a:lnTo>
                    <a:pt x="1156" y="72"/>
                  </a:lnTo>
                  <a:cubicBezTo>
                    <a:pt x="1158" y="111"/>
                    <a:pt x="1161" y="149"/>
                    <a:pt x="1164" y="188"/>
                  </a:cubicBezTo>
                  <a:lnTo>
                    <a:pt x="1216" y="352"/>
                  </a:lnTo>
                  <a:lnTo>
                    <a:pt x="1180" y="464"/>
                  </a:lnTo>
                  <a:cubicBezTo>
                    <a:pt x="1181" y="504"/>
                    <a:pt x="1182" y="544"/>
                    <a:pt x="1184" y="584"/>
                  </a:cubicBezTo>
                  <a:lnTo>
                    <a:pt x="1204" y="704"/>
                  </a:lnTo>
                  <a:lnTo>
                    <a:pt x="1264" y="760"/>
                  </a:lnTo>
                  <a:lnTo>
                    <a:pt x="1348" y="844"/>
                  </a:lnTo>
                  <a:cubicBezTo>
                    <a:pt x="1338" y="891"/>
                    <a:pt x="1329" y="937"/>
                    <a:pt x="1320" y="984"/>
                  </a:cubicBezTo>
                  <a:cubicBezTo>
                    <a:pt x="1321" y="1049"/>
                    <a:pt x="1322" y="1115"/>
                    <a:pt x="1324" y="1180"/>
                  </a:cubicBezTo>
                  <a:lnTo>
                    <a:pt x="1343" y="1218"/>
                  </a:lnTo>
                  <a:lnTo>
                    <a:pt x="1395" y="1320"/>
                  </a:lnTo>
                  <a:lnTo>
                    <a:pt x="1399" y="1481"/>
                  </a:lnTo>
                  <a:cubicBezTo>
                    <a:pt x="1400" y="1534"/>
                    <a:pt x="1406" y="1596"/>
                    <a:pt x="1404" y="1636"/>
                  </a:cubicBezTo>
                  <a:cubicBezTo>
                    <a:pt x="1398" y="1664"/>
                    <a:pt x="1393" y="1692"/>
                    <a:pt x="1388" y="1720"/>
                  </a:cubicBezTo>
                  <a:lnTo>
                    <a:pt x="1304" y="1816"/>
                  </a:lnTo>
                  <a:lnTo>
                    <a:pt x="1240" y="1920"/>
                  </a:lnTo>
                  <a:lnTo>
                    <a:pt x="1250" y="1999"/>
                  </a:lnTo>
                  <a:lnTo>
                    <a:pt x="1260" y="2092"/>
                  </a:lnTo>
                  <a:lnTo>
                    <a:pt x="1232" y="2284"/>
                  </a:lnTo>
                  <a:cubicBezTo>
                    <a:pt x="1245" y="2327"/>
                    <a:pt x="1258" y="2369"/>
                    <a:pt x="1272" y="2412"/>
                  </a:cubicBezTo>
                  <a:cubicBezTo>
                    <a:pt x="1265" y="2443"/>
                    <a:pt x="1258" y="2473"/>
                    <a:pt x="1252" y="2504"/>
                  </a:cubicBezTo>
                  <a:lnTo>
                    <a:pt x="1148" y="2528"/>
                  </a:lnTo>
                  <a:lnTo>
                    <a:pt x="1104" y="2528"/>
                  </a:lnTo>
                  <a:cubicBezTo>
                    <a:pt x="1108" y="2567"/>
                    <a:pt x="1112" y="2605"/>
                    <a:pt x="1116" y="2644"/>
                  </a:cubicBezTo>
                  <a:lnTo>
                    <a:pt x="1228" y="2608"/>
                  </a:lnTo>
                  <a:cubicBezTo>
                    <a:pt x="1234" y="2636"/>
                    <a:pt x="1241" y="2664"/>
                    <a:pt x="1248" y="2692"/>
                  </a:cubicBezTo>
                  <a:lnTo>
                    <a:pt x="1116" y="2736"/>
                  </a:lnTo>
                  <a:cubicBezTo>
                    <a:pt x="1121" y="2775"/>
                    <a:pt x="1126" y="2813"/>
                    <a:pt x="1132" y="2852"/>
                  </a:cubicBezTo>
                  <a:lnTo>
                    <a:pt x="1060" y="2892"/>
                  </a:lnTo>
                  <a:lnTo>
                    <a:pt x="1120" y="2972"/>
                  </a:lnTo>
                  <a:lnTo>
                    <a:pt x="1112" y="3044"/>
                  </a:lnTo>
                  <a:lnTo>
                    <a:pt x="1008" y="3042"/>
                  </a:lnTo>
                  <a:lnTo>
                    <a:pt x="968" y="2988"/>
                  </a:lnTo>
                  <a:lnTo>
                    <a:pt x="892" y="3000"/>
                  </a:lnTo>
                  <a:cubicBezTo>
                    <a:pt x="897" y="2975"/>
                    <a:pt x="902" y="2949"/>
                    <a:pt x="908" y="2924"/>
                  </a:cubicBezTo>
                  <a:lnTo>
                    <a:pt x="816" y="2888"/>
                  </a:lnTo>
                  <a:lnTo>
                    <a:pt x="720" y="2860"/>
                  </a:lnTo>
                  <a:lnTo>
                    <a:pt x="612" y="2840"/>
                  </a:lnTo>
                  <a:lnTo>
                    <a:pt x="512" y="2780"/>
                  </a:lnTo>
                  <a:lnTo>
                    <a:pt x="416" y="2708"/>
                  </a:lnTo>
                  <a:cubicBezTo>
                    <a:pt x="420" y="2685"/>
                    <a:pt x="424" y="2663"/>
                    <a:pt x="428" y="2640"/>
                  </a:cubicBezTo>
                  <a:cubicBezTo>
                    <a:pt x="436" y="2612"/>
                    <a:pt x="444" y="2584"/>
                    <a:pt x="452" y="2556"/>
                  </a:cubicBezTo>
                  <a:lnTo>
                    <a:pt x="536" y="2564"/>
                  </a:lnTo>
                  <a:lnTo>
                    <a:pt x="600" y="2472"/>
                  </a:lnTo>
                  <a:lnTo>
                    <a:pt x="484" y="2464"/>
                  </a:lnTo>
                  <a:lnTo>
                    <a:pt x="368" y="2468"/>
                  </a:lnTo>
                  <a:lnTo>
                    <a:pt x="280" y="2424"/>
                  </a:lnTo>
                  <a:cubicBezTo>
                    <a:pt x="281" y="2399"/>
                    <a:pt x="283" y="2373"/>
                    <a:pt x="284" y="2348"/>
                  </a:cubicBezTo>
                  <a:lnTo>
                    <a:pt x="364" y="2272"/>
                  </a:lnTo>
                  <a:cubicBezTo>
                    <a:pt x="355" y="2255"/>
                    <a:pt x="345" y="2237"/>
                    <a:pt x="336" y="2220"/>
                  </a:cubicBezTo>
                  <a:lnTo>
                    <a:pt x="396" y="2144"/>
                  </a:lnTo>
                  <a:lnTo>
                    <a:pt x="336" y="2092"/>
                  </a:lnTo>
                  <a:lnTo>
                    <a:pt x="224" y="2120"/>
                  </a:lnTo>
                  <a:lnTo>
                    <a:pt x="148" y="2136"/>
                  </a:lnTo>
                  <a:cubicBezTo>
                    <a:pt x="147" y="2100"/>
                    <a:pt x="145" y="2064"/>
                    <a:pt x="144" y="2028"/>
                  </a:cubicBezTo>
                  <a:cubicBezTo>
                    <a:pt x="151" y="2009"/>
                    <a:pt x="157" y="1991"/>
                    <a:pt x="164" y="1972"/>
                  </a:cubicBezTo>
                  <a:lnTo>
                    <a:pt x="228" y="1888"/>
                  </a:lnTo>
                  <a:lnTo>
                    <a:pt x="308" y="1832"/>
                  </a:lnTo>
                  <a:lnTo>
                    <a:pt x="244" y="1772"/>
                  </a:lnTo>
                  <a:lnTo>
                    <a:pt x="148" y="1744"/>
                  </a:lnTo>
                  <a:lnTo>
                    <a:pt x="60" y="1712"/>
                  </a:lnTo>
                  <a:lnTo>
                    <a:pt x="68" y="1600"/>
                  </a:lnTo>
                  <a:lnTo>
                    <a:pt x="8" y="1560"/>
                  </a:lnTo>
                  <a:cubicBezTo>
                    <a:pt x="12" y="1541"/>
                    <a:pt x="16" y="1523"/>
                    <a:pt x="20" y="1504"/>
                  </a:cubicBezTo>
                  <a:lnTo>
                    <a:pt x="108" y="1488"/>
                  </a:lnTo>
                  <a:lnTo>
                    <a:pt x="184" y="1468"/>
                  </a:lnTo>
                  <a:cubicBezTo>
                    <a:pt x="181" y="1451"/>
                    <a:pt x="179" y="1433"/>
                    <a:pt x="176" y="1416"/>
                  </a:cubicBezTo>
                  <a:lnTo>
                    <a:pt x="88" y="1368"/>
                  </a:lnTo>
                  <a:lnTo>
                    <a:pt x="0" y="1296"/>
                  </a:lnTo>
                  <a:lnTo>
                    <a:pt x="5" y="1234"/>
                  </a:lnTo>
                  <a:lnTo>
                    <a:pt x="132" y="1148"/>
                  </a:lnTo>
                  <a:lnTo>
                    <a:pt x="120" y="1028"/>
                  </a:lnTo>
                  <a:lnTo>
                    <a:pt x="176" y="984"/>
                  </a:lnTo>
                  <a:cubicBezTo>
                    <a:pt x="175" y="961"/>
                    <a:pt x="173" y="939"/>
                    <a:pt x="172" y="916"/>
                  </a:cubicBezTo>
                  <a:lnTo>
                    <a:pt x="192" y="860"/>
                  </a:lnTo>
                  <a:lnTo>
                    <a:pt x="264" y="916"/>
                  </a:lnTo>
                  <a:lnTo>
                    <a:pt x="312" y="856"/>
                  </a:lnTo>
                  <a:lnTo>
                    <a:pt x="368" y="780"/>
                  </a:lnTo>
                  <a:lnTo>
                    <a:pt x="452" y="740"/>
                  </a:lnTo>
                  <a:lnTo>
                    <a:pt x="540" y="708"/>
                  </a:lnTo>
                  <a:lnTo>
                    <a:pt x="596" y="704"/>
                  </a:lnTo>
                  <a:lnTo>
                    <a:pt x="620" y="628"/>
                  </a:lnTo>
                  <a:lnTo>
                    <a:pt x="672" y="544"/>
                  </a:lnTo>
                  <a:lnTo>
                    <a:pt x="756" y="532"/>
                  </a:lnTo>
                  <a:lnTo>
                    <a:pt x="880" y="536"/>
                  </a:lnTo>
                  <a:lnTo>
                    <a:pt x="944" y="612"/>
                  </a:lnTo>
                  <a:lnTo>
                    <a:pt x="1000" y="560"/>
                  </a:lnTo>
                  <a:cubicBezTo>
                    <a:pt x="1008" y="521"/>
                    <a:pt x="1016" y="483"/>
                    <a:pt x="1024" y="444"/>
                  </a:cubicBezTo>
                  <a:lnTo>
                    <a:pt x="940" y="360"/>
                  </a:lnTo>
                  <a:lnTo>
                    <a:pt x="980" y="292"/>
                  </a:lnTo>
                  <a:lnTo>
                    <a:pt x="960" y="228"/>
                  </a:lnTo>
                  <a:lnTo>
                    <a:pt x="1024" y="172"/>
                  </a:lnTo>
                  <a:lnTo>
                    <a:pt x="976" y="140"/>
                  </a:lnTo>
                  <a:lnTo>
                    <a:pt x="952" y="56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B56291-89FA-2B32-90ED-197A696368CB}"/>
              </a:ext>
            </a:extLst>
          </p:cNvPr>
          <p:cNvGrpSpPr/>
          <p:nvPr/>
        </p:nvGrpSpPr>
        <p:grpSpPr>
          <a:xfrm>
            <a:off x="5058703" y="1275606"/>
            <a:ext cx="3605277" cy="3434532"/>
            <a:chOff x="525463" y="954088"/>
            <a:chExt cx="5832475" cy="5556250"/>
          </a:xfrm>
        </p:grpSpPr>
        <p:sp>
          <p:nvSpPr>
            <p:cNvPr id="8" name="椭圆 29">
              <a:extLst>
                <a:ext uri="{FF2B5EF4-FFF2-40B4-BE49-F238E27FC236}">
                  <a16:creationId xmlns:a16="http://schemas.microsoft.com/office/drawing/2014/main" id="{9CA9291D-5AAC-A6A0-5540-AB9ED93DC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63" y="954088"/>
              <a:ext cx="5010150" cy="5095875"/>
            </a:xfrm>
            <a:custGeom>
              <a:avLst/>
              <a:gdLst>
                <a:gd name="T0" fmla="*/ 3093720 w 15780"/>
                <a:gd name="T1" fmla="*/ 220953 h 16052"/>
                <a:gd name="T2" fmla="*/ 3409950 w 15780"/>
                <a:gd name="T3" fmla="*/ 434286 h 16052"/>
                <a:gd name="T4" fmla="*/ 3592830 w 15780"/>
                <a:gd name="T5" fmla="*/ 637461 h 16052"/>
                <a:gd name="T6" fmla="*/ 3773169 w 15780"/>
                <a:gd name="T7" fmla="*/ 740318 h 16052"/>
                <a:gd name="T8" fmla="*/ 4093210 w 15780"/>
                <a:gd name="T9" fmla="*/ 899048 h 16052"/>
                <a:gd name="T10" fmla="*/ 4370068 w 15780"/>
                <a:gd name="T11" fmla="*/ 991746 h 16052"/>
                <a:gd name="T12" fmla="*/ 4721860 w 15780"/>
                <a:gd name="T13" fmla="*/ 1069207 h 16052"/>
                <a:gd name="T14" fmla="*/ 4972048 w 15780"/>
                <a:gd name="T15" fmla="*/ 1238095 h 16052"/>
                <a:gd name="T16" fmla="*/ 4789168 w 15780"/>
                <a:gd name="T17" fmla="*/ 1648255 h 16052"/>
                <a:gd name="T18" fmla="*/ 4785360 w 15780"/>
                <a:gd name="T19" fmla="*/ 1988572 h 16052"/>
                <a:gd name="T20" fmla="*/ 4600256 w 15780"/>
                <a:gd name="T21" fmla="*/ 2048254 h 16052"/>
                <a:gd name="T22" fmla="*/ 4418330 w 15780"/>
                <a:gd name="T23" fmla="*/ 2353016 h 16052"/>
                <a:gd name="T24" fmla="*/ 4293869 w 15780"/>
                <a:gd name="T25" fmla="*/ 2700953 h 16052"/>
                <a:gd name="T26" fmla="*/ 4320538 w 15780"/>
                <a:gd name="T27" fmla="*/ 2754286 h 16052"/>
                <a:gd name="T28" fmla="*/ 4594858 w 15780"/>
                <a:gd name="T29" fmla="*/ 2869842 h 16052"/>
                <a:gd name="T30" fmla="*/ 4723130 w 15780"/>
                <a:gd name="T31" fmla="*/ 3236825 h 16052"/>
                <a:gd name="T32" fmla="*/ 4528820 w 15780"/>
                <a:gd name="T33" fmla="*/ 3446349 h 16052"/>
                <a:gd name="T34" fmla="*/ 4687568 w 15780"/>
                <a:gd name="T35" fmla="*/ 3664763 h 16052"/>
                <a:gd name="T36" fmla="*/ 4690109 w 15780"/>
                <a:gd name="T37" fmla="*/ 3918732 h 16052"/>
                <a:gd name="T38" fmla="*/ 4964429 w 15780"/>
                <a:gd name="T39" fmla="*/ 4063494 h 16052"/>
                <a:gd name="T40" fmla="*/ 4861559 w 15780"/>
                <a:gd name="T41" fmla="*/ 4218413 h 16052"/>
                <a:gd name="T42" fmla="*/ 4607559 w 15780"/>
                <a:gd name="T43" fmla="*/ 4459685 h 16052"/>
                <a:gd name="T44" fmla="*/ 4386580 w 15780"/>
                <a:gd name="T45" fmla="*/ 4598096 h 16052"/>
                <a:gd name="T46" fmla="*/ 4118609 w 15780"/>
                <a:gd name="T47" fmla="*/ 4554921 h 16052"/>
                <a:gd name="T48" fmla="*/ 3822698 w 15780"/>
                <a:gd name="T49" fmla="*/ 4434286 h 16052"/>
                <a:gd name="T50" fmla="*/ 3553460 w 15780"/>
                <a:gd name="T51" fmla="*/ 4424128 h 16052"/>
                <a:gd name="T52" fmla="*/ 3202939 w 15780"/>
                <a:gd name="T53" fmla="*/ 4533333 h 16052"/>
                <a:gd name="T54" fmla="*/ 3059429 w 15780"/>
                <a:gd name="T55" fmla="*/ 4772065 h 16052"/>
                <a:gd name="T56" fmla="*/ 2900680 w 15780"/>
                <a:gd name="T57" fmla="*/ 5076827 h 16052"/>
                <a:gd name="T58" fmla="*/ 2573019 w 15780"/>
                <a:gd name="T59" fmla="*/ 5008256 h 16052"/>
                <a:gd name="T60" fmla="*/ 2241549 w 15780"/>
                <a:gd name="T61" fmla="*/ 4864764 h 16052"/>
                <a:gd name="T62" fmla="*/ 1958023 w 15780"/>
                <a:gd name="T63" fmla="*/ 4869842 h 16052"/>
                <a:gd name="T64" fmla="*/ 1622107 w 15780"/>
                <a:gd name="T65" fmla="*/ 4773969 h 16052"/>
                <a:gd name="T66" fmla="*/ 1305560 w 15780"/>
                <a:gd name="T67" fmla="*/ 4665397 h 16052"/>
                <a:gd name="T68" fmla="*/ 1125220 w 15780"/>
                <a:gd name="T69" fmla="*/ 4495239 h 16052"/>
                <a:gd name="T70" fmla="*/ 1145540 w 15780"/>
                <a:gd name="T71" fmla="*/ 4314922 h 16052"/>
                <a:gd name="T72" fmla="*/ 1339850 w 15780"/>
                <a:gd name="T73" fmla="*/ 3707939 h 16052"/>
                <a:gd name="T74" fmla="*/ 1350010 w 15780"/>
                <a:gd name="T75" fmla="*/ 3178414 h 16052"/>
                <a:gd name="T76" fmla="*/ 1402080 w 15780"/>
                <a:gd name="T77" fmla="*/ 3189843 h 16052"/>
                <a:gd name="T78" fmla="*/ 1316990 w 15780"/>
                <a:gd name="T79" fmla="*/ 2979048 h 16052"/>
                <a:gd name="T80" fmla="*/ 1201420 w 15780"/>
                <a:gd name="T81" fmla="*/ 2808890 h 16052"/>
                <a:gd name="T82" fmla="*/ 1225550 w 15780"/>
                <a:gd name="T83" fmla="*/ 2726350 h 16052"/>
                <a:gd name="T84" fmla="*/ 971550 w 15780"/>
                <a:gd name="T85" fmla="*/ 2378413 h 16052"/>
                <a:gd name="T86" fmla="*/ 1005840 w 15780"/>
                <a:gd name="T87" fmla="*/ 2153652 h 16052"/>
                <a:gd name="T88" fmla="*/ 824230 w 15780"/>
                <a:gd name="T89" fmla="*/ 2025398 h 16052"/>
                <a:gd name="T90" fmla="*/ 645160 w 15780"/>
                <a:gd name="T91" fmla="*/ 1974604 h 16052"/>
                <a:gd name="T92" fmla="*/ 400050 w 15780"/>
                <a:gd name="T93" fmla="*/ 1841270 h 16052"/>
                <a:gd name="T94" fmla="*/ 137160 w 15780"/>
                <a:gd name="T95" fmla="*/ 1756191 h 16052"/>
                <a:gd name="T96" fmla="*/ 88900 w 15780"/>
                <a:gd name="T97" fmla="*/ 1587302 h 16052"/>
                <a:gd name="T98" fmla="*/ 71120 w 15780"/>
                <a:gd name="T99" fmla="*/ 1478096 h 16052"/>
                <a:gd name="T100" fmla="*/ 207010 w 15780"/>
                <a:gd name="T101" fmla="*/ 1325715 h 16052"/>
                <a:gd name="T102" fmla="*/ 464820 w 15780"/>
                <a:gd name="T103" fmla="*/ 1311746 h 16052"/>
                <a:gd name="T104" fmla="*/ 715010 w 15780"/>
                <a:gd name="T105" fmla="*/ 1281270 h 16052"/>
                <a:gd name="T106" fmla="*/ 963930 w 15780"/>
                <a:gd name="T107" fmla="*/ 1385397 h 16052"/>
                <a:gd name="T108" fmla="*/ 1234440 w 15780"/>
                <a:gd name="T109" fmla="*/ 1400635 h 16052"/>
                <a:gd name="T110" fmla="*/ 1238250 w 15780"/>
                <a:gd name="T111" fmla="*/ 1137778 h 16052"/>
                <a:gd name="T112" fmla="*/ 1132840 w 15780"/>
                <a:gd name="T113" fmla="*/ 744127 h 16052"/>
                <a:gd name="T114" fmla="*/ 1517650 w 15780"/>
                <a:gd name="T115" fmla="*/ 968889 h 16052"/>
                <a:gd name="T116" fmla="*/ 1915160 w 15780"/>
                <a:gd name="T117" fmla="*/ 932064 h 16052"/>
                <a:gd name="T118" fmla="*/ 2396490 w 15780"/>
                <a:gd name="T119" fmla="*/ 565080 h 16052"/>
                <a:gd name="T120" fmla="*/ 2581909 w 15780"/>
                <a:gd name="T121" fmla="*/ 63492 h 160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780"/>
                <a:gd name="T184" fmla="*/ 0 h 16052"/>
                <a:gd name="T185" fmla="*/ 15780 w 15780"/>
                <a:gd name="T186" fmla="*/ 16052 h 160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780" h="16052">
                  <a:moveTo>
                    <a:pt x="8928" y="0"/>
                  </a:moveTo>
                  <a:lnTo>
                    <a:pt x="8992" y="120"/>
                  </a:lnTo>
                  <a:cubicBezTo>
                    <a:pt x="9005" y="145"/>
                    <a:pt x="9019" y="171"/>
                    <a:pt x="9032" y="196"/>
                  </a:cubicBezTo>
                  <a:cubicBezTo>
                    <a:pt x="9027" y="221"/>
                    <a:pt x="9021" y="247"/>
                    <a:pt x="9016" y="272"/>
                  </a:cubicBezTo>
                  <a:cubicBezTo>
                    <a:pt x="9005" y="292"/>
                    <a:pt x="8995" y="312"/>
                    <a:pt x="8984" y="332"/>
                  </a:cubicBezTo>
                  <a:cubicBezTo>
                    <a:pt x="8985" y="359"/>
                    <a:pt x="8987" y="385"/>
                    <a:pt x="8988" y="412"/>
                  </a:cubicBezTo>
                  <a:cubicBezTo>
                    <a:pt x="8995" y="440"/>
                    <a:pt x="9001" y="468"/>
                    <a:pt x="9008" y="496"/>
                  </a:cubicBezTo>
                  <a:lnTo>
                    <a:pt x="9100" y="492"/>
                  </a:lnTo>
                  <a:lnTo>
                    <a:pt x="9164" y="560"/>
                  </a:lnTo>
                  <a:cubicBezTo>
                    <a:pt x="9173" y="581"/>
                    <a:pt x="9183" y="603"/>
                    <a:pt x="9192" y="624"/>
                  </a:cubicBezTo>
                  <a:cubicBezTo>
                    <a:pt x="9203" y="648"/>
                    <a:pt x="9213" y="672"/>
                    <a:pt x="9224" y="696"/>
                  </a:cubicBezTo>
                  <a:lnTo>
                    <a:pt x="9312" y="716"/>
                  </a:lnTo>
                  <a:cubicBezTo>
                    <a:pt x="9329" y="692"/>
                    <a:pt x="9347" y="668"/>
                    <a:pt x="9364" y="644"/>
                  </a:cubicBezTo>
                  <a:lnTo>
                    <a:pt x="9408" y="600"/>
                  </a:lnTo>
                  <a:lnTo>
                    <a:pt x="9484" y="576"/>
                  </a:lnTo>
                  <a:lnTo>
                    <a:pt x="9568" y="540"/>
                  </a:lnTo>
                  <a:lnTo>
                    <a:pt x="9632" y="540"/>
                  </a:lnTo>
                  <a:cubicBezTo>
                    <a:pt x="9637" y="571"/>
                    <a:pt x="9643" y="601"/>
                    <a:pt x="9648" y="632"/>
                  </a:cubicBezTo>
                  <a:lnTo>
                    <a:pt x="9744" y="696"/>
                  </a:lnTo>
                  <a:lnTo>
                    <a:pt x="9732" y="828"/>
                  </a:lnTo>
                  <a:cubicBezTo>
                    <a:pt x="9733" y="869"/>
                    <a:pt x="9735" y="911"/>
                    <a:pt x="9736" y="952"/>
                  </a:cubicBezTo>
                  <a:cubicBezTo>
                    <a:pt x="9745" y="975"/>
                    <a:pt x="9755" y="997"/>
                    <a:pt x="9764" y="1020"/>
                  </a:cubicBezTo>
                  <a:lnTo>
                    <a:pt x="9848" y="1008"/>
                  </a:lnTo>
                  <a:lnTo>
                    <a:pt x="9896" y="1092"/>
                  </a:lnTo>
                  <a:lnTo>
                    <a:pt x="9964" y="1048"/>
                  </a:lnTo>
                  <a:lnTo>
                    <a:pt x="10024" y="1008"/>
                  </a:lnTo>
                  <a:lnTo>
                    <a:pt x="10068" y="1084"/>
                  </a:lnTo>
                  <a:lnTo>
                    <a:pt x="10144" y="1064"/>
                  </a:lnTo>
                  <a:lnTo>
                    <a:pt x="10212" y="1132"/>
                  </a:lnTo>
                  <a:cubicBezTo>
                    <a:pt x="10227" y="1155"/>
                    <a:pt x="10241" y="1177"/>
                    <a:pt x="10256" y="1200"/>
                  </a:cubicBezTo>
                  <a:cubicBezTo>
                    <a:pt x="10249" y="1235"/>
                    <a:pt x="10243" y="1269"/>
                    <a:pt x="10236" y="1304"/>
                  </a:cubicBezTo>
                  <a:lnTo>
                    <a:pt x="10236" y="1392"/>
                  </a:lnTo>
                  <a:lnTo>
                    <a:pt x="10284" y="1396"/>
                  </a:lnTo>
                  <a:cubicBezTo>
                    <a:pt x="10292" y="1373"/>
                    <a:pt x="10300" y="1351"/>
                    <a:pt x="10308" y="1328"/>
                  </a:cubicBezTo>
                  <a:lnTo>
                    <a:pt x="10420" y="1320"/>
                  </a:lnTo>
                  <a:lnTo>
                    <a:pt x="10556" y="1304"/>
                  </a:lnTo>
                  <a:lnTo>
                    <a:pt x="10672" y="1296"/>
                  </a:lnTo>
                  <a:lnTo>
                    <a:pt x="10740" y="1368"/>
                  </a:lnTo>
                  <a:lnTo>
                    <a:pt x="10820" y="1436"/>
                  </a:lnTo>
                  <a:lnTo>
                    <a:pt x="10904" y="1484"/>
                  </a:lnTo>
                  <a:cubicBezTo>
                    <a:pt x="10911" y="1503"/>
                    <a:pt x="10917" y="1521"/>
                    <a:pt x="10924" y="1540"/>
                  </a:cubicBezTo>
                  <a:lnTo>
                    <a:pt x="10828" y="1576"/>
                  </a:lnTo>
                  <a:cubicBezTo>
                    <a:pt x="10821" y="1603"/>
                    <a:pt x="10815" y="1629"/>
                    <a:pt x="10808" y="1656"/>
                  </a:cubicBezTo>
                  <a:cubicBezTo>
                    <a:pt x="10799" y="1677"/>
                    <a:pt x="10790" y="1699"/>
                    <a:pt x="10780" y="1720"/>
                  </a:cubicBezTo>
                  <a:lnTo>
                    <a:pt x="10896" y="1740"/>
                  </a:lnTo>
                  <a:cubicBezTo>
                    <a:pt x="10904" y="1775"/>
                    <a:pt x="10912" y="1809"/>
                    <a:pt x="10920" y="1844"/>
                  </a:cubicBezTo>
                  <a:lnTo>
                    <a:pt x="10860" y="1876"/>
                  </a:lnTo>
                  <a:lnTo>
                    <a:pt x="10776" y="1924"/>
                  </a:lnTo>
                  <a:lnTo>
                    <a:pt x="10794" y="2023"/>
                  </a:lnTo>
                  <a:lnTo>
                    <a:pt x="10792" y="2024"/>
                  </a:lnTo>
                  <a:lnTo>
                    <a:pt x="10952" y="1996"/>
                  </a:lnTo>
                  <a:lnTo>
                    <a:pt x="11012" y="1992"/>
                  </a:lnTo>
                  <a:lnTo>
                    <a:pt x="11072" y="2004"/>
                  </a:lnTo>
                  <a:lnTo>
                    <a:pt x="11112" y="2048"/>
                  </a:lnTo>
                  <a:lnTo>
                    <a:pt x="11148" y="2072"/>
                  </a:lnTo>
                  <a:lnTo>
                    <a:pt x="11224" y="2036"/>
                  </a:lnTo>
                  <a:lnTo>
                    <a:pt x="11316" y="2008"/>
                  </a:lnTo>
                  <a:lnTo>
                    <a:pt x="11424" y="1964"/>
                  </a:lnTo>
                  <a:cubicBezTo>
                    <a:pt x="11425" y="1919"/>
                    <a:pt x="11427" y="1873"/>
                    <a:pt x="11428" y="1828"/>
                  </a:cubicBezTo>
                  <a:lnTo>
                    <a:pt x="11488" y="1752"/>
                  </a:lnTo>
                  <a:lnTo>
                    <a:pt x="11544" y="1656"/>
                  </a:lnTo>
                  <a:lnTo>
                    <a:pt x="11628" y="1656"/>
                  </a:lnTo>
                  <a:lnTo>
                    <a:pt x="11676" y="1684"/>
                  </a:lnTo>
                  <a:lnTo>
                    <a:pt x="11676" y="1740"/>
                  </a:lnTo>
                  <a:lnTo>
                    <a:pt x="11680" y="1792"/>
                  </a:lnTo>
                  <a:lnTo>
                    <a:pt x="11600" y="1852"/>
                  </a:lnTo>
                  <a:lnTo>
                    <a:pt x="11648" y="1892"/>
                  </a:lnTo>
                  <a:lnTo>
                    <a:pt x="11604" y="2008"/>
                  </a:lnTo>
                  <a:lnTo>
                    <a:pt x="11656" y="2060"/>
                  </a:lnTo>
                  <a:lnTo>
                    <a:pt x="11700" y="2084"/>
                  </a:lnTo>
                  <a:cubicBezTo>
                    <a:pt x="11701" y="2101"/>
                    <a:pt x="11703" y="2119"/>
                    <a:pt x="11704" y="2136"/>
                  </a:cubicBezTo>
                  <a:lnTo>
                    <a:pt x="11660" y="2184"/>
                  </a:lnTo>
                  <a:cubicBezTo>
                    <a:pt x="11665" y="2213"/>
                    <a:pt x="11671" y="2243"/>
                    <a:pt x="11676" y="2272"/>
                  </a:cubicBezTo>
                  <a:lnTo>
                    <a:pt x="11704" y="2332"/>
                  </a:lnTo>
                  <a:lnTo>
                    <a:pt x="11784" y="2332"/>
                  </a:lnTo>
                  <a:lnTo>
                    <a:pt x="11884" y="2332"/>
                  </a:lnTo>
                  <a:lnTo>
                    <a:pt x="11936" y="2360"/>
                  </a:lnTo>
                  <a:lnTo>
                    <a:pt x="11960" y="2408"/>
                  </a:lnTo>
                  <a:lnTo>
                    <a:pt x="11984" y="2472"/>
                  </a:lnTo>
                  <a:lnTo>
                    <a:pt x="12064" y="2468"/>
                  </a:lnTo>
                  <a:lnTo>
                    <a:pt x="12140" y="2476"/>
                  </a:lnTo>
                  <a:lnTo>
                    <a:pt x="12216" y="2504"/>
                  </a:lnTo>
                  <a:lnTo>
                    <a:pt x="12216" y="2568"/>
                  </a:lnTo>
                  <a:cubicBezTo>
                    <a:pt x="12219" y="2588"/>
                    <a:pt x="12215" y="2613"/>
                    <a:pt x="12224" y="2628"/>
                  </a:cubicBezTo>
                  <a:lnTo>
                    <a:pt x="12269" y="2660"/>
                  </a:lnTo>
                  <a:lnTo>
                    <a:pt x="12404" y="2824"/>
                  </a:lnTo>
                  <a:lnTo>
                    <a:pt x="12460" y="2796"/>
                  </a:lnTo>
                  <a:lnTo>
                    <a:pt x="12552" y="2792"/>
                  </a:lnTo>
                  <a:lnTo>
                    <a:pt x="12604" y="2752"/>
                  </a:lnTo>
                  <a:lnTo>
                    <a:pt x="12652" y="2716"/>
                  </a:lnTo>
                  <a:lnTo>
                    <a:pt x="12712" y="2704"/>
                  </a:lnTo>
                  <a:lnTo>
                    <a:pt x="12800" y="2704"/>
                  </a:lnTo>
                  <a:lnTo>
                    <a:pt x="12860" y="2768"/>
                  </a:lnTo>
                  <a:lnTo>
                    <a:pt x="12892" y="2832"/>
                  </a:lnTo>
                  <a:lnTo>
                    <a:pt x="13016" y="2844"/>
                  </a:lnTo>
                  <a:lnTo>
                    <a:pt x="13080" y="2888"/>
                  </a:lnTo>
                  <a:lnTo>
                    <a:pt x="13140" y="2892"/>
                  </a:lnTo>
                  <a:lnTo>
                    <a:pt x="13168" y="2852"/>
                  </a:lnTo>
                  <a:lnTo>
                    <a:pt x="13200" y="2816"/>
                  </a:lnTo>
                  <a:lnTo>
                    <a:pt x="13236" y="2780"/>
                  </a:lnTo>
                  <a:lnTo>
                    <a:pt x="13288" y="2764"/>
                  </a:lnTo>
                  <a:lnTo>
                    <a:pt x="13336" y="2768"/>
                  </a:lnTo>
                  <a:lnTo>
                    <a:pt x="13376" y="2808"/>
                  </a:lnTo>
                  <a:lnTo>
                    <a:pt x="13404" y="2860"/>
                  </a:lnTo>
                  <a:lnTo>
                    <a:pt x="13456" y="2876"/>
                  </a:lnTo>
                  <a:lnTo>
                    <a:pt x="13480" y="2828"/>
                  </a:lnTo>
                  <a:lnTo>
                    <a:pt x="13484" y="2824"/>
                  </a:lnTo>
                  <a:lnTo>
                    <a:pt x="13584" y="2840"/>
                  </a:lnTo>
                  <a:lnTo>
                    <a:pt x="13668" y="2876"/>
                  </a:lnTo>
                  <a:lnTo>
                    <a:pt x="13752" y="2916"/>
                  </a:lnTo>
                  <a:lnTo>
                    <a:pt x="13784" y="2980"/>
                  </a:lnTo>
                  <a:cubicBezTo>
                    <a:pt x="13777" y="3007"/>
                    <a:pt x="13771" y="3033"/>
                    <a:pt x="13764" y="3060"/>
                  </a:cubicBezTo>
                  <a:lnTo>
                    <a:pt x="13764" y="3124"/>
                  </a:lnTo>
                  <a:lnTo>
                    <a:pt x="13840" y="3136"/>
                  </a:lnTo>
                  <a:lnTo>
                    <a:pt x="13856" y="3196"/>
                  </a:lnTo>
                  <a:lnTo>
                    <a:pt x="13880" y="3244"/>
                  </a:lnTo>
                  <a:lnTo>
                    <a:pt x="13924" y="3296"/>
                  </a:lnTo>
                  <a:lnTo>
                    <a:pt x="13968" y="3364"/>
                  </a:lnTo>
                  <a:lnTo>
                    <a:pt x="14052" y="3368"/>
                  </a:lnTo>
                  <a:lnTo>
                    <a:pt x="14068" y="3300"/>
                  </a:lnTo>
                  <a:cubicBezTo>
                    <a:pt x="14076" y="3287"/>
                    <a:pt x="14084" y="3273"/>
                    <a:pt x="14092" y="3260"/>
                  </a:cubicBezTo>
                  <a:lnTo>
                    <a:pt x="14160" y="3244"/>
                  </a:lnTo>
                  <a:lnTo>
                    <a:pt x="14220" y="3264"/>
                  </a:lnTo>
                  <a:lnTo>
                    <a:pt x="14280" y="3292"/>
                  </a:lnTo>
                  <a:lnTo>
                    <a:pt x="14320" y="3364"/>
                  </a:lnTo>
                  <a:lnTo>
                    <a:pt x="14380" y="3412"/>
                  </a:lnTo>
                  <a:lnTo>
                    <a:pt x="14464" y="3408"/>
                  </a:lnTo>
                  <a:lnTo>
                    <a:pt x="14576" y="3400"/>
                  </a:lnTo>
                  <a:lnTo>
                    <a:pt x="14644" y="3368"/>
                  </a:lnTo>
                  <a:lnTo>
                    <a:pt x="14688" y="3316"/>
                  </a:lnTo>
                  <a:lnTo>
                    <a:pt x="14836" y="3296"/>
                  </a:lnTo>
                  <a:lnTo>
                    <a:pt x="14872" y="3368"/>
                  </a:lnTo>
                  <a:lnTo>
                    <a:pt x="14948" y="3420"/>
                  </a:lnTo>
                  <a:lnTo>
                    <a:pt x="15024" y="3452"/>
                  </a:lnTo>
                  <a:lnTo>
                    <a:pt x="15047" y="3516"/>
                  </a:lnTo>
                  <a:lnTo>
                    <a:pt x="15048" y="3518"/>
                  </a:lnTo>
                  <a:lnTo>
                    <a:pt x="15124" y="3500"/>
                  </a:lnTo>
                  <a:lnTo>
                    <a:pt x="15196" y="3472"/>
                  </a:lnTo>
                  <a:lnTo>
                    <a:pt x="15264" y="3472"/>
                  </a:lnTo>
                  <a:lnTo>
                    <a:pt x="15300" y="3540"/>
                  </a:lnTo>
                  <a:lnTo>
                    <a:pt x="15356" y="3504"/>
                  </a:lnTo>
                  <a:lnTo>
                    <a:pt x="15412" y="3460"/>
                  </a:lnTo>
                  <a:lnTo>
                    <a:pt x="15456" y="3508"/>
                  </a:lnTo>
                  <a:lnTo>
                    <a:pt x="15528" y="3552"/>
                  </a:lnTo>
                  <a:lnTo>
                    <a:pt x="15608" y="3552"/>
                  </a:lnTo>
                  <a:lnTo>
                    <a:pt x="15680" y="3560"/>
                  </a:lnTo>
                  <a:lnTo>
                    <a:pt x="15780" y="3628"/>
                  </a:lnTo>
                  <a:lnTo>
                    <a:pt x="15708" y="3648"/>
                  </a:lnTo>
                  <a:lnTo>
                    <a:pt x="15672" y="3732"/>
                  </a:lnTo>
                  <a:lnTo>
                    <a:pt x="15640" y="3800"/>
                  </a:lnTo>
                  <a:cubicBezTo>
                    <a:pt x="15647" y="3833"/>
                    <a:pt x="15653" y="3867"/>
                    <a:pt x="15660" y="3900"/>
                  </a:cubicBezTo>
                  <a:lnTo>
                    <a:pt x="15628" y="3948"/>
                  </a:lnTo>
                  <a:lnTo>
                    <a:pt x="15544" y="3956"/>
                  </a:lnTo>
                  <a:lnTo>
                    <a:pt x="15484" y="4036"/>
                  </a:lnTo>
                  <a:cubicBezTo>
                    <a:pt x="15487" y="4067"/>
                    <a:pt x="15489" y="4097"/>
                    <a:pt x="15492" y="4128"/>
                  </a:cubicBezTo>
                  <a:lnTo>
                    <a:pt x="15424" y="4176"/>
                  </a:lnTo>
                  <a:lnTo>
                    <a:pt x="15344" y="4220"/>
                  </a:lnTo>
                  <a:lnTo>
                    <a:pt x="15324" y="4260"/>
                  </a:lnTo>
                  <a:cubicBezTo>
                    <a:pt x="15321" y="4289"/>
                    <a:pt x="15319" y="4319"/>
                    <a:pt x="15316" y="4348"/>
                  </a:cubicBezTo>
                  <a:cubicBezTo>
                    <a:pt x="15315" y="4383"/>
                    <a:pt x="15313" y="4417"/>
                    <a:pt x="15312" y="4452"/>
                  </a:cubicBezTo>
                  <a:lnTo>
                    <a:pt x="15276" y="4532"/>
                  </a:lnTo>
                  <a:lnTo>
                    <a:pt x="15244" y="4628"/>
                  </a:lnTo>
                  <a:lnTo>
                    <a:pt x="15220" y="4684"/>
                  </a:lnTo>
                  <a:lnTo>
                    <a:pt x="15220" y="4752"/>
                  </a:lnTo>
                  <a:lnTo>
                    <a:pt x="15232" y="4840"/>
                  </a:lnTo>
                  <a:lnTo>
                    <a:pt x="15248" y="4900"/>
                  </a:lnTo>
                  <a:lnTo>
                    <a:pt x="15204" y="4956"/>
                  </a:lnTo>
                  <a:lnTo>
                    <a:pt x="15164" y="5028"/>
                  </a:lnTo>
                  <a:lnTo>
                    <a:pt x="15128" y="5104"/>
                  </a:lnTo>
                  <a:lnTo>
                    <a:pt x="15084" y="5192"/>
                  </a:lnTo>
                  <a:lnTo>
                    <a:pt x="15083" y="5192"/>
                  </a:lnTo>
                  <a:lnTo>
                    <a:pt x="15076" y="5264"/>
                  </a:lnTo>
                  <a:cubicBezTo>
                    <a:pt x="15076" y="5287"/>
                    <a:pt x="15081" y="5309"/>
                    <a:pt x="15084" y="5332"/>
                  </a:cubicBezTo>
                  <a:lnTo>
                    <a:pt x="15084" y="5408"/>
                  </a:lnTo>
                  <a:lnTo>
                    <a:pt x="15116" y="5440"/>
                  </a:lnTo>
                  <a:lnTo>
                    <a:pt x="15148" y="5472"/>
                  </a:lnTo>
                  <a:lnTo>
                    <a:pt x="15132" y="5524"/>
                  </a:lnTo>
                  <a:lnTo>
                    <a:pt x="15084" y="5560"/>
                  </a:lnTo>
                  <a:cubicBezTo>
                    <a:pt x="15085" y="5592"/>
                    <a:pt x="15087" y="5624"/>
                    <a:pt x="15088" y="5656"/>
                  </a:cubicBezTo>
                  <a:cubicBezTo>
                    <a:pt x="15091" y="5679"/>
                    <a:pt x="15093" y="5701"/>
                    <a:pt x="15096" y="5724"/>
                  </a:cubicBezTo>
                  <a:lnTo>
                    <a:pt x="15052" y="5788"/>
                  </a:lnTo>
                  <a:cubicBezTo>
                    <a:pt x="15053" y="5817"/>
                    <a:pt x="15055" y="5847"/>
                    <a:pt x="15056" y="5876"/>
                  </a:cubicBezTo>
                  <a:cubicBezTo>
                    <a:pt x="15059" y="5899"/>
                    <a:pt x="15061" y="5921"/>
                    <a:pt x="15064" y="5944"/>
                  </a:cubicBezTo>
                  <a:lnTo>
                    <a:pt x="15008" y="6004"/>
                  </a:lnTo>
                  <a:lnTo>
                    <a:pt x="15024" y="6064"/>
                  </a:lnTo>
                  <a:lnTo>
                    <a:pt x="15068" y="6100"/>
                  </a:lnTo>
                  <a:lnTo>
                    <a:pt x="15104" y="6164"/>
                  </a:lnTo>
                  <a:lnTo>
                    <a:pt x="15140" y="6208"/>
                  </a:lnTo>
                  <a:lnTo>
                    <a:pt x="15072" y="6264"/>
                  </a:lnTo>
                  <a:lnTo>
                    <a:pt x="15064" y="6308"/>
                  </a:lnTo>
                  <a:lnTo>
                    <a:pt x="15056" y="6360"/>
                  </a:lnTo>
                  <a:lnTo>
                    <a:pt x="15072" y="6420"/>
                  </a:lnTo>
                  <a:lnTo>
                    <a:pt x="15040" y="6448"/>
                  </a:lnTo>
                  <a:lnTo>
                    <a:pt x="14980" y="6496"/>
                  </a:lnTo>
                  <a:lnTo>
                    <a:pt x="14932" y="6516"/>
                  </a:lnTo>
                  <a:lnTo>
                    <a:pt x="14848" y="6520"/>
                  </a:lnTo>
                  <a:lnTo>
                    <a:pt x="14764" y="6508"/>
                  </a:lnTo>
                  <a:lnTo>
                    <a:pt x="14688" y="6504"/>
                  </a:lnTo>
                  <a:lnTo>
                    <a:pt x="14692" y="6456"/>
                  </a:lnTo>
                  <a:lnTo>
                    <a:pt x="14660" y="6416"/>
                  </a:lnTo>
                  <a:lnTo>
                    <a:pt x="14658" y="6416"/>
                  </a:lnTo>
                  <a:lnTo>
                    <a:pt x="14624" y="6408"/>
                  </a:lnTo>
                  <a:lnTo>
                    <a:pt x="14596" y="6416"/>
                  </a:lnTo>
                  <a:lnTo>
                    <a:pt x="14552" y="6424"/>
                  </a:lnTo>
                  <a:lnTo>
                    <a:pt x="14520" y="6424"/>
                  </a:lnTo>
                  <a:lnTo>
                    <a:pt x="14489" y="6451"/>
                  </a:lnTo>
                  <a:lnTo>
                    <a:pt x="14489" y="6452"/>
                  </a:lnTo>
                  <a:lnTo>
                    <a:pt x="14428" y="6556"/>
                  </a:lnTo>
                  <a:lnTo>
                    <a:pt x="14348" y="6620"/>
                  </a:lnTo>
                  <a:lnTo>
                    <a:pt x="14384" y="6660"/>
                  </a:lnTo>
                  <a:lnTo>
                    <a:pt x="14460" y="6636"/>
                  </a:lnTo>
                  <a:lnTo>
                    <a:pt x="14528" y="6612"/>
                  </a:lnTo>
                  <a:lnTo>
                    <a:pt x="14564" y="6656"/>
                  </a:lnTo>
                  <a:lnTo>
                    <a:pt x="14536" y="6704"/>
                  </a:lnTo>
                  <a:lnTo>
                    <a:pt x="14480" y="6768"/>
                  </a:lnTo>
                  <a:lnTo>
                    <a:pt x="14404" y="6788"/>
                  </a:lnTo>
                  <a:cubicBezTo>
                    <a:pt x="14415" y="6823"/>
                    <a:pt x="14425" y="6857"/>
                    <a:pt x="14436" y="6892"/>
                  </a:cubicBezTo>
                  <a:lnTo>
                    <a:pt x="14360" y="6960"/>
                  </a:lnTo>
                  <a:lnTo>
                    <a:pt x="14304" y="7036"/>
                  </a:lnTo>
                  <a:lnTo>
                    <a:pt x="14236" y="7104"/>
                  </a:lnTo>
                  <a:lnTo>
                    <a:pt x="14160" y="7140"/>
                  </a:lnTo>
                  <a:lnTo>
                    <a:pt x="14160" y="7208"/>
                  </a:lnTo>
                  <a:lnTo>
                    <a:pt x="14144" y="7284"/>
                  </a:lnTo>
                  <a:lnTo>
                    <a:pt x="14084" y="7320"/>
                  </a:lnTo>
                  <a:lnTo>
                    <a:pt x="14012" y="7364"/>
                  </a:lnTo>
                  <a:lnTo>
                    <a:pt x="13916" y="7412"/>
                  </a:lnTo>
                  <a:lnTo>
                    <a:pt x="13820" y="7464"/>
                  </a:lnTo>
                  <a:cubicBezTo>
                    <a:pt x="13827" y="7524"/>
                    <a:pt x="13833" y="7584"/>
                    <a:pt x="13840" y="7644"/>
                  </a:cubicBezTo>
                  <a:lnTo>
                    <a:pt x="13824" y="7776"/>
                  </a:lnTo>
                  <a:lnTo>
                    <a:pt x="13740" y="7844"/>
                  </a:lnTo>
                  <a:lnTo>
                    <a:pt x="13664" y="7920"/>
                  </a:lnTo>
                  <a:lnTo>
                    <a:pt x="13588" y="7976"/>
                  </a:lnTo>
                  <a:lnTo>
                    <a:pt x="13520" y="8056"/>
                  </a:lnTo>
                  <a:lnTo>
                    <a:pt x="13463" y="8128"/>
                  </a:lnTo>
                  <a:lnTo>
                    <a:pt x="13460" y="8136"/>
                  </a:lnTo>
                  <a:lnTo>
                    <a:pt x="13512" y="8172"/>
                  </a:lnTo>
                  <a:lnTo>
                    <a:pt x="13500" y="8228"/>
                  </a:lnTo>
                  <a:lnTo>
                    <a:pt x="13456" y="8264"/>
                  </a:lnTo>
                  <a:lnTo>
                    <a:pt x="13416" y="8300"/>
                  </a:lnTo>
                  <a:lnTo>
                    <a:pt x="13408" y="8340"/>
                  </a:lnTo>
                  <a:lnTo>
                    <a:pt x="13396" y="8408"/>
                  </a:lnTo>
                  <a:lnTo>
                    <a:pt x="13408" y="8452"/>
                  </a:lnTo>
                  <a:lnTo>
                    <a:pt x="13407" y="8453"/>
                  </a:lnTo>
                  <a:lnTo>
                    <a:pt x="13476" y="8476"/>
                  </a:lnTo>
                  <a:lnTo>
                    <a:pt x="13524" y="8508"/>
                  </a:lnTo>
                  <a:cubicBezTo>
                    <a:pt x="13525" y="8527"/>
                    <a:pt x="13527" y="8545"/>
                    <a:pt x="13528" y="8564"/>
                  </a:cubicBezTo>
                  <a:lnTo>
                    <a:pt x="13464" y="8612"/>
                  </a:lnTo>
                  <a:lnTo>
                    <a:pt x="13428" y="8648"/>
                  </a:lnTo>
                  <a:lnTo>
                    <a:pt x="13452" y="8688"/>
                  </a:lnTo>
                  <a:lnTo>
                    <a:pt x="13488" y="8720"/>
                  </a:lnTo>
                  <a:cubicBezTo>
                    <a:pt x="13481" y="8735"/>
                    <a:pt x="13475" y="8749"/>
                    <a:pt x="13468" y="8764"/>
                  </a:cubicBezTo>
                  <a:lnTo>
                    <a:pt x="13392" y="8756"/>
                  </a:lnTo>
                  <a:lnTo>
                    <a:pt x="13332" y="8756"/>
                  </a:lnTo>
                  <a:lnTo>
                    <a:pt x="13296" y="8788"/>
                  </a:lnTo>
                  <a:lnTo>
                    <a:pt x="13280" y="8836"/>
                  </a:lnTo>
                  <a:lnTo>
                    <a:pt x="13280" y="8904"/>
                  </a:lnTo>
                  <a:lnTo>
                    <a:pt x="13292" y="8948"/>
                  </a:lnTo>
                  <a:lnTo>
                    <a:pt x="13380" y="8908"/>
                  </a:lnTo>
                  <a:lnTo>
                    <a:pt x="13472" y="8924"/>
                  </a:lnTo>
                  <a:lnTo>
                    <a:pt x="13540" y="8860"/>
                  </a:lnTo>
                  <a:lnTo>
                    <a:pt x="13620" y="8832"/>
                  </a:lnTo>
                  <a:lnTo>
                    <a:pt x="13704" y="8764"/>
                  </a:lnTo>
                  <a:lnTo>
                    <a:pt x="13668" y="8732"/>
                  </a:lnTo>
                  <a:lnTo>
                    <a:pt x="13608" y="8676"/>
                  </a:lnTo>
                  <a:lnTo>
                    <a:pt x="13644" y="8608"/>
                  </a:lnTo>
                  <a:lnTo>
                    <a:pt x="13668" y="8528"/>
                  </a:lnTo>
                  <a:lnTo>
                    <a:pt x="13752" y="8488"/>
                  </a:lnTo>
                  <a:lnTo>
                    <a:pt x="13796" y="8560"/>
                  </a:lnTo>
                  <a:lnTo>
                    <a:pt x="13864" y="8508"/>
                  </a:lnTo>
                  <a:lnTo>
                    <a:pt x="13932" y="8444"/>
                  </a:lnTo>
                  <a:lnTo>
                    <a:pt x="14028" y="8424"/>
                  </a:lnTo>
                  <a:lnTo>
                    <a:pt x="14144" y="8412"/>
                  </a:lnTo>
                  <a:lnTo>
                    <a:pt x="14288" y="8416"/>
                  </a:lnTo>
                  <a:lnTo>
                    <a:pt x="14296" y="8504"/>
                  </a:lnTo>
                  <a:lnTo>
                    <a:pt x="14376" y="8588"/>
                  </a:lnTo>
                  <a:lnTo>
                    <a:pt x="14416" y="8644"/>
                  </a:lnTo>
                  <a:lnTo>
                    <a:pt x="14412" y="8712"/>
                  </a:lnTo>
                  <a:lnTo>
                    <a:pt x="14376" y="8756"/>
                  </a:lnTo>
                  <a:lnTo>
                    <a:pt x="14332" y="8804"/>
                  </a:lnTo>
                  <a:lnTo>
                    <a:pt x="14360" y="8852"/>
                  </a:lnTo>
                  <a:lnTo>
                    <a:pt x="14440" y="8876"/>
                  </a:lnTo>
                  <a:lnTo>
                    <a:pt x="14480" y="8896"/>
                  </a:lnTo>
                  <a:lnTo>
                    <a:pt x="14472" y="9040"/>
                  </a:lnTo>
                  <a:lnTo>
                    <a:pt x="14532" y="9044"/>
                  </a:lnTo>
                  <a:lnTo>
                    <a:pt x="14592" y="9112"/>
                  </a:lnTo>
                  <a:lnTo>
                    <a:pt x="14668" y="9168"/>
                  </a:lnTo>
                  <a:lnTo>
                    <a:pt x="14664" y="9248"/>
                  </a:lnTo>
                  <a:lnTo>
                    <a:pt x="14626" y="9475"/>
                  </a:lnTo>
                  <a:lnTo>
                    <a:pt x="14427" y="9524"/>
                  </a:lnTo>
                  <a:lnTo>
                    <a:pt x="14412" y="9676"/>
                  </a:lnTo>
                  <a:lnTo>
                    <a:pt x="14452" y="9724"/>
                  </a:lnTo>
                  <a:lnTo>
                    <a:pt x="14500" y="9768"/>
                  </a:lnTo>
                  <a:lnTo>
                    <a:pt x="14560" y="9776"/>
                  </a:lnTo>
                  <a:lnTo>
                    <a:pt x="14636" y="9744"/>
                  </a:lnTo>
                  <a:cubicBezTo>
                    <a:pt x="14641" y="9765"/>
                    <a:pt x="14647" y="9787"/>
                    <a:pt x="14652" y="9808"/>
                  </a:cubicBezTo>
                  <a:cubicBezTo>
                    <a:pt x="14646" y="9836"/>
                    <a:pt x="14639" y="9864"/>
                    <a:pt x="14632" y="9892"/>
                  </a:cubicBezTo>
                  <a:lnTo>
                    <a:pt x="14632" y="9972"/>
                  </a:lnTo>
                  <a:lnTo>
                    <a:pt x="14676" y="10016"/>
                  </a:lnTo>
                  <a:lnTo>
                    <a:pt x="14740" y="10052"/>
                  </a:lnTo>
                  <a:lnTo>
                    <a:pt x="14800" y="10096"/>
                  </a:lnTo>
                  <a:cubicBezTo>
                    <a:pt x="14807" y="10123"/>
                    <a:pt x="14813" y="10150"/>
                    <a:pt x="14820" y="10176"/>
                  </a:cubicBezTo>
                  <a:lnTo>
                    <a:pt x="14876" y="10196"/>
                  </a:lnTo>
                  <a:cubicBezTo>
                    <a:pt x="14887" y="10211"/>
                    <a:pt x="14897" y="10225"/>
                    <a:pt x="14908" y="10240"/>
                  </a:cubicBezTo>
                  <a:lnTo>
                    <a:pt x="14856" y="10316"/>
                  </a:lnTo>
                  <a:lnTo>
                    <a:pt x="14824" y="10368"/>
                  </a:lnTo>
                  <a:lnTo>
                    <a:pt x="14860" y="10428"/>
                  </a:lnTo>
                  <a:lnTo>
                    <a:pt x="14848" y="10480"/>
                  </a:lnTo>
                  <a:lnTo>
                    <a:pt x="14812" y="10544"/>
                  </a:lnTo>
                  <a:lnTo>
                    <a:pt x="14752" y="10540"/>
                  </a:lnTo>
                  <a:lnTo>
                    <a:pt x="14680" y="10572"/>
                  </a:lnTo>
                  <a:lnTo>
                    <a:pt x="14632" y="10624"/>
                  </a:lnTo>
                  <a:lnTo>
                    <a:pt x="14560" y="10656"/>
                  </a:lnTo>
                  <a:cubicBezTo>
                    <a:pt x="14564" y="10687"/>
                    <a:pt x="14568" y="10717"/>
                    <a:pt x="14572" y="10748"/>
                  </a:cubicBezTo>
                  <a:lnTo>
                    <a:pt x="14484" y="10756"/>
                  </a:lnTo>
                  <a:cubicBezTo>
                    <a:pt x="14473" y="10739"/>
                    <a:pt x="14463" y="10721"/>
                    <a:pt x="14452" y="10704"/>
                  </a:cubicBezTo>
                  <a:lnTo>
                    <a:pt x="14392" y="10676"/>
                  </a:lnTo>
                  <a:lnTo>
                    <a:pt x="14332" y="10724"/>
                  </a:lnTo>
                  <a:lnTo>
                    <a:pt x="14247" y="10772"/>
                  </a:lnTo>
                  <a:lnTo>
                    <a:pt x="14248" y="10772"/>
                  </a:lnTo>
                  <a:lnTo>
                    <a:pt x="14242" y="10787"/>
                  </a:lnTo>
                  <a:lnTo>
                    <a:pt x="14264" y="10856"/>
                  </a:lnTo>
                  <a:lnTo>
                    <a:pt x="14304" y="10920"/>
                  </a:lnTo>
                  <a:lnTo>
                    <a:pt x="14356" y="10948"/>
                  </a:lnTo>
                  <a:lnTo>
                    <a:pt x="14408" y="10960"/>
                  </a:lnTo>
                  <a:lnTo>
                    <a:pt x="14416" y="11032"/>
                  </a:lnTo>
                  <a:lnTo>
                    <a:pt x="14416" y="11108"/>
                  </a:lnTo>
                  <a:cubicBezTo>
                    <a:pt x="14427" y="11129"/>
                    <a:pt x="14437" y="11151"/>
                    <a:pt x="14448" y="11172"/>
                  </a:cubicBezTo>
                  <a:lnTo>
                    <a:pt x="14512" y="11200"/>
                  </a:lnTo>
                  <a:lnTo>
                    <a:pt x="14564" y="11236"/>
                  </a:lnTo>
                  <a:lnTo>
                    <a:pt x="14636" y="11228"/>
                  </a:lnTo>
                  <a:lnTo>
                    <a:pt x="14696" y="11220"/>
                  </a:lnTo>
                  <a:lnTo>
                    <a:pt x="14736" y="11240"/>
                  </a:lnTo>
                  <a:cubicBezTo>
                    <a:pt x="14739" y="11264"/>
                    <a:pt x="14741" y="11288"/>
                    <a:pt x="14744" y="11312"/>
                  </a:cubicBezTo>
                  <a:lnTo>
                    <a:pt x="14752" y="11372"/>
                  </a:lnTo>
                  <a:lnTo>
                    <a:pt x="14776" y="11424"/>
                  </a:lnTo>
                  <a:lnTo>
                    <a:pt x="14832" y="11444"/>
                  </a:lnTo>
                  <a:lnTo>
                    <a:pt x="14868" y="11484"/>
                  </a:lnTo>
                  <a:cubicBezTo>
                    <a:pt x="14869" y="11501"/>
                    <a:pt x="14871" y="11519"/>
                    <a:pt x="14872" y="11536"/>
                  </a:cubicBezTo>
                  <a:lnTo>
                    <a:pt x="14796" y="11512"/>
                  </a:lnTo>
                  <a:lnTo>
                    <a:pt x="14764" y="11544"/>
                  </a:lnTo>
                  <a:lnTo>
                    <a:pt x="14697" y="11602"/>
                  </a:lnTo>
                  <a:lnTo>
                    <a:pt x="14697" y="11604"/>
                  </a:lnTo>
                  <a:lnTo>
                    <a:pt x="14740" y="11688"/>
                  </a:lnTo>
                  <a:lnTo>
                    <a:pt x="14684" y="11732"/>
                  </a:lnTo>
                  <a:lnTo>
                    <a:pt x="14644" y="11760"/>
                  </a:lnTo>
                  <a:lnTo>
                    <a:pt x="14612" y="11812"/>
                  </a:lnTo>
                  <a:cubicBezTo>
                    <a:pt x="14604" y="11835"/>
                    <a:pt x="14596" y="11857"/>
                    <a:pt x="14588" y="11880"/>
                  </a:cubicBezTo>
                  <a:lnTo>
                    <a:pt x="14604" y="11916"/>
                  </a:lnTo>
                  <a:lnTo>
                    <a:pt x="14632" y="11956"/>
                  </a:lnTo>
                  <a:lnTo>
                    <a:pt x="14692" y="11968"/>
                  </a:lnTo>
                  <a:lnTo>
                    <a:pt x="14740" y="11996"/>
                  </a:lnTo>
                  <a:lnTo>
                    <a:pt x="14712" y="12044"/>
                  </a:lnTo>
                  <a:lnTo>
                    <a:pt x="14660" y="12036"/>
                  </a:lnTo>
                  <a:lnTo>
                    <a:pt x="14644" y="12100"/>
                  </a:lnTo>
                  <a:lnTo>
                    <a:pt x="14652" y="12144"/>
                  </a:lnTo>
                  <a:lnTo>
                    <a:pt x="14748" y="12192"/>
                  </a:lnTo>
                  <a:cubicBezTo>
                    <a:pt x="14767" y="12206"/>
                    <a:pt x="14761" y="12216"/>
                    <a:pt x="14768" y="12228"/>
                  </a:cubicBezTo>
                  <a:lnTo>
                    <a:pt x="14784" y="12284"/>
                  </a:lnTo>
                  <a:lnTo>
                    <a:pt x="14772" y="12344"/>
                  </a:lnTo>
                  <a:lnTo>
                    <a:pt x="14860" y="12336"/>
                  </a:lnTo>
                  <a:lnTo>
                    <a:pt x="14936" y="12348"/>
                  </a:lnTo>
                  <a:lnTo>
                    <a:pt x="15032" y="12380"/>
                  </a:lnTo>
                  <a:lnTo>
                    <a:pt x="15096" y="12420"/>
                  </a:lnTo>
                  <a:lnTo>
                    <a:pt x="15148" y="12472"/>
                  </a:lnTo>
                  <a:lnTo>
                    <a:pt x="15200" y="12524"/>
                  </a:lnTo>
                  <a:lnTo>
                    <a:pt x="15272" y="12524"/>
                  </a:lnTo>
                  <a:lnTo>
                    <a:pt x="15340" y="12512"/>
                  </a:lnTo>
                  <a:lnTo>
                    <a:pt x="15404" y="12468"/>
                  </a:lnTo>
                  <a:lnTo>
                    <a:pt x="15468" y="12448"/>
                  </a:lnTo>
                  <a:lnTo>
                    <a:pt x="15556" y="12432"/>
                  </a:lnTo>
                  <a:lnTo>
                    <a:pt x="15600" y="12416"/>
                  </a:lnTo>
                  <a:lnTo>
                    <a:pt x="15648" y="12412"/>
                  </a:lnTo>
                  <a:lnTo>
                    <a:pt x="15696" y="12424"/>
                  </a:lnTo>
                  <a:lnTo>
                    <a:pt x="15728" y="12508"/>
                  </a:lnTo>
                  <a:lnTo>
                    <a:pt x="15746" y="12607"/>
                  </a:lnTo>
                  <a:lnTo>
                    <a:pt x="15764" y="12712"/>
                  </a:lnTo>
                  <a:lnTo>
                    <a:pt x="15720" y="12796"/>
                  </a:lnTo>
                  <a:lnTo>
                    <a:pt x="15636" y="12800"/>
                  </a:lnTo>
                  <a:lnTo>
                    <a:pt x="15576" y="12844"/>
                  </a:lnTo>
                  <a:cubicBezTo>
                    <a:pt x="15581" y="12873"/>
                    <a:pt x="15587" y="12903"/>
                    <a:pt x="15592" y="12932"/>
                  </a:cubicBezTo>
                  <a:lnTo>
                    <a:pt x="15548" y="12980"/>
                  </a:lnTo>
                  <a:lnTo>
                    <a:pt x="15516" y="13012"/>
                  </a:lnTo>
                  <a:lnTo>
                    <a:pt x="15536" y="13052"/>
                  </a:lnTo>
                  <a:cubicBezTo>
                    <a:pt x="15544" y="13072"/>
                    <a:pt x="15555" y="13092"/>
                    <a:pt x="15560" y="13112"/>
                  </a:cubicBezTo>
                  <a:lnTo>
                    <a:pt x="15568" y="13172"/>
                  </a:lnTo>
                  <a:lnTo>
                    <a:pt x="15501" y="13186"/>
                  </a:lnTo>
                  <a:cubicBezTo>
                    <a:pt x="15501" y="13195"/>
                    <a:pt x="15500" y="13204"/>
                    <a:pt x="15500" y="13213"/>
                  </a:cubicBezTo>
                  <a:lnTo>
                    <a:pt x="15479" y="13219"/>
                  </a:lnTo>
                  <a:lnTo>
                    <a:pt x="15479" y="13234"/>
                  </a:lnTo>
                  <a:lnTo>
                    <a:pt x="15470" y="13244"/>
                  </a:lnTo>
                  <a:lnTo>
                    <a:pt x="15458" y="13255"/>
                  </a:lnTo>
                  <a:lnTo>
                    <a:pt x="15447" y="13264"/>
                  </a:lnTo>
                  <a:cubicBezTo>
                    <a:pt x="15446" y="13267"/>
                    <a:pt x="15444" y="13271"/>
                    <a:pt x="15443" y="13274"/>
                  </a:cubicBezTo>
                  <a:cubicBezTo>
                    <a:pt x="15440" y="13278"/>
                    <a:pt x="15438" y="13282"/>
                    <a:pt x="15435" y="13286"/>
                  </a:cubicBezTo>
                  <a:lnTo>
                    <a:pt x="15456" y="13300"/>
                  </a:lnTo>
                  <a:lnTo>
                    <a:pt x="15380" y="13304"/>
                  </a:lnTo>
                  <a:lnTo>
                    <a:pt x="15312" y="13288"/>
                  </a:lnTo>
                  <a:lnTo>
                    <a:pt x="15280" y="13380"/>
                  </a:lnTo>
                  <a:lnTo>
                    <a:pt x="15184" y="13412"/>
                  </a:lnTo>
                  <a:lnTo>
                    <a:pt x="15072" y="13420"/>
                  </a:lnTo>
                  <a:lnTo>
                    <a:pt x="15068" y="13536"/>
                  </a:lnTo>
                  <a:cubicBezTo>
                    <a:pt x="15065" y="13560"/>
                    <a:pt x="15063" y="13584"/>
                    <a:pt x="15060" y="13608"/>
                  </a:cubicBezTo>
                  <a:lnTo>
                    <a:pt x="14996" y="13600"/>
                  </a:lnTo>
                  <a:lnTo>
                    <a:pt x="14952" y="13656"/>
                  </a:lnTo>
                  <a:lnTo>
                    <a:pt x="14892" y="13648"/>
                  </a:lnTo>
                  <a:lnTo>
                    <a:pt x="14832" y="13636"/>
                  </a:lnTo>
                  <a:lnTo>
                    <a:pt x="14820" y="13720"/>
                  </a:lnTo>
                  <a:lnTo>
                    <a:pt x="14828" y="13787"/>
                  </a:lnTo>
                  <a:lnTo>
                    <a:pt x="14828" y="13788"/>
                  </a:lnTo>
                  <a:lnTo>
                    <a:pt x="14772" y="13848"/>
                  </a:lnTo>
                  <a:lnTo>
                    <a:pt x="14684" y="13900"/>
                  </a:lnTo>
                  <a:lnTo>
                    <a:pt x="14616" y="13904"/>
                  </a:lnTo>
                  <a:lnTo>
                    <a:pt x="14544" y="13884"/>
                  </a:lnTo>
                  <a:lnTo>
                    <a:pt x="14508" y="13928"/>
                  </a:lnTo>
                  <a:lnTo>
                    <a:pt x="14524" y="13984"/>
                  </a:lnTo>
                  <a:lnTo>
                    <a:pt x="14512" y="14048"/>
                  </a:lnTo>
                  <a:lnTo>
                    <a:pt x="14428" y="14104"/>
                  </a:lnTo>
                  <a:lnTo>
                    <a:pt x="14340" y="14156"/>
                  </a:lnTo>
                  <a:lnTo>
                    <a:pt x="14492" y="14148"/>
                  </a:lnTo>
                  <a:lnTo>
                    <a:pt x="14500" y="14228"/>
                  </a:lnTo>
                  <a:lnTo>
                    <a:pt x="14496" y="14296"/>
                  </a:lnTo>
                  <a:lnTo>
                    <a:pt x="14436" y="14336"/>
                  </a:lnTo>
                  <a:lnTo>
                    <a:pt x="14368" y="14348"/>
                  </a:lnTo>
                  <a:lnTo>
                    <a:pt x="14316" y="14316"/>
                  </a:lnTo>
                  <a:lnTo>
                    <a:pt x="14284" y="14364"/>
                  </a:lnTo>
                  <a:lnTo>
                    <a:pt x="14228" y="14368"/>
                  </a:lnTo>
                  <a:lnTo>
                    <a:pt x="14156" y="14376"/>
                  </a:lnTo>
                  <a:lnTo>
                    <a:pt x="14092" y="14408"/>
                  </a:lnTo>
                  <a:lnTo>
                    <a:pt x="14076" y="14452"/>
                  </a:lnTo>
                  <a:lnTo>
                    <a:pt x="14084" y="14504"/>
                  </a:lnTo>
                  <a:lnTo>
                    <a:pt x="14028" y="14548"/>
                  </a:lnTo>
                  <a:lnTo>
                    <a:pt x="13996" y="14496"/>
                  </a:lnTo>
                  <a:lnTo>
                    <a:pt x="13932" y="14472"/>
                  </a:lnTo>
                  <a:lnTo>
                    <a:pt x="13868" y="14456"/>
                  </a:lnTo>
                  <a:lnTo>
                    <a:pt x="13816" y="14484"/>
                  </a:lnTo>
                  <a:lnTo>
                    <a:pt x="13776" y="14520"/>
                  </a:lnTo>
                  <a:lnTo>
                    <a:pt x="13804" y="14580"/>
                  </a:lnTo>
                  <a:lnTo>
                    <a:pt x="13832" y="14624"/>
                  </a:lnTo>
                  <a:lnTo>
                    <a:pt x="13700" y="14620"/>
                  </a:lnTo>
                  <a:lnTo>
                    <a:pt x="13740" y="14556"/>
                  </a:lnTo>
                  <a:lnTo>
                    <a:pt x="13692" y="14536"/>
                  </a:lnTo>
                  <a:lnTo>
                    <a:pt x="13604" y="14524"/>
                  </a:lnTo>
                  <a:lnTo>
                    <a:pt x="13520" y="14560"/>
                  </a:lnTo>
                  <a:lnTo>
                    <a:pt x="13440" y="14604"/>
                  </a:lnTo>
                  <a:lnTo>
                    <a:pt x="13356" y="14640"/>
                  </a:lnTo>
                  <a:lnTo>
                    <a:pt x="13312" y="14596"/>
                  </a:lnTo>
                  <a:lnTo>
                    <a:pt x="13296" y="14548"/>
                  </a:lnTo>
                  <a:lnTo>
                    <a:pt x="13276" y="14488"/>
                  </a:lnTo>
                  <a:lnTo>
                    <a:pt x="13192" y="14452"/>
                  </a:lnTo>
                  <a:lnTo>
                    <a:pt x="13156" y="14408"/>
                  </a:lnTo>
                  <a:lnTo>
                    <a:pt x="13155" y="14408"/>
                  </a:lnTo>
                  <a:lnTo>
                    <a:pt x="13092" y="14384"/>
                  </a:lnTo>
                  <a:lnTo>
                    <a:pt x="13032" y="14364"/>
                  </a:lnTo>
                  <a:lnTo>
                    <a:pt x="12972" y="14348"/>
                  </a:lnTo>
                  <a:lnTo>
                    <a:pt x="12912" y="14340"/>
                  </a:lnTo>
                  <a:lnTo>
                    <a:pt x="12844" y="14340"/>
                  </a:lnTo>
                  <a:lnTo>
                    <a:pt x="12784" y="14336"/>
                  </a:lnTo>
                  <a:lnTo>
                    <a:pt x="12688" y="14332"/>
                  </a:lnTo>
                  <a:cubicBezTo>
                    <a:pt x="12701" y="14305"/>
                    <a:pt x="12715" y="14279"/>
                    <a:pt x="12728" y="14252"/>
                  </a:cubicBezTo>
                  <a:lnTo>
                    <a:pt x="12628" y="14276"/>
                  </a:lnTo>
                  <a:lnTo>
                    <a:pt x="12592" y="14236"/>
                  </a:lnTo>
                  <a:lnTo>
                    <a:pt x="12644" y="14196"/>
                  </a:lnTo>
                  <a:lnTo>
                    <a:pt x="12704" y="14132"/>
                  </a:lnTo>
                  <a:lnTo>
                    <a:pt x="12680" y="14084"/>
                  </a:lnTo>
                  <a:lnTo>
                    <a:pt x="12600" y="14132"/>
                  </a:lnTo>
                  <a:lnTo>
                    <a:pt x="12544" y="14140"/>
                  </a:lnTo>
                  <a:lnTo>
                    <a:pt x="12460" y="14140"/>
                  </a:lnTo>
                  <a:lnTo>
                    <a:pt x="12340" y="14128"/>
                  </a:lnTo>
                  <a:lnTo>
                    <a:pt x="12244" y="14132"/>
                  </a:lnTo>
                  <a:cubicBezTo>
                    <a:pt x="12231" y="14109"/>
                    <a:pt x="12217" y="14087"/>
                    <a:pt x="12204" y="14064"/>
                  </a:cubicBezTo>
                  <a:lnTo>
                    <a:pt x="12184" y="14004"/>
                  </a:lnTo>
                  <a:lnTo>
                    <a:pt x="12116" y="13964"/>
                  </a:lnTo>
                  <a:lnTo>
                    <a:pt x="12040" y="13968"/>
                  </a:lnTo>
                  <a:lnTo>
                    <a:pt x="11988" y="14028"/>
                  </a:lnTo>
                  <a:lnTo>
                    <a:pt x="12044" y="14088"/>
                  </a:lnTo>
                  <a:lnTo>
                    <a:pt x="12092" y="14104"/>
                  </a:lnTo>
                  <a:cubicBezTo>
                    <a:pt x="12091" y="14117"/>
                    <a:pt x="12089" y="14131"/>
                    <a:pt x="12088" y="14144"/>
                  </a:cubicBezTo>
                  <a:lnTo>
                    <a:pt x="12008" y="14148"/>
                  </a:lnTo>
                  <a:lnTo>
                    <a:pt x="11940" y="14160"/>
                  </a:lnTo>
                  <a:lnTo>
                    <a:pt x="11832" y="14156"/>
                  </a:lnTo>
                  <a:lnTo>
                    <a:pt x="11740" y="14124"/>
                  </a:lnTo>
                  <a:lnTo>
                    <a:pt x="11648" y="14112"/>
                  </a:lnTo>
                  <a:cubicBezTo>
                    <a:pt x="11645" y="14095"/>
                    <a:pt x="11643" y="14077"/>
                    <a:pt x="11640" y="14060"/>
                  </a:cubicBezTo>
                  <a:lnTo>
                    <a:pt x="11680" y="14008"/>
                  </a:lnTo>
                  <a:lnTo>
                    <a:pt x="11772" y="14016"/>
                  </a:lnTo>
                  <a:cubicBezTo>
                    <a:pt x="11776" y="14001"/>
                    <a:pt x="11780" y="13987"/>
                    <a:pt x="11784" y="13972"/>
                  </a:cubicBezTo>
                  <a:lnTo>
                    <a:pt x="11696" y="13936"/>
                  </a:lnTo>
                  <a:lnTo>
                    <a:pt x="11620" y="13928"/>
                  </a:lnTo>
                  <a:lnTo>
                    <a:pt x="11480" y="13920"/>
                  </a:lnTo>
                  <a:lnTo>
                    <a:pt x="11352" y="13920"/>
                  </a:lnTo>
                  <a:lnTo>
                    <a:pt x="11272" y="13920"/>
                  </a:lnTo>
                  <a:lnTo>
                    <a:pt x="11192" y="13936"/>
                  </a:lnTo>
                  <a:lnTo>
                    <a:pt x="11128" y="13936"/>
                  </a:lnTo>
                  <a:lnTo>
                    <a:pt x="11068" y="13940"/>
                  </a:lnTo>
                  <a:lnTo>
                    <a:pt x="11040" y="13900"/>
                  </a:lnTo>
                  <a:lnTo>
                    <a:pt x="11040" y="13836"/>
                  </a:lnTo>
                  <a:cubicBezTo>
                    <a:pt x="11041" y="13819"/>
                    <a:pt x="11048" y="13797"/>
                    <a:pt x="11044" y="13784"/>
                  </a:cubicBezTo>
                  <a:lnTo>
                    <a:pt x="11016" y="13756"/>
                  </a:lnTo>
                  <a:lnTo>
                    <a:pt x="10988" y="13744"/>
                  </a:lnTo>
                  <a:lnTo>
                    <a:pt x="10970" y="13792"/>
                  </a:lnTo>
                  <a:lnTo>
                    <a:pt x="10928" y="13776"/>
                  </a:lnTo>
                  <a:lnTo>
                    <a:pt x="10860" y="13776"/>
                  </a:lnTo>
                  <a:lnTo>
                    <a:pt x="10812" y="13808"/>
                  </a:lnTo>
                  <a:lnTo>
                    <a:pt x="10760" y="13856"/>
                  </a:lnTo>
                  <a:lnTo>
                    <a:pt x="10640" y="13940"/>
                  </a:lnTo>
                  <a:lnTo>
                    <a:pt x="10484" y="14060"/>
                  </a:lnTo>
                  <a:lnTo>
                    <a:pt x="10352" y="14168"/>
                  </a:lnTo>
                  <a:lnTo>
                    <a:pt x="10280" y="14240"/>
                  </a:lnTo>
                  <a:lnTo>
                    <a:pt x="10260" y="14300"/>
                  </a:lnTo>
                  <a:lnTo>
                    <a:pt x="10164" y="14284"/>
                  </a:lnTo>
                  <a:lnTo>
                    <a:pt x="10088" y="14280"/>
                  </a:lnTo>
                  <a:cubicBezTo>
                    <a:pt x="10079" y="14300"/>
                    <a:pt x="10069" y="14320"/>
                    <a:pt x="10060" y="14340"/>
                  </a:cubicBezTo>
                  <a:lnTo>
                    <a:pt x="9992" y="14368"/>
                  </a:lnTo>
                  <a:lnTo>
                    <a:pt x="9912" y="14376"/>
                  </a:lnTo>
                  <a:lnTo>
                    <a:pt x="9844" y="14392"/>
                  </a:lnTo>
                  <a:lnTo>
                    <a:pt x="9800" y="14440"/>
                  </a:lnTo>
                  <a:lnTo>
                    <a:pt x="9824" y="14500"/>
                  </a:lnTo>
                  <a:lnTo>
                    <a:pt x="9788" y="14536"/>
                  </a:lnTo>
                  <a:lnTo>
                    <a:pt x="9700" y="14604"/>
                  </a:lnTo>
                  <a:lnTo>
                    <a:pt x="9640" y="14664"/>
                  </a:lnTo>
                  <a:lnTo>
                    <a:pt x="9604" y="14592"/>
                  </a:lnTo>
                  <a:lnTo>
                    <a:pt x="9548" y="14544"/>
                  </a:lnTo>
                  <a:lnTo>
                    <a:pt x="9492" y="14632"/>
                  </a:lnTo>
                  <a:lnTo>
                    <a:pt x="9524" y="14684"/>
                  </a:lnTo>
                  <a:lnTo>
                    <a:pt x="9568" y="14728"/>
                  </a:lnTo>
                  <a:lnTo>
                    <a:pt x="9644" y="14712"/>
                  </a:lnTo>
                  <a:cubicBezTo>
                    <a:pt x="9643" y="14739"/>
                    <a:pt x="9641" y="14765"/>
                    <a:pt x="9640" y="14792"/>
                  </a:cubicBezTo>
                  <a:lnTo>
                    <a:pt x="9640" y="14868"/>
                  </a:lnTo>
                  <a:cubicBezTo>
                    <a:pt x="9639" y="14897"/>
                    <a:pt x="9637" y="14927"/>
                    <a:pt x="9636" y="14956"/>
                  </a:cubicBezTo>
                  <a:lnTo>
                    <a:pt x="9636" y="15032"/>
                  </a:lnTo>
                  <a:lnTo>
                    <a:pt x="9636" y="15120"/>
                  </a:lnTo>
                  <a:lnTo>
                    <a:pt x="9636" y="15640"/>
                  </a:lnTo>
                  <a:lnTo>
                    <a:pt x="9688" y="15668"/>
                  </a:lnTo>
                  <a:lnTo>
                    <a:pt x="9752" y="15700"/>
                  </a:lnTo>
                  <a:lnTo>
                    <a:pt x="9792" y="15740"/>
                  </a:lnTo>
                  <a:cubicBezTo>
                    <a:pt x="9791" y="15760"/>
                    <a:pt x="9789" y="15780"/>
                    <a:pt x="9788" y="15800"/>
                  </a:cubicBezTo>
                  <a:lnTo>
                    <a:pt x="9804" y="15860"/>
                  </a:lnTo>
                  <a:lnTo>
                    <a:pt x="9724" y="15848"/>
                  </a:lnTo>
                  <a:lnTo>
                    <a:pt x="9660" y="15856"/>
                  </a:lnTo>
                  <a:cubicBezTo>
                    <a:pt x="9653" y="15837"/>
                    <a:pt x="9647" y="15819"/>
                    <a:pt x="9640" y="15800"/>
                  </a:cubicBezTo>
                  <a:cubicBezTo>
                    <a:pt x="9629" y="15784"/>
                    <a:pt x="9619" y="15768"/>
                    <a:pt x="9608" y="15752"/>
                  </a:cubicBezTo>
                  <a:lnTo>
                    <a:pt x="9536" y="15744"/>
                  </a:lnTo>
                  <a:lnTo>
                    <a:pt x="9468" y="15768"/>
                  </a:lnTo>
                  <a:lnTo>
                    <a:pt x="9400" y="15792"/>
                  </a:lnTo>
                  <a:lnTo>
                    <a:pt x="9348" y="15832"/>
                  </a:lnTo>
                  <a:cubicBezTo>
                    <a:pt x="9335" y="15852"/>
                    <a:pt x="9321" y="15872"/>
                    <a:pt x="9308" y="15892"/>
                  </a:cubicBezTo>
                  <a:lnTo>
                    <a:pt x="9180" y="15900"/>
                  </a:lnTo>
                  <a:lnTo>
                    <a:pt x="9116" y="15928"/>
                  </a:lnTo>
                  <a:lnTo>
                    <a:pt x="9136" y="15992"/>
                  </a:lnTo>
                  <a:lnTo>
                    <a:pt x="9088" y="16044"/>
                  </a:lnTo>
                  <a:lnTo>
                    <a:pt x="9020" y="15972"/>
                  </a:lnTo>
                  <a:cubicBezTo>
                    <a:pt x="8996" y="15999"/>
                    <a:pt x="8972" y="16025"/>
                    <a:pt x="8948" y="16052"/>
                  </a:cubicBezTo>
                  <a:lnTo>
                    <a:pt x="8896" y="16012"/>
                  </a:lnTo>
                  <a:lnTo>
                    <a:pt x="8852" y="15960"/>
                  </a:lnTo>
                  <a:lnTo>
                    <a:pt x="8780" y="15912"/>
                  </a:lnTo>
                  <a:lnTo>
                    <a:pt x="8688" y="15876"/>
                  </a:lnTo>
                  <a:lnTo>
                    <a:pt x="8616" y="15856"/>
                  </a:lnTo>
                  <a:lnTo>
                    <a:pt x="8536" y="15836"/>
                  </a:lnTo>
                  <a:lnTo>
                    <a:pt x="8491" y="15843"/>
                  </a:lnTo>
                  <a:cubicBezTo>
                    <a:pt x="8465" y="15853"/>
                    <a:pt x="8442" y="15862"/>
                    <a:pt x="8423" y="15872"/>
                  </a:cubicBezTo>
                  <a:cubicBezTo>
                    <a:pt x="8411" y="15885"/>
                    <a:pt x="8400" y="15899"/>
                    <a:pt x="8388" y="15912"/>
                  </a:cubicBezTo>
                  <a:lnTo>
                    <a:pt x="8340" y="15968"/>
                  </a:lnTo>
                  <a:lnTo>
                    <a:pt x="8280" y="16004"/>
                  </a:lnTo>
                  <a:lnTo>
                    <a:pt x="8224" y="15996"/>
                  </a:lnTo>
                  <a:lnTo>
                    <a:pt x="8172" y="15944"/>
                  </a:lnTo>
                  <a:lnTo>
                    <a:pt x="8140" y="15884"/>
                  </a:lnTo>
                  <a:lnTo>
                    <a:pt x="8140" y="15804"/>
                  </a:lnTo>
                  <a:cubicBezTo>
                    <a:pt x="8128" y="15795"/>
                    <a:pt x="8116" y="15785"/>
                    <a:pt x="8104" y="15776"/>
                  </a:cubicBezTo>
                  <a:lnTo>
                    <a:pt x="8000" y="15776"/>
                  </a:lnTo>
                  <a:lnTo>
                    <a:pt x="7916" y="15744"/>
                  </a:lnTo>
                  <a:lnTo>
                    <a:pt x="7864" y="15680"/>
                  </a:lnTo>
                  <a:lnTo>
                    <a:pt x="7848" y="15598"/>
                  </a:lnTo>
                  <a:lnTo>
                    <a:pt x="7849" y="15598"/>
                  </a:lnTo>
                  <a:lnTo>
                    <a:pt x="7840" y="15536"/>
                  </a:lnTo>
                  <a:lnTo>
                    <a:pt x="7832" y="15476"/>
                  </a:lnTo>
                  <a:lnTo>
                    <a:pt x="7792" y="15476"/>
                  </a:lnTo>
                  <a:lnTo>
                    <a:pt x="7728" y="15472"/>
                  </a:lnTo>
                  <a:lnTo>
                    <a:pt x="7656" y="15448"/>
                  </a:lnTo>
                  <a:lnTo>
                    <a:pt x="7588" y="15444"/>
                  </a:lnTo>
                  <a:lnTo>
                    <a:pt x="7524" y="15444"/>
                  </a:lnTo>
                  <a:lnTo>
                    <a:pt x="7464" y="15500"/>
                  </a:lnTo>
                  <a:lnTo>
                    <a:pt x="7412" y="15416"/>
                  </a:lnTo>
                  <a:lnTo>
                    <a:pt x="7388" y="15372"/>
                  </a:lnTo>
                  <a:lnTo>
                    <a:pt x="7344" y="15304"/>
                  </a:lnTo>
                  <a:lnTo>
                    <a:pt x="7260" y="15320"/>
                  </a:lnTo>
                  <a:lnTo>
                    <a:pt x="7152" y="15324"/>
                  </a:lnTo>
                  <a:lnTo>
                    <a:pt x="7060" y="15324"/>
                  </a:lnTo>
                  <a:lnTo>
                    <a:pt x="7052" y="15300"/>
                  </a:lnTo>
                  <a:lnTo>
                    <a:pt x="7012" y="15236"/>
                  </a:lnTo>
                  <a:lnTo>
                    <a:pt x="6952" y="15176"/>
                  </a:lnTo>
                  <a:lnTo>
                    <a:pt x="6880" y="15200"/>
                  </a:lnTo>
                  <a:lnTo>
                    <a:pt x="6800" y="15176"/>
                  </a:lnTo>
                  <a:lnTo>
                    <a:pt x="6714" y="15156"/>
                  </a:lnTo>
                  <a:lnTo>
                    <a:pt x="6688" y="15168"/>
                  </a:lnTo>
                  <a:lnTo>
                    <a:pt x="6612" y="15100"/>
                  </a:lnTo>
                  <a:lnTo>
                    <a:pt x="6568" y="15076"/>
                  </a:lnTo>
                  <a:lnTo>
                    <a:pt x="6508" y="15052"/>
                  </a:lnTo>
                  <a:lnTo>
                    <a:pt x="6444" y="15040"/>
                  </a:lnTo>
                  <a:cubicBezTo>
                    <a:pt x="6437" y="15060"/>
                    <a:pt x="6431" y="15080"/>
                    <a:pt x="6424" y="15100"/>
                  </a:cubicBezTo>
                  <a:cubicBezTo>
                    <a:pt x="6428" y="15131"/>
                    <a:pt x="6432" y="15161"/>
                    <a:pt x="6436" y="15192"/>
                  </a:cubicBezTo>
                  <a:lnTo>
                    <a:pt x="6444" y="15280"/>
                  </a:lnTo>
                  <a:lnTo>
                    <a:pt x="6432" y="15352"/>
                  </a:lnTo>
                  <a:lnTo>
                    <a:pt x="6352" y="15352"/>
                  </a:lnTo>
                  <a:lnTo>
                    <a:pt x="6264" y="15344"/>
                  </a:lnTo>
                  <a:lnTo>
                    <a:pt x="6168" y="15340"/>
                  </a:lnTo>
                  <a:lnTo>
                    <a:pt x="6167" y="15340"/>
                  </a:lnTo>
                  <a:lnTo>
                    <a:pt x="6072" y="15340"/>
                  </a:lnTo>
                  <a:lnTo>
                    <a:pt x="5996" y="15296"/>
                  </a:lnTo>
                  <a:cubicBezTo>
                    <a:pt x="5988" y="15313"/>
                    <a:pt x="5980" y="15331"/>
                    <a:pt x="5972" y="15348"/>
                  </a:cubicBezTo>
                  <a:cubicBezTo>
                    <a:pt x="5965" y="15360"/>
                    <a:pt x="5959" y="15372"/>
                    <a:pt x="5952" y="15384"/>
                  </a:cubicBezTo>
                  <a:lnTo>
                    <a:pt x="5880" y="15360"/>
                  </a:lnTo>
                  <a:lnTo>
                    <a:pt x="5828" y="15356"/>
                  </a:lnTo>
                  <a:cubicBezTo>
                    <a:pt x="5819" y="15336"/>
                    <a:pt x="5809" y="15316"/>
                    <a:pt x="5800" y="15296"/>
                  </a:cubicBezTo>
                  <a:lnTo>
                    <a:pt x="5748" y="15248"/>
                  </a:lnTo>
                  <a:lnTo>
                    <a:pt x="5672" y="15276"/>
                  </a:lnTo>
                  <a:lnTo>
                    <a:pt x="5588" y="15316"/>
                  </a:lnTo>
                  <a:lnTo>
                    <a:pt x="5516" y="15352"/>
                  </a:lnTo>
                  <a:lnTo>
                    <a:pt x="5452" y="15348"/>
                  </a:lnTo>
                  <a:lnTo>
                    <a:pt x="5400" y="15296"/>
                  </a:lnTo>
                  <a:lnTo>
                    <a:pt x="5344" y="15256"/>
                  </a:lnTo>
                  <a:lnTo>
                    <a:pt x="5344" y="15204"/>
                  </a:lnTo>
                  <a:lnTo>
                    <a:pt x="5308" y="15156"/>
                  </a:lnTo>
                  <a:lnTo>
                    <a:pt x="5268" y="15116"/>
                  </a:lnTo>
                  <a:lnTo>
                    <a:pt x="5192" y="15072"/>
                  </a:lnTo>
                  <a:lnTo>
                    <a:pt x="5109" y="15038"/>
                  </a:lnTo>
                  <a:lnTo>
                    <a:pt x="5108" y="15032"/>
                  </a:lnTo>
                  <a:lnTo>
                    <a:pt x="5107" y="15031"/>
                  </a:lnTo>
                  <a:lnTo>
                    <a:pt x="5108" y="15036"/>
                  </a:lnTo>
                  <a:lnTo>
                    <a:pt x="5064" y="15040"/>
                  </a:lnTo>
                  <a:lnTo>
                    <a:pt x="5008" y="15072"/>
                  </a:lnTo>
                  <a:lnTo>
                    <a:pt x="4932" y="15120"/>
                  </a:lnTo>
                  <a:cubicBezTo>
                    <a:pt x="4920" y="15105"/>
                    <a:pt x="4908" y="15091"/>
                    <a:pt x="4896" y="15076"/>
                  </a:cubicBezTo>
                  <a:lnTo>
                    <a:pt x="4820" y="15112"/>
                  </a:lnTo>
                  <a:lnTo>
                    <a:pt x="4752" y="15148"/>
                  </a:lnTo>
                  <a:cubicBezTo>
                    <a:pt x="4743" y="15129"/>
                    <a:pt x="4733" y="15111"/>
                    <a:pt x="4724" y="15092"/>
                  </a:cubicBezTo>
                  <a:cubicBezTo>
                    <a:pt x="4712" y="15071"/>
                    <a:pt x="4700" y="15049"/>
                    <a:pt x="4688" y="15028"/>
                  </a:cubicBezTo>
                  <a:lnTo>
                    <a:pt x="4616" y="14980"/>
                  </a:lnTo>
                  <a:lnTo>
                    <a:pt x="4536" y="14932"/>
                  </a:lnTo>
                  <a:cubicBezTo>
                    <a:pt x="4537" y="14911"/>
                    <a:pt x="4539" y="14889"/>
                    <a:pt x="4540" y="14868"/>
                  </a:cubicBezTo>
                  <a:cubicBezTo>
                    <a:pt x="4537" y="14847"/>
                    <a:pt x="4535" y="14825"/>
                    <a:pt x="4532" y="14804"/>
                  </a:cubicBezTo>
                  <a:lnTo>
                    <a:pt x="4404" y="14812"/>
                  </a:lnTo>
                  <a:lnTo>
                    <a:pt x="4288" y="14808"/>
                  </a:lnTo>
                  <a:lnTo>
                    <a:pt x="4188" y="14748"/>
                  </a:lnTo>
                  <a:lnTo>
                    <a:pt x="4112" y="14696"/>
                  </a:lnTo>
                  <a:lnTo>
                    <a:pt x="4008" y="14700"/>
                  </a:lnTo>
                  <a:cubicBezTo>
                    <a:pt x="3999" y="14689"/>
                    <a:pt x="3989" y="14679"/>
                    <a:pt x="3980" y="14668"/>
                  </a:cubicBezTo>
                  <a:cubicBezTo>
                    <a:pt x="3967" y="14653"/>
                    <a:pt x="3953" y="14639"/>
                    <a:pt x="3940" y="14624"/>
                  </a:cubicBezTo>
                  <a:lnTo>
                    <a:pt x="3832" y="14620"/>
                  </a:lnTo>
                  <a:cubicBezTo>
                    <a:pt x="3817" y="14597"/>
                    <a:pt x="3803" y="14575"/>
                    <a:pt x="3788" y="14552"/>
                  </a:cubicBezTo>
                  <a:cubicBezTo>
                    <a:pt x="3795" y="14527"/>
                    <a:pt x="3801" y="14501"/>
                    <a:pt x="3808" y="14476"/>
                  </a:cubicBezTo>
                  <a:lnTo>
                    <a:pt x="3716" y="14532"/>
                  </a:lnTo>
                  <a:cubicBezTo>
                    <a:pt x="3711" y="14564"/>
                    <a:pt x="3705" y="14596"/>
                    <a:pt x="3700" y="14628"/>
                  </a:cubicBezTo>
                  <a:lnTo>
                    <a:pt x="3648" y="14628"/>
                  </a:lnTo>
                  <a:lnTo>
                    <a:pt x="3580" y="14584"/>
                  </a:lnTo>
                  <a:cubicBezTo>
                    <a:pt x="3570" y="14565"/>
                    <a:pt x="3561" y="14547"/>
                    <a:pt x="3552" y="14528"/>
                  </a:cubicBezTo>
                  <a:lnTo>
                    <a:pt x="3572" y="14476"/>
                  </a:lnTo>
                  <a:lnTo>
                    <a:pt x="3660" y="14432"/>
                  </a:lnTo>
                  <a:cubicBezTo>
                    <a:pt x="3657" y="14397"/>
                    <a:pt x="3654" y="14363"/>
                    <a:pt x="3652" y="14328"/>
                  </a:cubicBezTo>
                  <a:lnTo>
                    <a:pt x="3696" y="14296"/>
                  </a:lnTo>
                  <a:cubicBezTo>
                    <a:pt x="3699" y="14283"/>
                    <a:pt x="3701" y="14269"/>
                    <a:pt x="3704" y="14256"/>
                  </a:cubicBezTo>
                  <a:lnTo>
                    <a:pt x="3660" y="14208"/>
                  </a:lnTo>
                  <a:lnTo>
                    <a:pt x="3588" y="14192"/>
                  </a:lnTo>
                  <a:lnTo>
                    <a:pt x="3544" y="14160"/>
                  </a:lnTo>
                  <a:lnTo>
                    <a:pt x="3472" y="14140"/>
                  </a:lnTo>
                  <a:cubicBezTo>
                    <a:pt x="3464" y="14159"/>
                    <a:pt x="3456" y="14177"/>
                    <a:pt x="3448" y="14196"/>
                  </a:cubicBezTo>
                  <a:cubicBezTo>
                    <a:pt x="3438" y="14203"/>
                    <a:pt x="3429" y="14209"/>
                    <a:pt x="3420" y="14216"/>
                  </a:cubicBezTo>
                  <a:lnTo>
                    <a:pt x="3376" y="14204"/>
                  </a:lnTo>
                  <a:cubicBezTo>
                    <a:pt x="3369" y="14184"/>
                    <a:pt x="3363" y="14164"/>
                    <a:pt x="3356" y="14144"/>
                  </a:cubicBezTo>
                  <a:cubicBezTo>
                    <a:pt x="3353" y="14128"/>
                    <a:pt x="3351" y="14112"/>
                    <a:pt x="3348" y="14096"/>
                  </a:cubicBezTo>
                  <a:lnTo>
                    <a:pt x="3308" y="14092"/>
                  </a:lnTo>
                  <a:lnTo>
                    <a:pt x="3244" y="14104"/>
                  </a:lnTo>
                  <a:lnTo>
                    <a:pt x="3204" y="14084"/>
                  </a:lnTo>
                  <a:cubicBezTo>
                    <a:pt x="3197" y="14071"/>
                    <a:pt x="3190" y="14066"/>
                    <a:pt x="3184" y="14044"/>
                  </a:cubicBezTo>
                  <a:lnTo>
                    <a:pt x="3168" y="13952"/>
                  </a:lnTo>
                  <a:lnTo>
                    <a:pt x="3240" y="13944"/>
                  </a:lnTo>
                  <a:lnTo>
                    <a:pt x="3300" y="13940"/>
                  </a:lnTo>
                  <a:lnTo>
                    <a:pt x="3356" y="13916"/>
                  </a:lnTo>
                  <a:lnTo>
                    <a:pt x="3408" y="13864"/>
                  </a:lnTo>
                  <a:lnTo>
                    <a:pt x="3440" y="13812"/>
                  </a:lnTo>
                  <a:lnTo>
                    <a:pt x="3488" y="13764"/>
                  </a:lnTo>
                  <a:lnTo>
                    <a:pt x="3557" y="13683"/>
                  </a:lnTo>
                  <a:lnTo>
                    <a:pt x="3608" y="13592"/>
                  </a:lnTo>
                  <a:lnTo>
                    <a:pt x="3640" y="13500"/>
                  </a:lnTo>
                  <a:lnTo>
                    <a:pt x="3676" y="13356"/>
                  </a:lnTo>
                  <a:lnTo>
                    <a:pt x="3720" y="13176"/>
                  </a:lnTo>
                  <a:lnTo>
                    <a:pt x="3764" y="13012"/>
                  </a:lnTo>
                  <a:lnTo>
                    <a:pt x="3808" y="12832"/>
                  </a:lnTo>
                  <a:lnTo>
                    <a:pt x="3848" y="12688"/>
                  </a:lnTo>
                  <a:lnTo>
                    <a:pt x="3876" y="12540"/>
                  </a:lnTo>
                  <a:lnTo>
                    <a:pt x="3912" y="12376"/>
                  </a:lnTo>
                  <a:lnTo>
                    <a:pt x="3952" y="12184"/>
                  </a:lnTo>
                  <a:lnTo>
                    <a:pt x="3981" y="12026"/>
                  </a:lnTo>
                  <a:lnTo>
                    <a:pt x="3980" y="12024"/>
                  </a:lnTo>
                  <a:lnTo>
                    <a:pt x="3964" y="11936"/>
                  </a:lnTo>
                  <a:cubicBezTo>
                    <a:pt x="3960" y="11911"/>
                    <a:pt x="3956" y="11885"/>
                    <a:pt x="3952" y="11860"/>
                  </a:cubicBezTo>
                  <a:lnTo>
                    <a:pt x="4008" y="11832"/>
                  </a:lnTo>
                  <a:lnTo>
                    <a:pt x="4048" y="11808"/>
                  </a:lnTo>
                  <a:cubicBezTo>
                    <a:pt x="4045" y="11776"/>
                    <a:pt x="4043" y="11744"/>
                    <a:pt x="4040" y="11712"/>
                  </a:cubicBezTo>
                  <a:lnTo>
                    <a:pt x="4108" y="11676"/>
                  </a:lnTo>
                  <a:lnTo>
                    <a:pt x="4160" y="11704"/>
                  </a:lnTo>
                  <a:lnTo>
                    <a:pt x="4220" y="11680"/>
                  </a:lnTo>
                  <a:lnTo>
                    <a:pt x="4300" y="11696"/>
                  </a:lnTo>
                  <a:lnTo>
                    <a:pt x="4268" y="11608"/>
                  </a:lnTo>
                  <a:lnTo>
                    <a:pt x="4204" y="11568"/>
                  </a:lnTo>
                  <a:lnTo>
                    <a:pt x="4152" y="11496"/>
                  </a:lnTo>
                  <a:lnTo>
                    <a:pt x="4112" y="11472"/>
                  </a:lnTo>
                  <a:lnTo>
                    <a:pt x="4048" y="11576"/>
                  </a:lnTo>
                  <a:lnTo>
                    <a:pt x="4004" y="11640"/>
                  </a:lnTo>
                  <a:cubicBezTo>
                    <a:pt x="4015" y="11592"/>
                    <a:pt x="4025" y="11544"/>
                    <a:pt x="4036" y="11496"/>
                  </a:cubicBezTo>
                  <a:cubicBezTo>
                    <a:pt x="4037" y="11448"/>
                    <a:pt x="4039" y="11400"/>
                    <a:pt x="4040" y="11352"/>
                  </a:cubicBezTo>
                  <a:lnTo>
                    <a:pt x="4072" y="11152"/>
                  </a:lnTo>
                  <a:cubicBezTo>
                    <a:pt x="4080" y="11097"/>
                    <a:pt x="4088" y="11043"/>
                    <a:pt x="4096" y="10988"/>
                  </a:cubicBezTo>
                  <a:cubicBezTo>
                    <a:pt x="4105" y="10923"/>
                    <a:pt x="4115" y="10857"/>
                    <a:pt x="4124" y="10792"/>
                  </a:cubicBezTo>
                  <a:lnTo>
                    <a:pt x="4148" y="10612"/>
                  </a:lnTo>
                  <a:cubicBezTo>
                    <a:pt x="4149" y="10567"/>
                    <a:pt x="4151" y="10521"/>
                    <a:pt x="4152" y="10476"/>
                  </a:cubicBezTo>
                  <a:cubicBezTo>
                    <a:pt x="4160" y="10431"/>
                    <a:pt x="4168" y="10385"/>
                    <a:pt x="4176" y="10340"/>
                  </a:cubicBezTo>
                  <a:cubicBezTo>
                    <a:pt x="4171" y="10309"/>
                    <a:pt x="4165" y="10279"/>
                    <a:pt x="4160" y="10248"/>
                  </a:cubicBezTo>
                  <a:cubicBezTo>
                    <a:pt x="4159" y="10216"/>
                    <a:pt x="4157" y="10184"/>
                    <a:pt x="4156" y="10152"/>
                  </a:cubicBezTo>
                  <a:lnTo>
                    <a:pt x="4212" y="10072"/>
                  </a:lnTo>
                  <a:lnTo>
                    <a:pt x="4252" y="10012"/>
                  </a:lnTo>
                  <a:lnTo>
                    <a:pt x="4336" y="9996"/>
                  </a:lnTo>
                  <a:cubicBezTo>
                    <a:pt x="4328" y="10037"/>
                    <a:pt x="4320" y="10079"/>
                    <a:pt x="4312" y="10120"/>
                  </a:cubicBezTo>
                  <a:lnTo>
                    <a:pt x="4408" y="10216"/>
                  </a:lnTo>
                  <a:lnTo>
                    <a:pt x="4524" y="10324"/>
                  </a:lnTo>
                  <a:lnTo>
                    <a:pt x="4604" y="10420"/>
                  </a:lnTo>
                  <a:lnTo>
                    <a:pt x="4660" y="10496"/>
                  </a:lnTo>
                  <a:lnTo>
                    <a:pt x="4740" y="10940"/>
                  </a:lnTo>
                  <a:lnTo>
                    <a:pt x="4800" y="10876"/>
                  </a:lnTo>
                  <a:lnTo>
                    <a:pt x="4742" y="10493"/>
                  </a:lnTo>
                  <a:lnTo>
                    <a:pt x="4736" y="10480"/>
                  </a:lnTo>
                  <a:lnTo>
                    <a:pt x="4736" y="10462"/>
                  </a:lnTo>
                  <a:lnTo>
                    <a:pt x="4716" y="10420"/>
                  </a:lnTo>
                  <a:lnTo>
                    <a:pt x="4704" y="10348"/>
                  </a:lnTo>
                  <a:lnTo>
                    <a:pt x="4692" y="10280"/>
                  </a:lnTo>
                  <a:lnTo>
                    <a:pt x="4632" y="10204"/>
                  </a:lnTo>
                  <a:lnTo>
                    <a:pt x="4564" y="10144"/>
                  </a:lnTo>
                  <a:lnTo>
                    <a:pt x="4512" y="10080"/>
                  </a:lnTo>
                  <a:lnTo>
                    <a:pt x="4472" y="10052"/>
                  </a:lnTo>
                  <a:lnTo>
                    <a:pt x="4416" y="10048"/>
                  </a:lnTo>
                  <a:lnTo>
                    <a:pt x="4412" y="9972"/>
                  </a:lnTo>
                  <a:lnTo>
                    <a:pt x="4344" y="9944"/>
                  </a:lnTo>
                  <a:lnTo>
                    <a:pt x="4280" y="9896"/>
                  </a:lnTo>
                  <a:lnTo>
                    <a:pt x="4204" y="9832"/>
                  </a:lnTo>
                  <a:lnTo>
                    <a:pt x="4100" y="9824"/>
                  </a:lnTo>
                  <a:lnTo>
                    <a:pt x="4100" y="9728"/>
                  </a:lnTo>
                  <a:lnTo>
                    <a:pt x="4072" y="9640"/>
                  </a:lnTo>
                  <a:lnTo>
                    <a:pt x="4076" y="9528"/>
                  </a:lnTo>
                  <a:lnTo>
                    <a:pt x="4064" y="9444"/>
                  </a:lnTo>
                  <a:lnTo>
                    <a:pt x="4012" y="9384"/>
                  </a:lnTo>
                  <a:lnTo>
                    <a:pt x="3916" y="9316"/>
                  </a:lnTo>
                  <a:lnTo>
                    <a:pt x="3916" y="9220"/>
                  </a:lnTo>
                  <a:lnTo>
                    <a:pt x="3932" y="9092"/>
                  </a:lnTo>
                  <a:lnTo>
                    <a:pt x="3972" y="9152"/>
                  </a:lnTo>
                  <a:lnTo>
                    <a:pt x="4016" y="9232"/>
                  </a:lnTo>
                  <a:lnTo>
                    <a:pt x="4088" y="9216"/>
                  </a:lnTo>
                  <a:lnTo>
                    <a:pt x="4116" y="9224"/>
                  </a:lnTo>
                  <a:lnTo>
                    <a:pt x="4124" y="9312"/>
                  </a:lnTo>
                  <a:lnTo>
                    <a:pt x="4148" y="9384"/>
                  </a:lnTo>
                  <a:lnTo>
                    <a:pt x="4168" y="9460"/>
                  </a:lnTo>
                  <a:lnTo>
                    <a:pt x="4120" y="9532"/>
                  </a:lnTo>
                  <a:lnTo>
                    <a:pt x="4152" y="9576"/>
                  </a:lnTo>
                  <a:lnTo>
                    <a:pt x="4228" y="9580"/>
                  </a:lnTo>
                  <a:lnTo>
                    <a:pt x="4220" y="9472"/>
                  </a:lnTo>
                  <a:lnTo>
                    <a:pt x="4284" y="9452"/>
                  </a:lnTo>
                  <a:lnTo>
                    <a:pt x="4304" y="9384"/>
                  </a:lnTo>
                  <a:lnTo>
                    <a:pt x="4324" y="9332"/>
                  </a:lnTo>
                  <a:lnTo>
                    <a:pt x="4240" y="9248"/>
                  </a:lnTo>
                  <a:lnTo>
                    <a:pt x="4272" y="9196"/>
                  </a:lnTo>
                  <a:lnTo>
                    <a:pt x="4340" y="9208"/>
                  </a:lnTo>
                  <a:lnTo>
                    <a:pt x="4368" y="9144"/>
                  </a:lnTo>
                  <a:lnTo>
                    <a:pt x="4300" y="9096"/>
                  </a:lnTo>
                  <a:lnTo>
                    <a:pt x="4228" y="9072"/>
                  </a:lnTo>
                  <a:lnTo>
                    <a:pt x="4084" y="8988"/>
                  </a:lnTo>
                  <a:lnTo>
                    <a:pt x="4032" y="8960"/>
                  </a:lnTo>
                  <a:lnTo>
                    <a:pt x="3960" y="8924"/>
                  </a:lnTo>
                  <a:lnTo>
                    <a:pt x="3892" y="8848"/>
                  </a:lnTo>
                  <a:lnTo>
                    <a:pt x="3784" y="8848"/>
                  </a:lnTo>
                  <a:lnTo>
                    <a:pt x="3712" y="8764"/>
                  </a:lnTo>
                  <a:lnTo>
                    <a:pt x="3756" y="8724"/>
                  </a:lnTo>
                  <a:lnTo>
                    <a:pt x="3828" y="8704"/>
                  </a:lnTo>
                  <a:lnTo>
                    <a:pt x="3896" y="8744"/>
                  </a:lnTo>
                  <a:lnTo>
                    <a:pt x="3932" y="8820"/>
                  </a:lnTo>
                  <a:lnTo>
                    <a:pt x="4028" y="8824"/>
                  </a:lnTo>
                  <a:lnTo>
                    <a:pt x="4108" y="8888"/>
                  </a:lnTo>
                  <a:lnTo>
                    <a:pt x="4180" y="8852"/>
                  </a:lnTo>
                  <a:lnTo>
                    <a:pt x="4208" y="8800"/>
                  </a:lnTo>
                  <a:lnTo>
                    <a:pt x="4252" y="8756"/>
                  </a:lnTo>
                  <a:lnTo>
                    <a:pt x="4284" y="8676"/>
                  </a:lnTo>
                  <a:lnTo>
                    <a:pt x="4281" y="8677"/>
                  </a:lnTo>
                  <a:lnTo>
                    <a:pt x="4200" y="8672"/>
                  </a:lnTo>
                  <a:lnTo>
                    <a:pt x="4180" y="8732"/>
                  </a:lnTo>
                  <a:lnTo>
                    <a:pt x="4100" y="8704"/>
                  </a:lnTo>
                  <a:lnTo>
                    <a:pt x="4032" y="8648"/>
                  </a:lnTo>
                  <a:cubicBezTo>
                    <a:pt x="4023" y="8623"/>
                    <a:pt x="4013" y="8597"/>
                    <a:pt x="4004" y="8572"/>
                  </a:cubicBezTo>
                  <a:lnTo>
                    <a:pt x="3924" y="8572"/>
                  </a:lnTo>
                  <a:lnTo>
                    <a:pt x="3860" y="8588"/>
                  </a:lnTo>
                  <a:lnTo>
                    <a:pt x="3836" y="8520"/>
                  </a:lnTo>
                  <a:cubicBezTo>
                    <a:pt x="3831" y="8500"/>
                    <a:pt x="3825" y="8480"/>
                    <a:pt x="3820" y="8460"/>
                  </a:cubicBezTo>
                  <a:lnTo>
                    <a:pt x="3744" y="8464"/>
                  </a:lnTo>
                  <a:lnTo>
                    <a:pt x="3676" y="8476"/>
                  </a:lnTo>
                  <a:lnTo>
                    <a:pt x="3636" y="8440"/>
                  </a:lnTo>
                  <a:lnTo>
                    <a:pt x="3588" y="8384"/>
                  </a:lnTo>
                  <a:lnTo>
                    <a:pt x="3516" y="8320"/>
                  </a:lnTo>
                  <a:lnTo>
                    <a:pt x="3408" y="8264"/>
                  </a:lnTo>
                  <a:cubicBezTo>
                    <a:pt x="3397" y="8231"/>
                    <a:pt x="3387" y="8197"/>
                    <a:pt x="3376" y="8164"/>
                  </a:cubicBezTo>
                  <a:cubicBezTo>
                    <a:pt x="3368" y="8135"/>
                    <a:pt x="3360" y="8105"/>
                    <a:pt x="3352" y="8076"/>
                  </a:cubicBezTo>
                  <a:lnTo>
                    <a:pt x="3308" y="7984"/>
                  </a:lnTo>
                  <a:cubicBezTo>
                    <a:pt x="3305" y="7955"/>
                    <a:pt x="3303" y="7925"/>
                    <a:pt x="3300" y="7896"/>
                  </a:cubicBezTo>
                  <a:lnTo>
                    <a:pt x="3220" y="7916"/>
                  </a:lnTo>
                  <a:cubicBezTo>
                    <a:pt x="3223" y="7891"/>
                    <a:pt x="3225" y="7865"/>
                    <a:pt x="3228" y="7840"/>
                  </a:cubicBezTo>
                  <a:lnTo>
                    <a:pt x="3200" y="7800"/>
                  </a:lnTo>
                  <a:lnTo>
                    <a:pt x="3116" y="7728"/>
                  </a:lnTo>
                  <a:lnTo>
                    <a:pt x="3056" y="7676"/>
                  </a:lnTo>
                  <a:cubicBezTo>
                    <a:pt x="3059" y="7648"/>
                    <a:pt x="3061" y="7620"/>
                    <a:pt x="3064" y="7592"/>
                  </a:cubicBezTo>
                  <a:cubicBezTo>
                    <a:pt x="3063" y="7559"/>
                    <a:pt x="3061" y="7525"/>
                    <a:pt x="3060" y="7492"/>
                  </a:cubicBezTo>
                  <a:lnTo>
                    <a:pt x="3132" y="7424"/>
                  </a:lnTo>
                  <a:lnTo>
                    <a:pt x="3180" y="7360"/>
                  </a:lnTo>
                  <a:lnTo>
                    <a:pt x="3232" y="7292"/>
                  </a:lnTo>
                  <a:lnTo>
                    <a:pt x="3233" y="7288"/>
                  </a:lnTo>
                  <a:cubicBezTo>
                    <a:pt x="3233" y="7285"/>
                    <a:pt x="3234" y="7281"/>
                    <a:pt x="3234" y="7277"/>
                  </a:cubicBezTo>
                  <a:lnTo>
                    <a:pt x="3224" y="7232"/>
                  </a:lnTo>
                  <a:lnTo>
                    <a:pt x="3164" y="7180"/>
                  </a:lnTo>
                  <a:lnTo>
                    <a:pt x="3108" y="7124"/>
                  </a:lnTo>
                  <a:lnTo>
                    <a:pt x="3064" y="7112"/>
                  </a:lnTo>
                  <a:lnTo>
                    <a:pt x="3004" y="7124"/>
                  </a:lnTo>
                  <a:lnTo>
                    <a:pt x="2944" y="7148"/>
                  </a:lnTo>
                  <a:lnTo>
                    <a:pt x="2944" y="7056"/>
                  </a:lnTo>
                  <a:lnTo>
                    <a:pt x="2984" y="7036"/>
                  </a:lnTo>
                  <a:lnTo>
                    <a:pt x="3036" y="7036"/>
                  </a:lnTo>
                  <a:lnTo>
                    <a:pt x="3068" y="6980"/>
                  </a:lnTo>
                  <a:cubicBezTo>
                    <a:pt x="3063" y="6951"/>
                    <a:pt x="3057" y="6921"/>
                    <a:pt x="3052" y="6892"/>
                  </a:cubicBezTo>
                  <a:cubicBezTo>
                    <a:pt x="3061" y="6873"/>
                    <a:pt x="3071" y="6855"/>
                    <a:pt x="3080" y="6836"/>
                  </a:cubicBezTo>
                  <a:lnTo>
                    <a:pt x="3164" y="6820"/>
                  </a:lnTo>
                  <a:lnTo>
                    <a:pt x="3168" y="6784"/>
                  </a:lnTo>
                  <a:lnTo>
                    <a:pt x="3052" y="6792"/>
                  </a:lnTo>
                  <a:lnTo>
                    <a:pt x="2996" y="6836"/>
                  </a:lnTo>
                  <a:lnTo>
                    <a:pt x="2944" y="6896"/>
                  </a:lnTo>
                  <a:lnTo>
                    <a:pt x="2852" y="6884"/>
                  </a:lnTo>
                  <a:lnTo>
                    <a:pt x="2788" y="6788"/>
                  </a:lnTo>
                  <a:cubicBezTo>
                    <a:pt x="2781" y="6807"/>
                    <a:pt x="2775" y="6825"/>
                    <a:pt x="2768" y="6844"/>
                  </a:cubicBezTo>
                  <a:lnTo>
                    <a:pt x="2684" y="6840"/>
                  </a:lnTo>
                  <a:lnTo>
                    <a:pt x="2612" y="6808"/>
                  </a:lnTo>
                  <a:cubicBezTo>
                    <a:pt x="2611" y="6788"/>
                    <a:pt x="2609" y="6768"/>
                    <a:pt x="2608" y="6748"/>
                  </a:cubicBezTo>
                  <a:lnTo>
                    <a:pt x="2648" y="6688"/>
                  </a:lnTo>
                  <a:lnTo>
                    <a:pt x="2608" y="6628"/>
                  </a:lnTo>
                  <a:lnTo>
                    <a:pt x="2652" y="6580"/>
                  </a:lnTo>
                  <a:lnTo>
                    <a:pt x="2700" y="6544"/>
                  </a:lnTo>
                  <a:lnTo>
                    <a:pt x="2696" y="6496"/>
                  </a:lnTo>
                  <a:lnTo>
                    <a:pt x="2664" y="6456"/>
                  </a:lnTo>
                  <a:lnTo>
                    <a:pt x="2691" y="6412"/>
                  </a:lnTo>
                  <a:lnTo>
                    <a:pt x="2684" y="6386"/>
                  </a:lnTo>
                  <a:lnTo>
                    <a:pt x="2664" y="6372"/>
                  </a:lnTo>
                  <a:lnTo>
                    <a:pt x="2596" y="6380"/>
                  </a:lnTo>
                  <a:lnTo>
                    <a:pt x="2500" y="6380"/>
                  </a:lnTo>
                  <a:lnTo>
                    <a:pt x="2392" y="6396"/>
                  </a:lnTo>
                  <a:lnTo>
                    <a:pt x="2292" y="6416"/>
                  </a:lnTo>
                  <a:lnTo>
                    <a:pt x="2228" y="6336"/>
                  </a:lnTo>
                  <a:cubicBezTo>
                    <a:pt x="2225" y="6316"/>
                    <a:pt x="2223" y="6296"/>
                    <a:pt x="2220" y="6276"/>
                  </a:cubicBezTo>
                  <a:lnTo>
                    <a:pt x="2264" y="6252"/>
                  </a:lnTo>
                  <a:lnTo>
                    <a:pt x="2344" y="6312"/>
                  </a:lnTo>
                  <a:lnTo>
                    <a:pt x="2400" y="6288"/>
                  </a:lnTo>
                  <a:cubicBezTo>
                    <a:pt x="2405" y="6275"/>
                    <a:pt x="2411" y="6261"/>
                    <a:pt x="2416" y="6248"/>
                  </a:cubicBezTo>
                  <a:lnTo>
                    <a:pt x="2376" y="6192"/>
                  </a:lnTo>
                  <a:lnTo>
                    <a:pt x="2312" y="6156"/>
                  </a:lnTo>
                  <a:lnTo>
                    <a:pt x="2280" y="6196"/>
                  </a:lnTo>
                  <a:lnTo>
                    <a:pt x="2212" y="6216"/>
                  </a:lnTo>
                  <a:lnTo>
                    <a:pt x="2164" y="6100"/>
                  </a:lnTo>
                  <a:lnTo>
                    <a:pt x="2124" y="6112"/>
                  </a:lnTo>
                  <a:lnTo>
                    <a:pt x="2176" y="6256"/>
                  </a:lnTo>
                  <a:lnTo>
                    <a:pt x="2128" y="6268"/>
                  </a:lnTo>
                  <a:lnTo>
                    <a:pt x="2036" y="6156"/>
                  </a:lnTo>
                  <a:cubicBezTo>
                    <a:pt x="2035" y="6177"/>
                    <a:pt x="2033" y="6199"/>
                    <a:pt x="2032" y="6220"/>
                  </a:cubicBezTo>
                  <a:lnTo>
                    <a:pt x="1976" y="6212"/>
                  </a:lnTo>
                  <a:lnTo>
                    <a:pt x="1936" y="6296"/>
                  </a:lnTo>
                  <a:lnTo>
                    <a:pt x="1980" y="6364"/>
                  </a:lnTo>
                  <a:lnTo>
                    <a:pt x="1932" y="6436"/>
                  </a:lnTo>
                  <a:lnTo>
                    <a:pt x="1848" y="6360"/>
                  </a:lnTo>
                  <a:cubicBezTo>
                    <a:pt x="1855" y="6337"/>
                    <a:pt x="1861" y="6315"/>
                    <a:pt x="1868" y="6292"/>
                  </a:cubicBezTo>
                  <a:cubicBezTo>
                    <a:pt x="1872" y="6261"/>
                    <a:pt x="1876" y="6231"/>
                    <a:pt x="1880" y="6200"/>
                  </a:cubicBezTo>
                  <a:lnTo>
                    <a:pt x="1848" y="6132"/>
                  </a:lnTo>
                  <a:lnTo>
                    <a:pt x="1804" y="6084"/>
                  </a:lnTo>
                  <a:lnTo>
                    <a:pt x="1768" y="6036"/>
                  </a:lnTo>
                  <a:lnTo>
                    <a:pt x="1712" y="6008"/>
                  </a:lnTo>
                  <a:lnTo>
                    <a:pt x="1652" y="5984"/>
                  </a:lnTo>
                  <a:cubicBezTo>
                    <a:pt x="1657" y="5956"/>
                    <a:pt x="1663" y="5928"/>
                    <a:pt x="1668" y="5900"/>
                  </a:cubicBezTo>
                  <a:lnTo>
                    <a:pt x="1588" y="5952"/>
                  </a:lnTo>
                  <a:lnTo>
                    <a:pt x="1532" y="5952"/>
                  </a:lnTo>
                  <a:lnTo>
                    <a:pt x="1488" y="5892"/>
                  </a:lnTo>
                  <a:lnTo>
                    <a:pt x="1440" y="5852"/>
                  </a:lnTo>
                  <a:lnTo>
                    <a:pt x="1384" y="5816"/>
                  </a:lnTo>
                  <a:lnTo>
                    <a:pt x="1260" y="5800"/>
                  </a:lnTo>
                  <a:lnTo>
                    <a:pt x="1220" y="5744"/>
                  </a:lnTo>
                  <a:lnTo>
                    <a:pt x="1184" y="5784"/>
                  </a:lnTo>
                  <a:lnTo>
                    <a:pt x="1048" y="5780"/>
                  </a:lnTo>
                  <a:lnTo>
                    <a:pt x="996" y="5704"/>
                  </a:lnTo>
                  <a:lnTo>
                    <a:pt x="964" y="5632"/>
                  </a:lnTo>
                  <a:cubicBezTo>
                    <a:pt x="957" y="5599"/>
                    <a:pt x="951" y="5565"/>
                    <a:pt x="944" y="5532"/>
                  </a:cubicBezTo>
                  <a:lnTo>
                    <a:pt x="908" y="5532"/>
                  </a:lnTo>
                  <a:lnTo>
                    <a:pt x="908" y="5616"/>
                  </a:lnTo>
                  <a:lnTo>
                    <a:pt x="876" y="5644"/>
                  </a:lnTo>
                  <a:lnTo>
                    <a:pt x="800" y="5620"/>
                  </a:lnTo>
                  <a:lnTo>
                    <a:pt x="716" y="5588"/>
                  </a:lnTo>
                  <a:lnTo>
                    <a:pt x="632" y="5572"/>
                  </a:lnTo>
                  <a:lnTo>
                    <a:pt x="692" y="5652"/>
                  </a:lnTo>
                  <a:cubicBezTo>
                    <a:pt x="688" y="5671"/>
                    <a:pt x="684" y="5689"/>
                    <a:pt x="680" y="5708"/>
                  </a:cubicBezTo>
                  <a:lnTo>
                    <a:pt x="592" y="5712"/>
                  </a:lnTo>
                  <a:lnTo>
                    <a:pt x="484" y="5700"/>
                  </a:lnTo>
                  <a:lnTo>
                    <a:pt x="408" y="5688"/>
                  </a:lnTo>
                  <a:lnTo>
                    <a:pt x="432" y="5612"/>
                  </a:lnTo>
                  <a:lnTo>
                    <a:pt x="432" y="5532"/>
                  </a:lnTo>
                  <a:lnTo>
                    <a:pt x="408" y="5432"/>
                  </a:lnTo>
                  <a:lnTo>
                    <a:pt x="344" y="5368"/>
                  </a:lnTo>
                  <a:lnTo>
                    <a:pt x="316" y="5308"/>
                  </a:lnTo>
                  <a:lnTo>
                    <a:pt x="284" y="5268"/>
                  </a:lnTo>
                  <a:lnTo>
                    <a:pt x="220" y="5284"/>
                  </a:lnTo>
                  <a:lnTo>
                    <a:pt x="160" y="5236"/>
                  </a:lnTo>
                  <a:lnTo>
                    <a:pt x="76" y="5252"/>
                  </a:lnTo>
                  <a:lnTo>
                    <a:pt x="4" y="5200"/>
                  </a:lnTo>
                  <a:lnTo>
                    <a:pt x="40" y="5156"/>
                  </a:lnTo>
                  <a:lnTo>
                    <a:pt x="176" y="5132"/>
                  </a:lnTo>
                  <a:lnTo>
                    <a:pt x="356" y="5120"/>
                  </a:lnTo>
                  <a:lnTo>
                    <a:pt x="532" y="5132"/>
                  </a:lnTo>
                  <a:lnTo>
                    <a:pt x="584" y="5068"/>
                  </a:lnTo>
                  <a:lnTo>
                    <a:pt x="584" y="4972"/>
                  </a:lnTo>
                  <a:lnTo>
                    <a:pt x="508" y="4952"/>
                  </a:lnTo>
                  <a:lnTo>
                    <a:pt x="448" y="4928"/>
                  </a:lnTo>
                  <a:lnTo>
                    <a:pt x="388" y="4864"/>
                  </a:lnTo>
                  <a:lnTo>
                    <a:pt x="320" y="4940"/>
                  </a:lnTo>
                  <a:lnTo>
                    <a:pt x="280" y="5000"/>
                  </a:lnTo>
                  <a:cubicBezTo>
                    <a:pt x="276" y="4975"/>
                    <a:pt x="272" y="4949"/>
                    <a:pt x="268" y="4924"/>
                  </a:cubicBezTo>
                  <a:cubicBezTo>
                    <a:pt x="269" y="4895"/>
                    <a:pt x="271" y="4865"/>
                    <a:pt x="272" y="4836"/>
                  </a:cubicBezTo>
                  <a:lnTo>
                    <a:pt x="200" y="4820"/>
                  </a:lnTo>
                  <a:lnTo>
                    <a:pt x="180" y="4788"/>
                  </a:lnTo>
                  <a:lnTo>
                    <a:pt x="260" y="4716"/>
                  </a:lnTo>
                  <a:lnTo>
                    <a:pt x="348" y="4756"/>
                  </a:lnTo>
                  <a:lnTo>
                    <a:pt x="420" y="4784"/>
                  </a:lnTo>
                  <a:lnTo>
                    <a:pt x="528" y="4800"/>
                  </a:lnTo>
                  <a:lnTo>
                    <a:pt x="664" y="4828"/>
                  </a:lnTo>
                  <a:cubicBezTo>
                    <a:pt x="660" y="4801"/>
                    <a:pt x="656" y="4775"/>
                    <a:pt x="652" y="4748"/>
                  </a:cubicBezTo>
                  <a:lnTo>
                    <a:pt x="548" y="4744"/>
                  </a:lnTo>
                  <a:cubicBezTo>
                    <a:pt x="553" y="4717"/>
                    <a:pt x="559" y="4691"/>
                    <a:pt x="564" y="4664"/>
                  </a:cubicBezTo>
                  <a:lnTo>
                    <a:pt x="460" y="4700"/>
                  </a:lnTo>
                  <a:cubicBezTo>
                    <a:pt x="456" y="4681"/>
                    <a:pt x="452" y="4663"/>
                    <a:pt x="448" y="4644"/>
                  </a:cubicBezTo>
                  <a:lnTo>
                    <a:pt x="576" y="4540"/>
                  </a:lnTo>
                  <a:lnTo>
                    <a:pt x="544" y="4504"/>
                  </a:lnTo>
                  <a:lnTo>
                    <a:pt x="380" y="4620"/>
                  </a:lnTo>
                  <a:lnTo>
                    <a:pt x="316" y="4636"/>
                  </a:lnTo>
                  <a:lnTo>
                    <a:pt x="224" y="4656"/>
                  </a:lnTo>
                  <a:lnTo>
                    <a:pt x="140" y="4632"/>
                  </a:lnTo>
                  <a:lnTo>
                    <a:pt x="92" y="4684"/>
                  </a:lnTo>
                  <a:lnTo>
                    <a:pt x="0" y="4660"/>
                  </a:lnTo>
                  <a:lnTo>
                    <a:pt x="28" y="4584"/>
                  </a:lnTo>
                  <a:lnTo>
                    <a:pt x="4" y="4492"/>
                  </a:lnTo>
                  <a:lnTo>
                    <a:pt x="52" y="4440"/>
                  </a:lnTo>
                  <a:lnTo>
                    <a:pt x="96" y="4396"/>
                  </a:lnTo>
                  <a:lnTo>
                    <a:pt x="28" y="4344"/>
                  </a:lnTo>
                  <a:cubicBezTo>
                    <a:pt x="37" y="4323"/>
                    <a:pt x="47" y="4301"/>
                    <a:pt x="56" y="4280"/>
                  </a:cubicBezTo>
                  <a:lnTo>
                    <a:pt x="112" y="4224"/>
                  </a:lnTo>
                  <a:lnTo>
                    <a:pt x="196" y="4224"/>
                  </a:lnTo>
                  <a:lnTo>
                    <a:pt x="288" y="4228"/>
                  </a:lnTo>
                  <a:cubicBezTo>
                    <a:pt x="281" y="4208"/>
                    <a:pt x="275" y="4188"/>
                    <a:pt x="268" y="4168"/>
                  </a:cubicBezTo>
                  <a:lnTo>
                    <a:pt x="328" y="4128"/>
                  </a:lnTo>
                  <a:lnTo>
                    <a:pt x="384" y="4156"/>
                  </a:lnTo>
                  <a:lnTo>
                    <a:pt x="448" y="4164"/>
                  </a:lnTo>
                  <a:lnTo>
                    <a:pt x="488" y="4100"/>
                  </a:lnTo>
                  <a:lnTo>
                    <a:pt x="608" y="4068"/>
                  </a:lnTo>
                  <a:lnTo>
                    <a:pt x="652" y="4176"/>
                  </a:lnTo>
                  <a:lnTo>
                    <a:pt x="728" y="4128"/>
                  </a:lnTo>
                  <a:lnTo>
                    <a:pt x="752" y="4076"/>
                  </a:lnTo>
                  <a:lnTo>
                    <a:pt x="836" y="4048"/>
                  </a:lnTo>
                  <a:lnTo>
                    <a:pt x="892" y="4076"/>
                  </a:lnTo>
                  <a:lnTo>
                    <a:pt x="956" y="4084"/>
                  </a:lnTo>
                  <a:lnTo>
                    <a:pt x="1000" y="4032"/>
                  </a:lnTo>
                  <a:lnTo>
                    <a:pt x="1052" y="4016"/>
                  </a:lnTo>
                  <a:cubicBezTo>
                    <a:pt x="1045" y="4049"/>
                    <a:pt x="1039" y="4083"/>
                    <a:pt x="1032" y="4116"/>
                  </a:cubicBezTo>
                  <a:cubicBezTo>
                    <a:pt x="1035" y="4133"/>
                    <a:pt x="1037" y="4151"/>
                    <a:pt x="1040" y="4168"/>
                  </a:cubicBezTo>
                  <a:lnTo>
                    <a:pt x="1104" y="4160"/>
                  </a:lnTo>
                  <a:lnTo>
                    <a:pt x="1124" y="4208"/>
                  </a:lnTo>
                  <a:lnTo>
                    <a:pt x="1176" y="4212"/>
                  </a:lnTo>
                  <a:cubicBezTo>
                    <a:pt x="1175" y="4192"/>
                    <a:pt x="1173" y="4172"/>
                    <a:pt x="1172" y="4152"/>
                  </a:cubicBezTo>
                  <a:lnTo>
                    <a:pt x="1184" y="4080"/>
                  </a:lnTo>
                  <a:lnTo>
                    <a:pt x="1264" y="4080"/>
                  </a:lnTo>
                  <a:lnTo>
                    <a:pt x="1332" y="4068"/>
                  </a:lnTo>
                  <a:lnTo>
                    <a:pt x="1404" y="4084"/>
                  </a:lnTo>
                  <a:lnTo>
                    <a:pt x="1456" y="4136"/>
                  </a:lnTo>
                  <a:lnTo>
                    <a:pt x="1464" y="4132"/>
                  </a:lnTo>
                  <a:lnTo>
                    <a:pt x="1473" y="4132"/>
                  </a:lnTo>
                  <a:lnTo>
                    <a:pt x="1532" y="4076"/>
                  </a:lnTo>
                  <a:lnTo>
                    <a:pt x="1564" y="4032"/>
                  </a:lnTo>
                  <a:lnTo>
                    <a:pt x="1504" y="3956"/>
                  </a:lnTo>
                  <a:lnTo>
                    <a:pt x="1544" y="3904"/>
                  </a:lnTo>
                  <a:lnTo>
                    <a:pt x="1636" y="3852"/>
                  </a:lnTo>
                  <a:lnTo>
                    <a:pt x="1676" y="3904"/>
                  </a:lnTo>
                  <a:lnTo>
                    <a:pt x="1728" y="3948"/>
                  </a:lnTo>
                  <a:lnTo>
                    <a:pt x="1760" y="3904"/>
                  </a:lnTo>
                  <a:lnTo>
                    <a:pt x="1824" y="3876"/>
                  </a:lnTo>
                  <a:lnTo>
                    <a:pt x="1912" y="3872"/>
                  </a:lnTo>
                  <a:lnTo>
                    <a:pt x="1968" y="3832"/>
                  </a:lnTo>
                  <a:lnTo>
                    <a:pt x="2004" y="3912"/>
                  </a:lnTo>
                  <a:cubicBezTo>
                    <a:pt x="2012" y="3893"/>
                    <a:pt x="2020" y="3875"/>
                    <a:pt x="2028" y="3856"/>
                  </a:cubicBezTo>
                  <a:lnTo>
                    <a:pt x="2144" y="3840"/>
                  </a:lnTo>
                  <a:cubicBezTo>
                    <a:pt x="2147" y="3864"/>
                    <a:pt x="2149" y="3888"/>
                    <a:pt x="2152" y="3912"/>
                  </a:cubicBezTo>
                  <a:lnTo>
                    <a:pt x="2216" y="3924"/>
                  </a:lnTo>
                  <a:cubicBezTo>
                    <a:pt x="2208" y="3957"/>
                    <a:pt x="2200" y="3991"/>
                    <a:pt x="2192" y="4024"/>
                  </a:cubicBezTo>
                  <a:lnTo>
                    <a:pt x="2252" y="4036"/>
                  </a:lnTo>
                  <a:lnTo>
                    <a:pt x="2300" y="4056"/>
                  </a:lnTo>
                  <a:lnTo>
                    <a:pt x="2300" y="4124"/>
                  </a:lnTo>
                  <a:cubicBezTo>
                    <a:pt x="2303" y="4140"/>
                    <a:pt x="2305" y="4156"/>
                    <a:pt x="2308" y="4172"/>
                  </a:cubicBezTo>
                  <a:lnTo>
                    <a:pt x="2372" y="4196"/>
                  </a:lnTo>
                  <a:lnTo>
                    <a:pt x="2412" y="4260"/>
                  </a:lnTo>
                  <a:lnTo>
                    <a:pt x="2408" y="4336"/>
                  </a:lnTo>
                  <a:lnTo>
                    <a:pt x="2476" y="4380"/>
                  </a:lnTo>
                  <a:lnTo>
                    <a:pt x="2524" y="4416"/>
                  </a:lnTo>
                  <a:lnTo>
                    <a:pt x="2516" y="4488"/>
                  </a:lnTo>
                  <a:lnTo>
                    <a:pt x="2584" y="4504"/>
                  </a:lnTo>
                  <a:cubicBezTo>
                    <a:pt x="2593" y="4485"/>
                    <a:pt x="2603" y="4467"/>
                    <a:pt x="2612" y="4448"/>
                  </a:cubicBezTo>
                  <a:lnTo>
                    <a:pt x="2668" y="4424"/>
                  </a:lnTo>
                  <a:lnTo>
                    <a:pt x="2740" y="4380"/>
                  </a:lnTo>
                  <a:lnTo>
                    <a:pt x="2812" y="4352"/>
                  </a:lnTo>
                  <a:lnTo>
                    <a:pt x="2844" y="4300"/>
                  </a:lnTo>
                  <a:cubicBezTo>
                    <a:pt x="2849" y="4287"/>
                    <a:pt x="2855" y="4273"/>
                    <a:pt x="2860" y="4260"/>
                  </a:cubicBezTo>
                  <a:lnTo>
                    <a:pt x="2948" y="4292"/>
                  </a:lnTo>
                  <a:lnTo>
                    <a:pt x="3032" y="4228"/>
                  </a:lnTo>
                  <a:lnTo>
                    <a:pt x="3036" y="4364"/>
                  </a:lnTo>
                  <a:lnTo>
                    <a:pt x="3128" y="4296"/>
                  </a:lnTo>
                  <a:lnTo>
                    <a:pt x="3136" y="4404"/>
                  </a:lnTo>
                  <a:lnTo>
                    <a:pt x="3220" y="4420"/>
                  </a:lnTo>
                  <a:lnTo>
                    <a:pt x="3232" y="4372"/>
                  </a:lnTo>
                  <a:cubicBezTo>
                    <a:pt x="3240" y="4359"/>
                    <a:pt x="3248" y="4345"/>
                    <a:pt x="3256" y="4332"/>
                  </a:cubicBezTo>
                  <a:lnTo>
                    <a:pt x="3344" y="4352"/>
                  </a:lnTo>
                  <a:lnTo>
                    <a:pt x="3404" y="4300"/>
                  </a:lnTo>
                  <a:lnTo>
                    <a:pt x="3424" y="4272"/>
                  </a:lnTo>
                  <a:lnTo>
                    <a:pt x="3460" y="4236"/>
                  </a:lnTo>
                  <a:lnTo>
                    <a:pt x="3516" y="4240"/>
                  </a:lnTo>
                  <a:lnTo>
                    <a:pt x="3572" y="4240"/>
                  </a:lnTo>
                  <a:lnTo>
                    <a:pt x="3624" y="4244"/>
                  </a:lnTo>
                  <a:lnTo>
                    <a:pt x="3572" y="4300"/>
                  </a:lnTo>
                  <a:lnTo>
                    <a:pt x="3528" y="4344"/>
                  </a:lnTo>
                  <a:lnTo>
                    <a:pt x="3588" y="4376"/>
                  </a:lnTo>
                  <a:lnTo>
                    <a:pt x="3644" y="4416"/>
                  </a:lnTo>
                  <a:lnTo>
                    <a:pt x="3744" y="4416"/>
                  </a:lnTo>
                  <a:lnTo>
                    <a:pt x="3808" y="4408"/>
                  </a:lnTo>
                  <a:lnTo>
                    <a:pt x="3888" y="4412"/>
                  </a:lnTo>
                  <a:lnTo>
                    <a:pt x="3974" y="4416"/>
                  </a:lnTo>
                  <a:cubicBezTo>
                    <a:pt x="3974" y="4416"/>
                    <a:pt x="3974" y="4415"/>
                    <a:pt x="3974" y="4415"/>
                  </a:cubicBezTo>
                  <a:lnTo>
                    <a:pt x="4076" y="4432"/>
                  </a:lnTo>
                  <a:lnTo>
                    <a:pt x="4132" y="4408"/>
                  </a:lnTo>
                  <a:cubicBezTo>
                    <a:pt x="4135" y="4392"/>
                    <a:pt x="4137" y="4376"/>
                    <a:pt x="4140" y="4360"/>
                  </a:cubicBezTo>
                  <a:cubicBezTo>
                    <a:pt x="4143" y="4341"/>
                    <a:pt x="4145" y="4323"/>
                    <a:pt x="4148" y="4304"/>
                  </a:cubicBezTo>
                  <a:lnTo>
                    <a:pt x="4068" y="4308"/>
                  </a:lnTo>
                  <a:lnTo>
                    <a:pt x="4000" y="4288"/>
                  </a:lnTo>
                  <a:lnTo>
                    <a:pt x="3968" y="4224"/>
                  </a:lnTo>
                  <a:lnTo>
                    <a:pt x="3956" y="4164"/>
                  </a:lnTo>
                  <a:lnTo>
                    <a:pt x="3908" y="4072"/>
                  </a:lnTo>
                  <a:cubicBezTo>
                    <a:pt x="3913" y="4056"/>
                    <a:pt x="3919" y="4040"/>
                    <a:pt x="3924" y="4024"/>
                  </a:cubicBezTo>
                  <a:lnTo>
                    <a:pt x="3964" y="3968"/>
                  </a:lnTo>
                  <a:lnTo>
                    <a:pt x="3988" y="3912"/>
                  </a:lnTo>
                  <a:lnTo>
                    <a:pt x="3996" y="3836"/>
                  </a:lnTo>
                  <a:cubicBezTo>
                    <a:pt x="3992" y="3811"/>
                    <a:pt x="3988" y="3785"/>
                    <a:pt x="3984" y="3760"/>
                  </a:cubicBezTo>
                  <a:lnTo>
                    <a:pt x="3976" y="3696"/>
                  </a:lnTo>
                  <a:lnTo>
                    <a:pt x="3948" y="3648"/>
                  </a:lnTo>
                  <a:lnTo>
                    <a:pt x="3900" y="3584"/>
                  </a:lnTo>
                  <a:lnTo>
                    <a:pt x="3900" y="3504"/>
                  </a:lnTo>
                  <a:cubicBezTo>
                    <a:pt x="3903" y="3475"/>
                    <a:pt x="3905" y="3445"/>
                    <a:pt x="3908" y="3416"/>
                  </a:cubicBezTo>
                  <a:lnTo>
                    <a:pt x="3896" y="3340"/>
                  </a:lnTo>
                  <a:cubicBezTo>
                    <a:pt x="3891" y="3319"/>
                    <a:pt x="3885" y="3297"/>
                    <a:pt x="3880" y="3276"/>
                  </a:cubicBezTo>
                  <a:lnTo>
                    <a:pt x="3864" y="3200"/>
                  </a:lnTo>
                  <a:lnTo>
                    <a:pt x="3828" y="3132"/>
                  </a:lnTo>
                  <a:lnTo>
                    <a:pt x="3772" y="3072"/>
                  </a:lnTo>
                  <a:lnTo>
                    <a:pt x="3716" y="3024"/>
                  </a:lnTo>
                  <a:lnTo>
                    <a:pt x="3684" y="2960"/>
                  </a:lnTo>
                  <a:lnTo>
                    <a:pt x="3664" y="2896"/>
                  </a:lnTo>
                  <a:lnTo>
                    <a:pt x="3680" y="2828"/>
                  </a:lnTo>
                  <a:lnTo>
                    <a:pt x="3680" y="2780"/>
                  </a:lnTo>
                  <a:lnTo>
                    <a:pt x="3620" y="2732"/>
                  </a:lnTo>
                  <a:lnTo>
                    <a:pt x="3676" y="2676"/>
                  </a:lnTo>
                  <a:cubicBezTo>
                    <a:pt x="3677" y="2653"/>
                    <a:pt x="3679" y="2631"/>
                    <a:pt x="3680" y="2608"/>
                  </a:cubicBezTo>
                  <a:cubicBezTo>
                    <a:pt x="3677" y="2580"/>
                    <a:pt x="3675" y="2552"/>
                    <a:pt x="3672" y="2524"/>
                  </a:cubicBezTo>
                  <a:lnTo>
                    <a:pt x="3608" y="2484"/>
                  </a:lnTo>
                  <a:lnTo>
                    <a:pt x="3544" y="2440"/>
                  </a:lnTo>
                  <a:lnTo>
                    <a:pt x="3568" y="2344"/>
                  </a:lnTo>
                  <a:lnTo>
                    <a:pt x="3660" y="2376"/>
                  </a:lnTo>
                  <a:lnTo>
                    <a:pt x="3792" y="2424"/>
                  </a:lnTo>
                  <a:lnTo>
                    <a:pt x="3868" y="2472"/>
                  </a:lnTo>
                  <a:lnTo>
                    <a:pt x="3952" y="2544"/>
                  </a:lnTo>
                  <a:lnTo>
                    <a:pt x="4012" y="2496"/>
                  </a:lnTo>
                  <a:lnTo>
                    <a:pt x="4100" y="2440"/>
                  </a:lnTo>
                  <a:lnTo>
                    <a:pt x="4224" y="2444"/>
                  </a:lnTo>
                  <a:lnTo>
                    <a:pt x="4316" y="2440"/>
                  </a:lnTo>
                  <a:lnTo>
                    <a:pt x="4380" y="2440"/>
                  </a:lnTo>
                  <a:lnTo>
                    <a:pt x="4452" y="2624"/>
                  </a:lnTo>
                  <a:lnTo>
                    <a:pt x="4368" y="2620"/>
                  </a:lnTo>
                  <a:lnTo>
                    <a:pt x="4328" y="2744"/>
                  </a:lnTo>
                  <a:lnTo>
                    <a:pt x="4404" y="2812"/>
                  </a:lnTo>
                  <a:lnTo>
                    <a:pt x="4484" y="2928"/>
                  </a:lnTo>
                  <a:lnTo>
                    <a:pt x="4484" y="3100"/>
                  </a:lnTo>
                  <a:lnTo>
                    <a:pt x="4545" y="3074"/>
                  </a:lnTo>
                  <a:lnTo>
                    <a:pt x="4640" y="3052"/>
                  </a:lnTo>
                  <a:lnTo>
                    <a:pt x="4724" y="3012"/>
                  </a:lnTo>
                  <a:lnTo>
                    <a:pt x="4780" y="3052"/>
                  </a:lnTo>
                  <a:lnTo>
                    <a:pt x="4868" y="3092"/>
                  </a:lnTo>
                  <a:lnTo>
                    <a:pt x="4948" y="3116"/>
                  </a:lnTo>
                  <a:lnTo>
                    <a:pt x="5044" y="3116"/>
                  </a:lnTo>
                  <a:lnTo>
                    <a:pt x="5124" y="3132"/>
                  </a:lnTo>
                  <a:lnTo>
                    <a:pt x="5204" y="3144"/>
                  </a:lnTo>
                  <a:lnTo>
                    <a:pt x="5308" y="3148"/>
                  </a:lnTo>
                  <a:lnTo>
                    <a:pt x="5400" y="3176"/>
                  </a:lnTo>
                  <a:lnTo>
                    <a:pt x="5500" y="3240"/>
                  </a:lnTo>
                  <a:lnTo>
                    <a:pt x="5580" y="3284"/>
                  </a:lnTo>
                  <a:lnTo>
                    <a:pt x="5664" y="3252"/>
                  </a:lnTo>
                  <a:lnTo>
                    <a:pt x="5780" y="3208"/>
                  </a:lnTo>
                  <a:lnTo>
                    <a:pt x="5896" y="3160"/>
                  </a:lnTo>
                  <a:lnTo>
                    <a:pt x="5972" y="3112"/>
                  </a:lnTo>
                  <a:lnTo>
                    <a:pt x="6032" y="3060"/>
                  </a:lnTo>
                  <a:lnTo>
                    <a:pt x="6104" y="3052"/>
                  </a:lnTo>
                  <a:lnTo>
                    <a:pt x="6168" y="3000"/>
                  </a:lnTo>
                  <a:lnTo>
                    <a:pt x="6168" y="2999"/>
                  </a:lnTo>
                  <a:lnTo>
                    <a:pt x="6100" y="2972"/>
                  </a:lnTo>
                  <a:lnTo>
                    <a:pt x="6032" y="2936"/>
                  </a:lnTo>
                  <a:lnTo>
                    <a:pt x="5956" y="2884"/>
                  </a:lnTo>
                  <a:lnTo>
                    <a:pt x="5968" y="2812"/>
                  </a:lnTo>
                  <a:lnTo>
                    <a:pt x="5996" y="2720"/>
                  </a:lnTo>
                  <a:lnTo>
                    <a:pt x="6044" y="2644"/>
                  </a:lnTo>
                  <a:lnTo>
                    <a:pt x="6092" y="2572"/>
                  </a:lnTo>
                  <a:lnTo>
                    <a:pt x="6152" y="2484"/>
                  </a:lnTo>
                  <a:lnTo>
                    <a:pt x="6280" y="2404"/>
                  </a:lnTo>
                  <a:lnTo>
                    <a:pt x="6404" y="2344"/>
                  </a:lnTo>
                  <a:lnTo>
                    <a:pt x="6580" y="2288"/>
                  </a:lnTo>
                  <a:lnTo>
                    <a:pt x="6756" y="2228"/>
                  </a:lnTo>
                  <a:lnTo>
                    <a:pt x="6904" y="2172"/>
                  </a:lnTo>
                  <a:lnTo>
                    <a:pt x="7152" y="2116"/>
                  </a:lnTo>
                  <a:lnTo>
                    <a:pt x="7248" y="2052"/>
                  </a:lnTo>
                  <a:lnTo>
                    <a:pt x="7328" y="2000"/>
                  </a:lnTo>
                  <a:lnTo>
                    <a:pt x="7412" y="1944"/>
                  </a:lnTo>
                  <a:lnTo>
                    <a:pt x="7448" y="1900"/>
                  </a:lnTo>
                  <a:lnTo>
                    <a:pt x="7504" y="1868"/>
                  </a:lnTo>
                  <a:lnTo>
                    <a:pt x="7506" y="1868"/>
                  </a:lnTo>
                  <a:lnTo>
                    <a:pt x="7548" y="1780"/>
                  </a:lnTo>
                  <a:lnTo>
                    <a:pt x="7616" y="1692"/>
                  </a:lnTo>
                  <a:lnTo>
                    <a:pt x="7704" y="1604"/>
                  </a:lnTo>
                  <a:lnTo>
                    <a:pt x="7776" y="1648"/>
                  </a:lnTo>
                  <a:lnTo>
                    <a:pt x="7888" y="1716"/>
                  </a:lnTo>
                  <a:lnTo>
                    <a:pt x="7900" y="1644"/>
                  </a:lnTo>
                  <a:lnTo>
                    <a:pt x="7844" y="1580"/>
                  </a:lnTo>
                  <a:lnTo>
                    <a:pt x="7780" y="1536"/>
                  </a:lnTo>
                  <a:lnTo>
                    <a:pt x="7732" y="1492"/>
                  </a:lnTo>
                  <a:lnTo>
                    <a:pt x="7764" y="1292"/>
                  </a:lnTo>
                  <a:lnTo>
                    <a:pt x="7768" y="1172"/>
                  </a:lnTo>
                  <a:lnTo>
                    <a:pt x="7768" y="1040"/>
                  </a:lnTo>
                  <a:lnTo>
                    <a:pt x="7772" y="900"/>
                  </a:lnTo>
                  <a:lnTo>
                    <a:pt x="7772" y="728"/>
                  </a:lnTo>
                  <a:lnTo>
                    <a:pt x="7764" y="572"/>
                  </a:lnTo>
                  <a:lnTo>
                    <a:pt x="7764" y="420"/>
                  </a:lnTo>
                  <a:lnTo>
                    <a:pt x="7852" y="352"/>
                  </a:lnTo>
                  <a:lnTo>
                    <a:pt x="7968" y="272"/>
                  </a:lnTo>
                  <a:lnTo>
                    <a:pt x="8036" y="220"/>
                  </a:lnTo>
                  <a:lnTo>
                    <a:pt x="8132" y="200"/>
                  </a:lnTo>
                  <a:lnTo>
                    <a:pt x="8216" y="176"/>
                  </a:lnTo>
                  <a:lnTo>
                    <a:pt x="8372" y="152"/>
                  </a:lnTo>
                  <a:lnTo>
                    <a:pt x="8460" y="132"/>
                  </a:lnTo>
                  <a:lnTo>
                    <a:pt x="8540" y="124"/>
                  </a:lnTo>
                  <a:lnTo>
                    <a:pt x="8632" y="112"/>
                  </a:lnTo>
                  <a:lnTo>
                    <a:pt x="8708" y="100"/>
                  </a:lnTo>
                  <a:lnTo>
                    <a:pt x="8772" y="68"/>
                  </a:lnTo>
                  <a:lnTo>
                    <a:pt x="8820" y="48"/>
                  </a:lnTo>
                  <a:lnTo>
                    <a:pt x="8928" y="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椭圆 1">
              <a:extLst>
                <a:ext uri="{FF2B5EF4-FFF2-40B4-BE49-F238E27FC236}">
                  <a16:creationId xmlns:a16="http://schemas.microsoft.com/office/drawing/2014/main" id="{AF3F9205-D339-E9FE-FE7B-C26B748C5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1850" y="5543550"/>
              <a:ext cx="446088" cy="966788"/>
            </a:xfrm>
            <a:custGeom>
              <a:avLst/>
              <a:gdLst>
                <a:gd name="T0" fmla="*/ 429191004 w 1406"/>
                <a:gd name="T1" fmla="*/ 429637585 h 3044"/>
                <a:gd name="T2" fmla="*/ 429191004 w 1406"/>
                <a:gd name="T3" fmla="*/ 429637585 h 3044"/>
                <a:gd name="T4" fmla="*/ 429191004 w 1406"/>
                <a:gd name="T5" fmla="*/ 429637585 h 3044"/>
                <a:gd name="T6" fmla="*/ 429191004 w 1406"/>
                <a:gd name="T7" fmla="*/ 429637585 h 3044"/>
                <a:gd name="T8" fmla="*/ 429191004 w 1406"/>
                <a:gd name="T9" fmla="*/ 429637585 h 3044"/>
                <a:gd name="T10" fmla="*/ 429191004 w 1406"/>
                <a:gd name="T11" fmla="*/ 429637585 h 3044"/>
                <a:gd name="T12" fmla="*/ 429191004 w 1406"/>
                <a:gd name="T13" fmla="*/ 429637585 h 3044"/>
                <a:gd name="T14" fmla="*/ 429191004 w 1406"/>
                <a:gd name="T15" fmla="*/ 429637585 h 3044"/>
                <a:gd name="T16" fmla="*/ 429191004 w 1406"/>
                <a:gd name="T17" fmla="*/ 429637585 h 3044"/>
                <a:gd name="T18" fmla="*/ 429191004 w 1406"/>
                <a:gd name="T19" fmla="*/ 429637585 h 3044"/>
                <a:gd name="T20" fmla="*/ 429191004 w 1406"/>
                <a:gd name="T21" fmla="*/ 429637585 h 3044"/>
                <a:gd name="T22" fmla="*/ 429191004 w 1406"/>
                <a:gd name="T23" fmla="*/ 429637585 h 3044"/>
                <a:gd name="T24" fmla="*/ 429191004 w 1406"/>
                <a:gd name="T25" fmla="*/ 429637585 h 3044"/>
                <a:gd name="T26" fmla="*/ 429191004 w 1406"/>
                <a:gd name="T27" fmla="*/ 429637585 h 3044"/>
                <a:gd name="T28" fmla="*/ 429191004 w 1406"/>
                <a:gd name="T29" fmla="*/ 429637585 h 3044"/>
                <a:gd name="T30" fmla="*/ 429191004 w 1406"/>
                <a:gd name="T31" fmla="*/ 429637585 h 3044"/>
                <a:gd name="T32" fmla="*/ 429191004 w 1406"/>
                <a:gd name="T33" fmla="*/ 429637585 h 3044"/>
                <a:gd name="T34" fmla="*/ 429191004 w 1406"/>
                <a:gd name="T35" fmla="*/ 429637585 h 3044"/>
                <a:gd name="T36" fmla="*/ 429191004 w 1406"/>
                <a:gd name="T37" fmla="*/ 429637585 h 3044"/>
                <a:gd name="T38" fmla="*/ 429191004 w 1406"/>
                <a:gd name="T39" fmla="*/ 429637585 h 3044"/>
                <a:gd name="T40" fmla="*/ 429191004 w 1406"/>
                <a:gd name="T41" fmla="*/ 429637585 h 3044"/>
                <a:gd name="T42" fmla="*/ 429191004 w 1406"/>
                <a:gd name="T43" fmla="*/ 429637585 h 3044"/>
                <a:gd name="T44" fmla="*/ 429191004 w 1406"/>
                <a:gd name="T45" fmla="*/ 429637585 h 3044"/>
                <a:gd name="T46" fmla="*/ 429191004 w 1406"/>
                <a:gd name="T47" fmla="*/ 429637585 h 3044"/>
                <a:gd name="T48" fmla="*/ 429191004 w 1406"/>
                <a:gd name="T49" fmla="*/ 429637585 h 3044"/>
                <a:gd name="T50" fmla="*/ 429191004 w 1406"/>
                <a:gd name="T51" fmla="*/ 429637585 h 3044"/>
                <a:gd name="T52" fmla="*/ 429191004 w 1406"/>
                <a:gd name="T53" fmla="*/ 429637585 h 3044"/>
                <a:gd name="T54" fmla="*/ 429191004 w 1406"/>
                <a:gd name="T55" fmla="*/ 429637585 h 3044"/>
                <a:gd name="T56" fmla="*/ 429191004 w 1406"/>
                <a:gd name="T57" fmla="*/ 429637585 h 3044"/>
                <a:gd name="T58" fmla="*/ 429191004 w 1406"/>
                <a:gd name="T59" fmla="*/ 429637585 h 3044"/>
                <a:gd name="T60" fmla="*/ 429191004 w 1406"/>
                <a:gd name="T61" fmla="*/ 429637585 h 3044"/>
                <a:gd name="T62" fmla="*/ 429191004 w 1406"/>
                <a:gd name="T63" fmla="*/ 429637585 h 3044"/>
                <a:gd name="T64" fmla="*/ 429191004 w 1406"/>
                <a:gd name="T65" fmla="*/ 429637585 h 3044"/>
                <a:gd name="T66" fmla="*/ 429191004 w 1406"/>
                <a:gd name="T67" fmla="*/ 429637585 h 3044"/>
                <a:gd name="T68" fmla="*/ 429191004 w 1406"/>
                <a:gd name="T69" fmla="*/ 429637585 h 3044"/>
                <a:gd name="T70" fmla="*/ 429191004 w 1406"/>
                <a:gd name="T71" fmla="*/ 429637585 h 3044"/>
                <a:gd name="T72" fmla="*/ 429191004 w 1406"/>
                <a:gd name="T73" fmla="*/ 429637585 h 3044"/>
                <a:gd name="T74" fmla="*/ 429191004 w 1406"/>
                <a:gd name="T75" fmla="*/ 429637585 h 3044"/>
                <a:gd name="T76" fmla="*/ 429191004 w 1406"/>
                <a:gd name="T77" fmla="*/ 429637585 h 3044"/>
                <a:gd name="T78" fmla="*/ 429191004 w 1406"/>
                <a:gd name="T79" fmla="*/ 429637585 h 3044"/>
                <a:gd name="T80" fmla="*/ 429191004 w 1406"/>
                <a:gd name="T81" fmla="*/ 429637585 h 3044"/>
                <a:gd name="T82" fmla="*/ 429191004 w 1406"/>
                <a:gd name="T83" fmla="*/ 429637585 h 3044"/>
                <a:gd name="T84" fmla="*/ 429191004 w 1406"/>
                <a:gd name="T85" fmla="*/ 429637585 h 3044"/>
                <a:gd name="T86" fmla="*/ 429191004 w 1406"/>
                <a:gd name="T87" fmla="*/ 429637585 h 3044"/>
                <a:gd name="T88" fmla="*/ 429191004 w 1406"/>
                <a:gd name="T89" fmla="*/ 429637585 h 3044"/>
                <a:gd name="T90" fmla="*/ 429191004 w 1406"/>
                <a:gd name="T91" fmla="*/ 429637585 h 3044"/>
                <a:gd name="T92" fmla="*/ 429191004 w 1406"/>
                <a:gd name="T93" fmla="*/ 429637585 h 3044"/>
                <a:gd name="T94" fmla="*/ 429191004 w 1406"/>
                <a:gd name="T95" fmla="*/ 429637585 h 3044"/>
                <a:gd name="T96" fmla="*/ 429191004 w 1406"/>
                <a:gd name="T97" fmla="*/ 429637585 h 3044"/>
                <a:gd name="T98" fmla="*/ 429191004 w 1406"/>
                <a:gd name="T99" fmla="*/ 0 h 30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06"/>
                <a:gd name="T151" fmla="*/ 0 h 3044"/>
                <a:gd name="T152" fmla="*/ 1406 w 1406"/>
                <a:gd name="T153" fmla="*/ 3044 h 304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06" h="3044">
                  <a:moveTo>
                    <a:pt x="1020" y="0"/>
                  </a:moveTo>
                  <a:lnTo>
                    <a:pt x="1096" y="8"/>
                  </a:lnTo>
                  <a:lnTo>
                    <a:pt x="1156" y="72"/>
                  </a:lnTo>
                  <a:cubicBezTo>
                    <a:pt x="1158" y="111"/>
                    <a:pt x="1161" y="149"/>
                    <a:pt x="1164" y="188"/>
                  </a:cubicBezTo>
                  <a:lnTo>
                    <a:pt x="1216" y="352"/>
                  </a:lnTo>
                  <a:lnTo>
                    <a:pt x="1180" y="464"/>
                  </a:lnTo>
                  <a:cubicBezTo>
                    <a:pt x="1181" y="504"/>
                    <a:pt x="1182" y="544"/>
                    <a:pt x="1184" y="584"/>
                  </a:cubicBezTo>
                  <a:lnTo>
                    <a:pt x="1204" y="704"/>
                  </a:lnTo>
                  <a:lnTo>
                    <a:pt x="1264" y="760"/>
                  </a:lnTo>
                  <a:lnTo>
                    <a:pt x="1348" y="844"/>
                  </a:lnTo>
                  <a:cubicBezTo>
                    <a:pt x="1338" y="891"/>
                    <a:pt x="1329" y="937"/>
                    <a:pt x="1320" y="984"/>
                  </a:cubicBezTo>
                  <a:cubicBezTo>
                    <a:pt x="1321" y="1049"/>
                    <a:pt x="1322" y="1115"/>
                    <a:pt x="1324" y="1180"/>
                  </a:cubicBezTo>
                  <a:lnTo>
                    <a:pt x="1343" y="1218"/>
                  </a:lnTo>
                  <a:lnTo>
                    <a:pt x="1395" y="1320"/>
                  </a:lnTo>
                  <a:lnTo>
                    <a:pt x="1399" y="1481"/>
                  </a:lnTo>
                  <a:cubicBezTo>
                    <a:pt x="1400" y="1534"/>
                    <a:pt x="1406" y="1596"/>
                    <a:pt x="1404" y="1636"/>
                  </a:cubicBezTo>
                  <a:cubicBezTo>
                    <a:pt x="1398" y="1664"/>
                    <a:pt x="1393" y="1692"/>
                    <a:pt x="1388" y="1720"/>
                  </a:cubicBezTo>
                  <a:lnTo>
                    <a:pt x="1304" y="1816"/>
                  </a:lnTo>
                  <a:lnTo>
                    <a:pt x="1240" y="1920"/>
                  </a:lnTo>
                  <a:lnTo>
                    <a:pt x="1250" y="1999"/>
                  </a:lnTo>
                  <a:lnTo>
                    <a:pt x="1260" y="2092"/>
                  </a:lnTo>
                  <a:lnTo>
                    <a:pt x="1232" y="2284"/>
                  </a:lnTo>
                  <a:cubicBezTo>
                    <a:pt x="1245" y="2327"/>
                    <a:pt x="1258" y="2369"/>
                    <a:pt x="1272" y="2412"/>
                  </a:cubicBezTo>
                  <a:cubicBezTo>
                    <a:pt x="1265" y="2443"/>
                    <a:pt x="1258" y="2473"/>
                    <a:pt x="1252" y="2504"/>
                  </a:cubicBezTo>
                  <a:lnTo>
                    <a:pt x="1148" y="2528"/>
                  </a:lnTo>
                  <a:lnTo>
                    <a:pt x="1104" y="2528"/>
                  </a:lnTo>
                  <a:cubicBezTo>
                    <a:pt x="1108" y="2567"/>
                    <a:pt x="1112" y="2605"/>
                    <a:pt x="1116" y="2644"/>
                  </a:cubicBezTo>
                  <a:lnTo>
                    <a:pt x="1228" y="2608"/>
                  </a:lnTo>
                  <a:cubicBezTo>
                    <a:pt x="1234" y="2636"/>
                    <a:pt x="1241" y="2664"/>
                    <a:pt x="1248" y="2692"/>
                  </a:cubicBezTo>
                  <a:lnTo>
                    <a:pt x="1116" y="2736"/>
                  </a:lnTo>
                  <a:cubicBezTo>
                    <a:pt x="1121" y="2775"/>
                    <a:pt x="1126" y="2813"/>
                    <a:pt x="1132" y="2852"/>
                  </a:cubicBezTo>
                  <a:lnTo>
                    <a:pt x="1060" y="2892"/>
                  </a:lnTo>
                  <a:lnTo>
                    <a:pt x="1120" y="2972"/>
                  </a:lnTo>
                  <a:lnTo>
                    <a:pt x="1112" y="3044"/>
                  </a:lnTo>
                  <a:lnTo>
                    <a:pt x="1008" y="3042"/>
                  </a:lnTo>
                  <a:lnTo>
                    <a:pt x="968" y="2988"/>
                  </a:lnTo>
                  <a:lnTo>
                    <a:pt x="892" y="3000"/>
                  </a:lnTo>
                  <a:cubicBezTo>
                    <a:pt x="897" y="2975"/>
                    <a:pt x="902" y="2949"/>
                    <a:pt x="908" y="2924"/>
                  </a:cubicBezTo>
                  <a:lnTo>
                    <a:pt x="816" y="2888"/>
                  </a:lnTo>
                  <a:lnTo>
                    <a:pt x="720" y="2860"/>
                  </a:lnTo>
                  <a:lnTo>
                    <a:pt x="612" y="2840"/>
                  </a:lnTo>
                  <a:lnTo>
                    <a:pt x="512" y="2780"/>
                  </a:lnTo>
                  <a:lnTo>
                    <a:pt x="416" y="2708"/>
                  </a:lnTo>
                  <a:cubicBezTo>
                    <a:pt x="420" y="2685"/>
                    <a:pt x="424" y="2663"/>
                    <a:pt x="428" y="2640"/>
                  </a:cubicBezTo>
                  <a:cubicBezTo>
                    <a:pt x="436" y="2612"/>
                    <a:pt x="444" y="2584"/>
                    <a:pt x="452" y="2556"/>
                  </a:cubicBezTo>
                  <a:lnTo>
                    <a:pt x="536" y="2564"/>
                  </a:lnTo>
                  <a:lnTo>
                    <a:pt x="600" y="2472"/>
                  </a:lnTo>
                  <a:lnTo>
                    <a:pt x="484" y="2464"/>
                  </a:lnTo>
                  <a:lnTo>
                    <a:pt x="368" y="2468"/>
                  </a:lnTo>
                  <a:lnTo>
                    <a:pt x="280" y="2424"/>
                  </a:lnTo>
                  <a:cubicBezTo>
                    <a:pt x="281" y="2399"/>
                    <a:pt x="283" y="2373"/>
                    <a:pt x="284" y="2348"/>
                  </a:cubicBezTo>
                  <a:lnTo>
                    <a:pt x="364" y="2272"/>
                  </a:lnTo>
                  <a:cubicBezTo>
                    <a:pt x="355" y="2255"/>
                    <a:pt x="345" y="2237"/>
                    <a:pt x="336" y="2220"/>
                  </a:cubicBezTo>
                  <a:lnTo>
                    <a:pt x="396" y="2144"/>
                  </a:lnTo>
                  <a:lnTo>
                    <a:pt x="336" y="2092"/>
                  </a:lnTo>
                  <a:lnTo>
                    <a:pt x="224" y="2120"/>
                  </a:lnTo>
                  <a:lnTo>
                    <a:pt x="148" y="2136"/>
                  </a:lnTo>
                  <a:cubicBezTo>
                    <a:pt x="147" y="2100"/>
                    <a:pt x="145" y="2064"/>
                    <a:pt x="144" y="2028"/>
                  </a:cubicBezTo>
                  <a:cubicBezTo>
                    <a:pt x="151" y="2009"/>
                    <a:pt x="157" y="1991"/>
                    <a:pt x="164" y="1972"/>
                  </a:cubicBezTo>
                  <a:lnTo>
                    <a:pt x="228" y="1888"/>
                  </a:lnTo>
                  <a:lnTo>
                    <a:pt x="308" y="1832"/>
                  </a:lnTo>
                  <a:lnTo>
                    <a:pt x="244" y="1772"/>
                  </a:lnTo>
                  <a:lnTo>
                    <a:pt x="148" y="1744"/>
                  </a:lnTo>
                  <a:lnTo>
                    <a:pt x="60" y="1712"/>
                  </a:lnTo>
                  <a:lnTo>
                    <a:pt x="68" y="1600"/>
                  </a:lnTo>
                  <a:lnTo>
                    <a:pt x="8" y="1560"/>
                  </a:lnTo>
                  <a:cubicBezTo>
                    <a:pt x="12" y="1541"/>
                    <a:pt x="16" y="1523"/>
                    <a:pt x="20" y="1504"/>
                  </a:cubicBezTo>
                  <a:lnTo>
                    <a:pt x="108" y="1488"/>
                  </a:lnTo>
                  <a:lnTo>
                    <a:pt x="184" y="1468"/>
                  </a:lnTo>
                  <a:cubicBezTo>
                    <a:pt x="181" y="1451"/>
                    <a:pt x="179" y="1433"/>
                    <a:pt x="176" y="1416"/>
                  </a:cubicBezTo>
                  <a:lnTo>
                    <a:pt x="88" y="1368"/>
                  </a:lnTo>
                  <a:lnTo>
                    <a:pt x="0" y="1296"/>
                  </a:lnTo>
                  <a:lnTo>
                    <a:pt x="5" y="1234"/>
                  </a:lnTo>
                  <a:lnTo>
                    <a:pt x="132" y="1148"/>
                  </a:lnTo>
                  <a:lnTo>
                    <a:pt x="120" y="1028"/>
                  </a:lnTo>
                  <a:lnTo>
                    <a:pt x="176" y="984"/>
                  </a:lnTo>
                  <a:cubicBezTo>
                    <a:pt x="175" y="961"/>
                    <a:pt x="173" y="939"/>
                    <a:pt x="172" y="916"/>
                  </a:cubicBezTo>
                  <a:lnTo>
                    <a:pt x="192" y="860"/>
                  </a:lnTo>
                  <a:lnTo>
                    <a:pt x="264" y="916"/>
                  </a:lnTo>
                  <a:lnTo>
                    <a:pt x="312" y="856"/>
                  </a:lnTo>
                  <a:lnTo>
                    <a:pt x="368" y="780"/>
                  </a:lnTo>
                  <a:lnTo>
                    <a:pt x="452" y="740"/>
                  </a:lnTo>
                  <a:lnTo>
                    <a:pt x="540" y="708"/>
                  </a:lnTo>
                  <a:lnTo>
                    <a:pt x="596" y="704"/>
                  </a:lnTo>
                  <a:lnTo>
                    <a:pt x="620" y="628"/>
                  </a:lnTo>
                  <a:lnTo>
                    <a:pt x="672" y="544"/>
                  </a:lnTo>
                  <a:lnTo>
                    <a:pt x="756" y="532"/>
                  </a:lnTo>
                  <a:lnTo>
                    <a:pt x="880" y="536"/>
                  </a:lnTo>
                  <a:lnTo>
                    <a:pt x="944" y="612"/>
                  </a:lnTo>
                  <a:lnTo>
                    <a:pt x="1000" y="560"/>
                  </a:lnTo>
                  <a:cubicBezTo>
                    <a:pt x="1008" y="521"/>
                    <a:pt x="1016" y="483"/>
                    <a:pt x="1024" y="444"/>
                  </a:cubicBezTo>
                  <a:lnTo>
                    <a:pt x="940" y="360"/>
                  </a:lnTo>
                  <a:lnTo>
                    <a:pt x="980" y="292"/>
                  </a:lnTo>
                  <a:lnTo>
                    <a:pt x="960" y="228"/>
                  </a:lnTo>
                  <a:lnTo>
                    <a:pt x="1024" y="172"/>
                  </a:lnTo>
                  <a:lnTo>
                    <a:pt x="976" y="140"/>
                  </a:lnTo>
                  <a:lnTo>
                    <a:pt x="952" y="56"/>
                  </a:lnTo>
                  <a:lnTo>
                    <a:pt x="1020" y="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0688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1420-B982-C6DC-3514-65405CF1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ADA47F38-0A0C-EBF2-B42D-8FB3A4BF3A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Greece in Europe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1B9D9C1-83C4-88C5-FC1A-3674739A3B39}"/>
              </a:ext>
            </a:extLst>
          </p:cNvPr>
          <p:cNvGrpSpPr>
            <a:grpSpLocks/>
          </p:cNvGrpSpPr>
          <p:nvPr/>
        </p:nvGrpSpPr>
        <p:grpSpPr bwMode="auto">
          <a:xfrm>
            <a:off x="611560" y="1131590"/>
            <a:ext cx="3464923" cy="3528392"/>
            <a:chOff x="1134" y="914"/>
            <a:chExt cx="2948" cy="300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28A9333-010C-82A9-8BEB-3AA5F8488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" y="914"/>
              <a:ext cx="2208" cy="2352"/>
            </a:xfrm>
            <a:custGeom>
              <a:avLst/>
              <a:gdLst>
                <a:gd name="T0" fmla="*/ 598 w 11040"/>
                <a:gd name="T1" fmla="*/ 5496 h 11761"/>
                <a:gd name="T2" fmla="*/ 1323 w 11040"/>
                <a:gd name="T3" fmla="*/ 5880 h 11761"/>
                <a:gd name="T4" fmla="*/ 1654 w 11040"/>
                <a:gd name="T5" fmla="*/ 6222 h 11761"/>
                <a:gd name="T6" fmla="*/ 1021 w 11040"/>
                <a:gd name="T7" fmla="*/ 6402 h 11761"/>
                <a:gd name="T8" fmla="*/ 1471 w 11040"/>
                <a:gd name="T9" fmla="*/ 7306 h 11761"/>
                <a:gd name="T10" fmla="*/ 2319 w 11040"/>
                <a:gd name="T11" fmla="*/ 7578 h 11761"/>
                <a:gd name="T12" fmla="*/ 3483 w 11040"/>
                <a:gd name="T13" fmla="*/ 7560 h 11761"/>
                <a:gd name="T14" fmla="*/ 4144 w 11040"/>
                <a:gd name="T15" fmla="*/ 7642 h 11761"/>
                <a:gd name="T16" fmla="*/ 4776 w 11040"/>
                <a:gd name="T17" fmla="*/ 7797 h 11761"/>
                <a:gd name="T18" fmla="*/ 4650 w 11040"/>
                <a:gd name="T19" fmla="*/ 8139 h 11761"/>
                <a:gd name="T20" fmla="*/ 3840 w 11040"/>
                <a:gd name="T21" fmla="*/ 7965 h 11761"/>
                <a:gd name="T22" fmla="*/ 2268 w 11040"/>
                <a:gd name="T23" fmla="*/ 7809 h 11761"/>
                <a:gd name="T24" fmla="*/ 1912 w 11040"/>
                <a:gd name="T25" fmla="*/ 8710 h 11761"/>
                <a:gd name="T26" fmla="*/ 2431 w 11040"/>
                <a:gd name="T27" fmla="*/ 10354 h 11761"/>
                <a:gd name="T28" fmla="*/ 2971 w 11040"/>
                <a:gd name="T29" fmla="*/ 10537 h 11761"/>
                <a:gd name="T30" fmla="*/ 3735 w 11040"/>
                <a:gd name="T31" fmla="*/ 11269 h 11761"/>
                <a:gd name="T32" fmla="*/ 4072 w 11040"/>
                <a:gd name="T33" fmla="*/ 11176 h 11761"/>
                <a:gd name="T34" fmla="*/ 4788 w 11040"/>
                <a:gd name="T35" fmla="*/ 11527 h 11761"/>
                <a:gd name="T36" fmla="*/ 5107 w 11040"/>
                <a:gd name="T37" fmla="*/ 11565 h 11761"/>
                <a:gd name="T38" fmla="*/ 4821 w 11040"/>
                <a:gd name="T39" fmla="*/ 10365 h 11761"/>
                <a:gd name="T40" fmla="*/ 4648 w 11040"/>
                <a:gd name="T41" fmla="*/ 9327 h 11761"/>
                <a:gd name="T42" fmla="*/ 5328 w 11040"/>
                <a:gd name="T43" fmla="*/ 9715 h 11761"/>
                <a:gd name="T44" fmla="*/ 5374 w 11040"/>
                <a:gd name="T45" fmla="*/ 9196 h 11761"/>
                <a:gd name="T46" fmla="*/ 4933 w 11040"/>
                <a:gd name="T47" fmla="*/ 8440 h 11761"/>
                <a:gd name="T48" fmla="*/ 6073 w 11040"/>
                <a:gd name="T49" fmla="*/ 8487 h 11761"/>
                <a:gd name="T50" fmla="*/ 6684 w 11040"/>
                <a:gd name="T51" fmla="*/ 8637 h 11761"/>
                <a:gd name="T52" fmla="*/ 6511 w 11040"/>
                <a:gd name="T53" fmla="*/ 7678 h 11761"/>
                <a:gd name="T54" fmla="*/ 5047 w 11040"/>
                <a:gd name="T55" fmla="*/ 6855 h 11761"/>
                <a:gd name="T56" fmla="*/ 4335 w 11040"/>
                <a:gd name="T57" fmla="*/ 6343 h 11761"/>
                <a:gd name="T58" fmla="*/ 4875 w 11040"/>
                <a:gd name="T59" fmla="*/ 6028 h 11761"/>
                <a:gd name="T60" fmla="*/ 4624 w 11040"/>
                <a:gd name="T61" fmla="*/ 5412 h 11761"/>
                <a:gd name="T62" fmla="*/ 5151 w 11040"/>
                <a:gd name="T63" fmla="*/ 5818 h 11761"/>
                <a:gd name="T64" fmla="*/ 5419 w 11040"/>
                <a:gd name="T65" fmla="*/ 5548 h 11761"/>
                <a:gd name="T66" fmla="*/ 4221 w 11040"/>
                <a:gd name="T67" fmla="*/ 3840 h 11761"/>
                <a:gd name="T68" fmla="*/ 4356 w 11040"/>
                <a:gd name="T69" fmla="*/ 2844 h 11761"/>
                <a:gd name="T70" fmla="*/ 4800 w 11040"/>
                <a:gd name="T71" fmla="*/ 2758 h 11761"/>
                <a:gd name="T72" fmla="*/ 5416 w 11040"/>
                <a:gd name="T73" fmla="*/ 3672 h 11761"/>
                <a:gd name="T74" fmla="*/ 6021 w 11040"/>
                <a:gd name="T75" fmla="*/ 3885 h 11761"/>
                <a:gd name="T76" fmla="*/ 6036 w 11040"/>
                <a:gd name="T77" fmla="*/ 3382 h 11761"/>
                <a:gd name="T78" fmla="*/ 6558 w 11040"/>
                <a:gd name="T79" fmla="*/ 3625 h 11761"/>
                <a:gd name="T80" fmla="*/ 7275 w 11040"/>
                <a:gd name="T81" fmla="*/ 3504 h 11761"/>
                <a:gd name="T82" fmla="*/ 6393 w 11040"/>
                <a:gd name="T83" fmla="*/ 2731 h 11761"/>
                <a:gd name="T84" fmla="*/ 6757 w 11040"/>
                <a:gd name="T85" fmla="*/ 2304 h 11761"/>
                <a:gd name="T86" fmla="*/ 7950 w 11040"/>
                <a:gd name="T87" fmla="*/ 1993 h 11761"/>
                <a:gd name="T88" fmla="*/ 8481 w 11040"/>
                <a:gd name="T89" fmla="*/ 1794 h 11761"/>
                <a:gd name="T90" fmla="*/ 9960 w 11040"/>
                <a:gd name="T91" fmla="*/ 2038 h 11761"/>
                <a:gd name="T92" fmla="*/ 10644 w 11040"/>
                <a:gd name="T93" fmla="*/ 1117 h 11761"/>
                <a:gd name="T94" fmla="*/ 10431 w 11040"/>
                <a:gd name="T95" fmla="*/ 118 h 11761"/>
                <a:gd name="T96" fmla="*/ 9970 w 11040"/>
                <a:gd name="T97" fmla="*/ 919 h 11761"/>
                <a:gd name="T98" fmla="*/ 8421 w 11040"/>
                <a:gd name="T99" fmla="*/ 879 h 11761"/>
                <a:gd name="T100" fmla="*/ 7251 w 11040"/>
                <a:gd name="T101" fmla="*/ 523 h 11761"/>
                <a:gd name="T102" fmla="*/ 6274 w 11040"/>
                <a:gd name="T103" fmla="*/ 691 h 11761"/>
                <a:gd name="T104" fmla="*/ 5346 w 11040"/>
                <a:gd name="T105" fmla="*/ 915 h 11761"/>
                <a:gd name="T106" fmla="*/ 3816 w 11040"/>
                <a:gd name="T107" fmla="*/ 1348 h 11761"/>
                <a:gd name="T108" fmla="*/ 2572 w 11040"/>
                <a:gd name="T109" fmla="*/ 1927 h 11761"/>
                <a:gd name="T110" fmla="*/ 1536 w 11040"/>
                <a:gd name="T111" fmla="*/ 2161 h 11761"/>
                <a:gd name="T112" fmla="*/ 1149 w 11040"/>
                <a:gd name="T113" fmla="*/ 3067 h 11761"/>
                <a:gd name="T114" fmla="*/ 405 w 11040"/>
                <a:gd name="T115" fmla="*/ 3967 h 1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40" h="11761">
                  <a:moveTo>
                    <a:pt x="0" y="4672"/>
                  </a:moveTo>
                  <a:lnTo>
                    <a:pt x="123" y="4873"/>
                  </a:lnTo>
                  <a:lnTo>
                    <a:pt x="243" y="4914"/>
                  </a:lnTo>
                  <a:lnTo>
                    <a:pt x="169" y="5112"/>
                  </a:lnTo>
                  <a:lnTo>
                    <a:pt x="289" y="5169"/>
                  </a:lnTo>
                  <a:lnTo>
                    <a:pt x="274" y="5310"/>
                  </a:lnTo>
                  <a:lnTo>
                    <a:pt x="433" y="5364"/>
                  </a:lnTo>
                  <a:lnTo>
                    <a:pt x="555" y="5364"/>
                  </a:lnTo>
                  <a:lnTo>
                    <a:pt x="598" y="5496"/>
                  </a:lnTo>
                  <a:lnTo>
                    <a:pt x="976" y="5910"/>
                  </a:lnTo>
                  <a:lnTo>
                    <a:pt x="997" y="6055"/>
                  </a:lnTo>
                  <a:lnTo>
                    <a:pt x="1126" y="6070"/>
                  </a:lnTo>
                  <a:lnTo>
                    <a:pt x="1101" y="5923"/>
                  </a:lnTo>
                  <a:lnTo>
                    <a:pt x="1099" y="5820"/>
                  </a:lnTo>
                  <a:lnTo>
                    <a:pt x="1149" y="5751"/>
                  </a:lnTo>
                  <a:lnTo>
                    <a:pt x="1201" y="5824"/>
                  </a:lnTo>
                  <a:lnTo>
                    <a:pt x="1246" y="5935"/>
                  </a:lnTo>
                  <a:lnTo>
                    <a:pt x="1323" y="5880"/>
                  </a:lnTo>
                  <a:lnTo>
                    <a:pt x="1453" y="5998"/>
                  </a:lnTo>
                  <a:lnTo>
                    <a:pt x="1521" y="6015"/>
                  </a:lnTo>
                  <a:lnTo>
                    <a:pt x="1573" y="5941"/>
                  </a:lnTo>
                  <a:lnTo>
                    <a:pt x="1683" y="5907"/>
                  </a:lnTo>
                  <a:lnTo>
                    <a:pt x="1716" y="6034"/>
                  </a:lnTo>
                  <a:lnTo>
                    <a:pt x="1732" y="6210"/>
                  </a:lnTo>
                  <a:lnTo>
                    <a:pt x="1789" y="6279"/>
                  </a:lnTo>
                  <a:lnTo>
                    <a:pt x="1761" y="6330"/>
                  </a:lnTo>
                  <a:lnTo>
                    <a:pt x="1654" y="6222"/>
                  </a:lnTo>
                  <a:lnTo>
                    <a:pt x="1552" y="6282"/>
                  </a:lnTo>
                  <a:lnTo>
                    <a:pt x="1545" y="6178"/>
                  </a:lnTo>
                  <a:lnTo>
                    <a:pt x="1443" y="6150"/>
                  </a:lnTo>
                  <a:lnTo>
                    <a:pt x="1291" y="6159"/>
                  </a:lnTo>
                  <a:lnTo>
                    <a:pt x="1231" y="6117"/>
                  </a:lnTo>
                  <a:lnTo>
                    <a:pt x="1144" y="6174"/>
                  </a:lnTo>
                  <a:lnTo>
                    <a:pt x="1053" y="6138"/>
                  </a:lnTo>
                  <a:lnTo>
                    <a:pt x="1108" y="6315"/>
                  </a:lnTo>
                  <a:lnTo>
                    <a:pt x="1021" y="6402"/>
                  </a:lnTo>
                  <a:lnTo>
                    <a:pt x="1080" y="6522"/>
                  </a:lnTo>
                  <a:lnTo>
                    <a:pt x="1188" y="6451"/>
                  </a:lnTo>
                  <a:lnTo>
                    <a:pt x="1266" y="6489"/>
                  </a:lnTo>
                  <a:lnTo>
                    <a:pt x="1266" y="6571"/>
                  </a:lnTo>
                  <a:lnTo>
                    <a:pt x="1401" y="6624"/>
                  </a:lnTo>
                  <a:lnTo>
                    <a:pt x="1458" y="6787"/>
                  </a:lnTo>
                  <a:lnTo>
                    <a:pt x="1503" y="7030"/>
                  </a:lnTo>
                  <a:lnTo>
                    <a:pt x="1635" y="7134"/>
                  </a:lnTo>
                  <a:lnTo>
                    <a:pt x="1471" y="7306"/>
                  </a:lnTo>
                  <a:lnTo>
                    <a:pt x="1651" y="7360"/>
                  </a:lnTo>
                  <a:lnTo>
                    <a:pt x="1620" y="7485"/>
                  </a:lnTo>
                  <a:lnTo>
                    <a:pt x="1710" y="7560"/>
                  </a:lnTo>
                  <a:lnTo>
                    <a:pt x="1875" y="7554"/>
                  </a:lnTo>
                  <a:lnTo>
                    <a:pt x="1875" y="7450"/>
                  </a:lnTo>
                  <a:lnTo>
                    <a:pt x="2085" y="7350"/>
                  </a:lnTo>
                  <a:lnTo>
                    <a:pt x="2253" y="7465"/>
                  </a:lnTo>
                  <a:lnTo>
                    <a:pt x="2241" y="7572"/>
                  </a:lnTo>
                  <a:lnTo>
                    <a:pt x="2319" y="7578"/>
                  </a:lnTo>
                  <a:lnTo>
                    <a:pt x="2511" y="7471"/>
                  </a:lnTo>
                  <a:lnTo>
                    <a:pt x="2655" y="7453"/>
                  </a:lnTo>
                  <a:lnTo>
                    <a:pt x="2745" y="7524"/>
                  </a:lnTo>
                  <a:lnTo>
                    <a:pt x="2863" y="7396"/>
                  </a:lnTo>
                  <a:lnTo>
                    <a:pt x="2947" y="7395"/>
                  </a:lnTo>
                  <a:lnTo>
                    <a:pt x="3090" y="7350"/>
                  </a:lnTo>
                  <a:lnTo>
                    <a:pt x="3151" y="7405"/>
                  </a:lnTo>
                  <a:lnTo>
                    <a:pt x="3351" y="7411"/>
                  </a:lnTo>
                  <a:lnTo>
                    <a:pt x="3483" y="7560"/>
                  </a:lnTo>
                  <a:lnTo>
                    <a:pt x="3525" y="7467"/>
                  </a:lnTo>
                  <a:lnTo>
                    <a:pt x="3649" y="7530"/>
                  </a:lnTo>
                  <a:lnTo>
                    <a:pt x="3778" y="7560"/>
                  </a:lnTo>
                  <a:lnTo>
                    <a:pt x="3828" y="7510"/>
                  </a:lnTo>
                  <a:lnTo>
                    <a:pt x="3831" y="7425"/>
                  </a:lnTo>
                  <a:lnTo>
                    <a:pt x="3858" y="7312"/>
                  </a:lnTo>
                  <a:lnTo>
                    <a:pt x="4020" y="7395"/>
                  </a:lnTo>
                  <a:lnTo>
                    <a:pt x="4063" y="7554"/>
                  </a:lnTo>
                  <a:lnTo>
                    <a:pt x="4144" y="7642"/>
                  </a:lnTo>
                  <a:lnTo>
                    <a:pt x="4155" y="7545"/>
                  </a:lnTo>
                  <a:lnTo>
                    <a:pt x="4233" y="7480"/>
                  </a:lnTo>
                  <a:lnTo>
                    <a:pt x="4320" y="7434"/>
                  </a:lnTo>
                  <a:lnTo>
                    <a:pt x="4354" y="7578"/>
                  </a:lnTo>
                  <a:lnTo>
                    <a:pt x="4519" y="7677"/>
                  </a:lnTo>
                  <a:lnTo>
                    <a:pt x="4473" y="7764"/>
                  </a:lnTo>
                  <a:lnTo>
                    <a:pt x="4591" y="7756"/>
                  </a:lnTo>
                  <a:lnTo>
                    <a:pt x="4761" y="7872"/>
                  </a:lnTo>
                  <a:lnTo>
                    <a:pt x="4776" y="7797"/>
                  </a:lnTo>
                  <a:lnTo>
                    <a:pt x="4909" y="7839"/>
                  </a:lnTo>
                  <a:lnTo>
                    <a:pt x="4972" y="7935"/>
                  </a:lnTo>
                  <a:lnTo>
                    <a:pt x="5040" y="7824"/>
                  </a:lnTo>
                  <a:lnTo>
                    <a:pt x="5133" y="7903"/>
                  </a:lnTo>
                  <a:lnTo>
                    <a:pt x="5284" y="7917"/>
                  </a:lnTo>
                  <a:lnTo>
                    <a:pt x="5100" y="8130"/>
                  </a:lnTo>
                  <a:lnTo>
                    <a:pt x="4953" y="8131"/>
                  </a:lnTo>
                  <a:lnTo>
                    <a:pt x="4800" y="8086"/>
                  </a:lnTo>
                  <a:lnTo>
                    <a:pt x="4650" y="8139"/>
                  </a:lnTo>
                  <a:lnTo>
                    <a:pt x="4567" y="8217"/>
                  </a:lnTo>
                  <a:lnTo>
                    <a:pt x="4660" y="8275"/>
                  </a:lnTo>
                  <a:lnTo>
                    <a:pt x="4842" y="8305"/>
                  </a:lnTo>
                  <a:lnTo>
                    <a:pt x="4720" y="8352"/>
                  </a:lnTo>
                  <a:lnTo>
                    <a:pt x="4536" y="8401"/>
                  </a:lnTo>
                  <a:lnTo>
                    <a:pt x="4441" y="8190"/>
                  </a:lnTo>
                  <a:lnTo>
                    <a:pt x="4216" y="8092"/>
                  </a:lnTo>
                  <a:lnTo>
                    <a:pt x="4014" y="7965"/>
                  </a:lnTo>
                  <a:lnTo>
                    <a:pt x="3840" y="7965"/>
                  </a:lnTo>
                  <a:lnTo>
                    <a:pt x="3588" y="7873"/>
                  </a:lnTo>
                  <a:lnTo>
                    <a:pt x="3378" y="7699"/>
                  </a:lnTo>
                  <a:lnTo>
                    <a:pt x="3049" y="7542"/>
                  </a:lnTo>
                  <a:lnTo>
                    <a:pt x="2961" y="7545"/>
                  </a:lnTo>
                  <a:lnTo>
                    <a:pt x="2898" y="7485"/>
                  </a:lnTo>
                  <a:lnTo>
                    <a:pt x="2752" y="7633"/>
                  </a:lnTo>
                  <a:lnTo>
                    <a:pt x="2631" y="7837"/>
                  </a:lnTo>
                  <a:lnTo>
                    <a:pt x="2451" y="7930"/>
                  </a:lnTo>
                  <a:lnTo>
                    <a:pt x="2268" y="7809"/>
                  </a:lnTo>
                  <a:lnTo>
                    <a:pt x="2074" y="7782"/>
                  </a:lnTo>
                  <a:lnTo>
                    <a:pt x="2061" y="8017"/>
                  </a:lnTo>
                  <a:lnTo>
                    <a:pt x="1980" y="8100"/>
                  </a:lnTo>
                  <a:lnTo>
                    <a:pt x="1969" y="8185"/>
                  </a:lnTo>
                  <a:lnTo>
                    <a:pt x="1747" y="8380"/>
                  </a:lnTo>
                  <a:lnTo>
                    <a:pt x="1626" y="8356"/>
                  </a:lnTo>
                  <a:lnTo>
                    <a:pt x="1611" y="8577"/>
                  </a:lnTo>
                  <a:lnTo>
                    <a:pt x="1768" y="8617"/>
                  </a:lnTo>
                  <a:lnTo>
                    <a:pt x="1912" y="8710"/>
                  </a:lnTo>
                  <a:lnTo>
                    <a:pt x="1948" y="8836"/>
                  </a:lnTo>
                  <a:lnTo>
                    <a:pt x="1951" y="9000"/>
                  </a:lnTo>
                  <a:lnTo>
                    <a:pt x="2104" y="9016"/>
                  </a:lnTo>
                  <a:lnTo>
                    <a:pt x="2296" y="9177"/>
                  </a:lnTo>
                  <a:lnTo>
                    <a:pt x="2467" y="9343"/>
                  </a:lnTo>
                  <a:lnTo>
                    <a:pt x="2557" y="9589"/>
                  </a:lnTo>
                  <a:lnTo>
                    <a:pt x="2610" y="9750"/>
                  </a:lnTo>
                  <a:lnTo>
                    <a:pt x="2353" y="10050"/>
                  </a:lnTo>
                  <a:lnTo>
                    <a:pt x="2431" y="10354"/>
                  </a:lnTo>
                  <a:lnTo>
                    <a:pt x="2557" y="10513"/>
                  </a:lnTo>
                  <a:lnTo>
                    <a:pt x="2569" y="10752"/>
                  </a:lnTo>
                  <a:lnTo>
                    <a:pt x="2610" y="10875"/>
                  </a:lnTo>
                  <a:lnTo>
                    <a:pt x="2749" y="10854"/>
                  </a:lnTo>
                  <a:lnTo>
                    <a:pt x="2880" y="11053"/>
                  </a:lnTo>
                  <a:lnTo>
                    <a:pt x="3003" y="10936"/>
                  </a:lnTo>
                  <a:lnTo>
                    <a:pt x="3001" y="10822"/>
                  </a:lnTo>
                  <a:lnTo>
                    <a:pt x="2988" y="10644"/>
                  </a:lnTo>
                  <a:lnTo>
                    <a:pt x="2971" y="10537"/>
                  </a:lnTo>
                  <a:lnTo>
                    <a:pt x="3000" y="10441"/>
                  </a:lnTo>
                  <a:lnTo>
                    <a:pt x="3115" y="10402"/>
                  </a:lnTo>
                  <a:lnTo>
                    <a:pt x="3285" y="10374"/>
                  </a:lnTo>
                  <a:lnTo>
                    <a:pt x="3375" y="10450"/>
                  </a:lnTo>
                  <a:lnTo>
                    <a:pt x="3366" y="10663"/>
                  </a:lnTo>
                  <a:lnTo>
                    <a:pt x="3525" y="10681"/>
                  </a:lnTo>
                  <a:lnTo>
                    <a:pt x="3679" y="11062"/>
                  </a:lnTo>
                  <a:lnTo>
                    <a:pt x="3771" y="11173"/>
                  </a:lnTo>
                  <a:lnTo>
                    <a:pt x="3735" y="11269"/>
                  </a:lnTo>
                  <a:lnTo>
                    <a:pt x="3786" y="11460"/>
                  </a:lnTo>
                  <a:lnTo>
                    <a:pt x="3705" y="11550"/>
                  </a:lnTo>
                  <a:lnTo>
                    <a:pt x="3901" y="11634"/>
                  </a:lnTo>
                  <a:lnTo>
                    <a:pt x="3931" y="11761"/>
                  </a:lnTo>
                  <a:lnTo>
                    <a:pt x="3996" y="11635"/>
                  </a:lnTo>
                  <a:lnTo>
                    <a:pt x="3951" y="11461"/>
                  </a:lnTo>
                  <a:lnTo>
                    <a:pt x="3949" y="11338"/>
                  </a:lnTo>
                  <a:lnTo>
                    <a:pt x="4018" y="11251"/>
                  </a:lnTo>
                  <a:lnTo>
                    <a:pt x="4072" y="11176"/>
                  </a:lnTo>
                  <a:lnTo>
                    <a:pt x="4020" y="11053"/>
                  </a:lnTo>
                  <a:lnTo>
                    <a:pt x="4096" y="10965"/>
                  </a:lnTo>
                  <a:lnTo>
                    <a:pt x="4246" y="10858"/>
                  </a:lnTo>
                  <a:lnTo>
                    <a:pt x="4348" y="10900"/>
                  </a:lnTo>
                  <a:lnTo>
                    <a:pt x="4470" y="10933"/>
                  </a:lnTo>
                  <a:lnTo>
                    <a:pt x="4521" y="11139"/>
                  </a:lnTo>
                  <a:lnTo>
                    <a:pt x="4626" y="11200"/>
                  </a:lnTo>
                  <a:lnTo>
                    <a:pt x="4650" y="11319"/>
                  </a:lnTo>
                  <a:lnTo>
                    <a:pt x="4788" y="11527"/>
                  </a:lnTo>
                  <a:lnTo>
                    <a:pt x="4719" y="11610"/>
                  </a:lnTo>
                  <a:lnTo>
                    <a:pt x="4816" y="11686"/>
                  </a:lnTo>
                  <a:lnTo>
                    <a:pt x="4861" y="11626"/>
                  </a:lnTo>
                  <a:lnTo>
                    <a:pt x="4789" y="11530"/>
                  </a:lnTo>
                  <a:lnTo>
                    <a:pt x="4911" y="11503"/>
                  </a:lnTo>
                  <a:lnTo>
                    <a:pt x="5013" y="11715"/>
                  </a:lnTo>
                  <a:lnTo>
                    <a:pt x="5148" y="11715"/>
                  </a:lnTo>
                  <a:lnTo>
                    <a:pt x="5203" y="11685"/>
                  </a:lnTo>
                  <a:lnTo>
                    <a:pt x="5107" y="11565"/>
                  </a:lnTo>
                  <a:lnTo>
                    <a:pt x="5131" y="11455"/>
                  </a:lnTo>
                  <a:lnTo>
                    <a:pt x="5011" y="11427"/>
                  </a:lnTo>
                  <a:lnTo>
                    <a:pt x="4911" y="11295"/>
                  </a:lnTo>
                  <a:lnTo>
                    <a:pt x="4878" y="11100"/>
                  </a:lnTo>
                  <a:lnTo>
                    <a:pt x="4911" y="11038"/>
                  </a:lnTo>
                  <a:lnTo>
                    <a:pt x="5055" y="11079"/>
                  </a:lnTo>
                  <a:lnTo>
                    <a:pt x="5056" y="10944"/>
                  </a:lnTo>
                  <a:lnTo>
                    <a:pt x="4938" y="10785"/>
                  </a:lnTo>
                  <a:lnTo>
                    <a:pt x="4821" y="10365"/>
                  </a:lnTo>
                  <a:lnTo>
                    <a:pt x="4791" y="10239"/>
                  </a:lnTo>
                  <a:lnTo>
                    <a:pt x="4668" y="10194"/>
                  </a:lnTo>
                  <a:lnTo>
                    <a:pt x="4696" y="10006"/>
                  </a:lnTo>
                  <a:lnTo>
                    <a:pt x="4561" y="9823"/>
                  </a:lnTo>
                  <a:lnTo>
                    <a:pt x="4356" y="9391"/>
                  </a:lnTo>
                  <a:lnTo>
                    <a:pt x="4378" y="9280"/>
                  </a:lnTo>
                  <a:lnTo>
                    <a:pt x="4473" y="9240"/>
                  </a:lnTo>
                  <a:lnTo>
                    <a:pt x="4548" y="9298"/>
                  </a:lnTo>
                  <a:lnTo>
                    <a:pt x="4648" y="9327"/>
                  </a:lnTo>
                  <a:lnTo>
                    <a:pt x="4759" y="9298"/>
                  </a:lnTo>
                  <a:lnTo>
                    <a:pt x="4912" y="9430"/>
                  </a:lnTo>
                  <a:lnTo>
                    <a:pt x="5088" y="9480"/>
                  </a:lnTo>
                  <a:lnTo>
                    <a:pt x="5089" y="9609"/>
                  </a:lnTo>
                  <a:lnTo>
                    <a:pt x="4969" y="9609"/>
                  </a:lnTo>
                  <a:lnTo>
                    <a:pt x="4996" y="9714"/>
                  </a:lnTo>
                  <a:lnTo>
                    <a:pt x="5145" y="9820"/>
                  </a:lnTo>
                  <a:lnTo>
                    <a:pt x="5206" y="9744"/>
                  </a:lnTo>
                  <a:lnTo>
                    <a:pt x="5328" y="9715"/>
                  </a:lnTo>
                  <a:lnTo>
                    <a:pt x="5281" y="9625"/>
                  </a:lnTo>
                  <a:lnTo>
                    <a:pt x="5404" y="9568"/>
                  </a:lnTo>
                  <a:lnTo>
                    <a:pt x="5715" y="9552"/>
                  </a:lnTo>
                  <a:lnTo>
                    <a:pt x="5731" y="9498"/>
                  </a:lnTo>
                  <a:lnTo>
                    <a:pt x="5541" y="9312"/>
                  </a:lnTo>
                  <a:lnTo>
                    <a:pt x="5566" y="9220"/>
                  </a:lnTo>
                  <a:lnTo>
                    <a:pt x="5572" y="9075"/>
                  </a:lnTo>
                  <a:lnTo>
                    <a:pt x="5445" y="9075"/>
                  </a:lnTo>
                  <a:lnTo>
                    <a:pt x="5374" y="9196"/>
                  </a:lnTo>
                  <a:lnTo>
                    <a:pt x="5254" y="9205"/>
                  </a:lnTo>
                  <a:lnTo>
                    <a:pt x="5160" y="9088"/>
                  </a:lnTo>
                  <a:lnTo>
                    <a:pt x="5163" y="8890"/>
                  </a:lnTo>
                  <a:lnTo>
                    <a:pt x="4996" y="8862"/>
                  </a:lnTo>
                  <a:lnTo>
                    <a:pt x="5148" y="8700"/>
                  </a:lnTo>
                  <a:lnTo>
                    <a:pt x="5209" y="8529"/>
                  </a:lnTo>
                  <a:lnTo>
                    <a:pt x="5001" y="8560"/>
                  </a:lnTo>
                  <a:lnTo>
                    <a:pt x="4831" y="8520"/>
                  </a:lnTo>
                  <a:lnTo>
                    <a:pt x="4933" y="8440"/>
                  </a:lnTo>
                  <a:lnTo>
                    <a:pt x="5076" y="8437"/>
                  </a:lnTo>
                  <a:lnTo>
                    <a:pt x="5179" y="8415"/>
                  </a:lnTo>
                  <a:lnTo>
                    <a:pt x="5271" y="8325"/>
                  </a:lnTo>
                  <a:lnTo>
                    <a:pt x="5550" y="8350"/>
                  </a:lnTo>
                  <a:lnTo>
                    <a:pt x="5611" y="8251"/>
                  </a:lnTo>
                  <a:lnTo>
                    <a:pt x="5760" y="8202"/>
                  </a:lnTo>
                  <a:lnTo>
                    <a:pt x="5880" y="8184"/>
                  </a:lnTo>
                  <a:lnTo>
                    <a:pt x="5853" y="8310"/>
                  </a:lnTo>
                  <a:lnTo>
                    <a:pt x="6073" y="8487"/>
                  </a:lnTo>
                  <a:lnTo>
                    <a:pt x="6199" y="8724"/>
                  </a:lnTo>
                  <a:lnTo>
                    <a:pt x="6306" y="8670"/>
                  </a:lnTo>
                  <a:lnTo>
                    <a:pt x="6411" y="8775"/>
                  </a:lnTo>
                  <a:lnTo>
                    <a:pt x="6469" y="8938"/>
                  </a:lnTo>
                  <a:lnTo>
                    <a:pt x="6466" y="9054"/>
                  </a:lnTo>
                  <a:lnTo>
                    <a:pt x="6682" y="9040"/>
                  </a:lnTo>
                  <a:lnTo>
                    <a:pt x="6691" y="8895"/>
                  </a:lnTo>
                  <a:lnTo>
                    <a:pt x="6750" y="8730"/>
                  </a:lnTo>
                  <a:lnTo>
                    <a:pt x="6684" y="8637"/>
                  </a:lnTo>
                  <a:lnTo>
                    <a:pt x="6618" y="8575"/>
                  </a:lnTo>
                  <a:lnTo>
                    <a:pt x="6675" y="8488"/>
                  </a:lnTo>
                  <a:lnTo>
                    <a:pt x="6607" y="8476"/>
                  </a:lnTo>
                  <a:lnTo>
                    <a:pt x="6559" y="8416"/>
                  </a:lnTo>
                  <a:lnTo>
                    <a:pt x="6601" y="8260"/>
                  </a:lnTo>
                  <a:lnTo>
                    <a:pt x="6571" y="8055"/>
                  </a:lnTo>
                  <a:lnTo>
                    <a:pt x="6721" y="7951"/>
                  </a:lnTo>
                  <a:lnTo>
                    <a:pt x="6636" y="7773"/>
                  </a:lnTo>
                  <a:lnTo>
                    <a:pt x="6511" y="7678"/>
                  </a:lnTo>
                  <a:lnTo>
                    <a:pt x="6232" y="7560"/>
                  </a:lnTo>
                  <a:lnTo>
                    <a:pt x="6024" y="7543"/>
                  </a:lnTo>
                  <a:lnTo>
                    <a:pt x="5935" y="7369"/>
                  </a:lnTo>
                  <a:lnTo>
                    <a:pt x="5857" y="7186"/>
                  </a:lnTo>
                  <a:lnTo>
                    <a:pt x="5460" y="6945"/>
                  </a:lnTo>
                  <a:lnTo>
                    <a:pt x="5313" y="6867"/>
                  </a:lnTo>
                  <a:lnTo>
                    <a:pt x="5209" y="6781"/>
                  </a:lnTo>
                  <a:lnTo>
                    <a:pt x="5161" y="6855"/>
                  </a:lnTo>
                  <a:lnTo>
                    <a:pt x="5047" y="6855"/>
                  </a:lnTo>
                  <a:lnTo>
                    <a:pt x="4966" y="6691"/>
                  </a:lnTo>
                  <a:lnTo>
                    <a:pt x="4867" y="6640"/>
                  </a:lnTo>
                  <a:lnTo>
                    <a:pt x="4686" y="6645"/>
                  </a:lnTo>
                  <a:lnTo>
                    <a:pt x="4563" y="6570"/>
                  </a:lnTo>
                  <a:lnTo>
                    <a:pt x="4410" y="6505"/>
                  </a:lnTo>
                  <a:lnTo>
                    <a:pt x="4161" y="6462"/>
                  </a:lnTo>
                  <a:lnTo>
                    <a:pt x="4113" y="6370"/>
                  </a:lnTo>
                  <a:lnTo>
                    <a:pt x="4189" y="6286"/>
                  </a:lnTo>
                  <a:lnTo>
                    <a:pt x="4335" y="6343"/>
                  </a:lnTo>
                  <a:lnTo>
                    <a:pt x="4516" y="6361"/>
                  </a:lnTo>
                  <a:lnTo>
                    <a:pt x="4605" y="6282"/>
                  </a:lnTo>
                  <a:lnTo>
                    <a:pt x="4734" y="6235"/>
                  </a:lnTo>
                  <a:lnTo>
                    <a:pt x="4768" y="6204"/>
                  </a:lnTo>
                  <a:lnTo>
                    <a:pt x="4866" y="6195"/>
                  </a:lnTo>
                  <a:lnTo>
                    <a:pt x="4909" y="6100"/>
                  </a:lnTo>
                  <a:lnTo>
                    <a:pt x="4995" y="6046"/>
                  </a:lnTo>
                  <a:lnTo>
                    <a:pt x="4941" y="5985"/>
                  </a:lnTo>
                  <a:lnTo>
                    <a:pt x="4875" y="6028"/>
                  </a:lnTo>
                  <a:lnTo>
                    <a:pt x="4875" y="5911"/>
                  </a:lnTo>
                  <a:lnTo>
                    <a:pt x="4831" y="5823"/>
                  </a:lnTo>
                  <a:lnTo>
                    <a:pt x="4729" y="5787"/>
                  </a:lnTo>
                  <a:lnTo>
                    <a:pt x="4699" y="5668"/>
                  </a:lnTo>
                  <a:lnTo>
                    <a:pt x="4665" y="5730"/>
                  </a:lnTo>
                  <a:lnTo>
                    <a:pt x="4591" y="5695"/>
                  </a:lnTo>
                  <a:lnTo>
                    <a:pt x="4605" y="5611"/>
                  </a:lnTo>
                  <a:lnTo>
                    <a:pt x="4561" y="5473"/>
                  </a:lnTo>
                  <a:lnTo>
                    <a:pt x="4624" y="5412"/>
                  </a:lnTo>
                  <a:lnTo>
                    <a:pt x="4741" y="5443"/>
                  </a:lnTo>
                  <a:lnTo>
                    <a:pt x="4836" y="5323"/>
                  </a:lnTo>
                  <a:lnTo>
                    <a:pt x="4987" y="5410"/>
                  </a:lnTo>
                  <a:lnTo>
                    <a:pt x="5071" y="5392"/>
                  </a:lnTo>
                  <a:lnTo>
                    <a:pt x="5167" y="5515"/>
                  </a:lnTo>
                  <a:lnTo>
                    <a:pt x="5211" y="5616"/>
                  </a:lnTo>
                  <a:lnTo>
                    <a:pt x="5281" y="5715"/>
                  </a:lnTo>
                  <a:lnTo>
                    <a:pt x="5211" y="5743"/>
                  </a:lnTo>
                  <a:lnTo>
                    <a:pt x="5151" y="5818"/>
                  </a:lnTo>
                  <a:lnTo>
                    <a:pt x="5062" y="5829"/>
                  </a:lnTo>
                  <a:lnTo>
                    <a:pt x="5092" y="5760"/>
                  </a:lnTo>
                  <a:lnTo>
                    <a:pt x="5040" y="5686"/>
                  </a:lnTo>
                  <a:lnTo>
                    <a:pt x="4966" y="5787"/>
                  </a:lnTo>
                  <a:lnTo>
                    <a:pt x="4981" y="5896"/>
                  </a:lnTo>
                  <a:lnTo>
                    <a:pt x="5086" y="5923"/>
                  </a:lnTo>
                  <a:lnTo>
                    <a:pt x="5298" y="5805"/>
                  </a:lnTo>
                  <a:lnTo>
                    <a:pt x="5511" y="5731"/>
                  </a:lnTo>
                  <a:lnTo>
                    <a:pt x="5419" y="5548"/>
                  </a:lnTo>
                  <a:lnTo>
                    <a:pt x="5313" y="5317"/>
                  </a:lnTo>
                  <a:lnTo>
                    <a:pt x="5164" y="5151"/>
                  </a:lnTo>
                  <a:lnTo>
                    <a:pt x="4966" y="4897"/>
                  </a:lnTo>
                  <a:lnTo>
                    <a:pt x="4758" y="4780"/>
                  </a:lnTo>
                  <a:lnTo>
                    <a:pt x="4687" y="4546"/>
                  </a:lnTo>
                  <a:lnTo>
                    <a:pt x="4681" y="4335"/>
                  </a:lnTo>
                  <a:lnTo>
                    <a:pt x="4447" y="4141"/>
                  </a:lnTo>
                  <a:lnTo>
                    <a:pt x="4399" y="3984"/>
                  </a:lnTo>
                  <a:lnTo>
                    <a:pt x="4221" y="3840"/>
                  </a:lnTo>
                  <a:lnTo>
                    <a:pt x="4174" y="3657"/>
                  </a:lnTo>
                  <a:lnTo>
                    <a:pt x="4147" y="3475"/>
                  </a:lnTo>
                  <a:lnTo>
                    <a:pt x="4263" y="3213"/>
                  </a:lnTo>
                  <a:lnTo>
                    <a:pt x="4413" y="3084"/>
                  </a:lnTo>
                  <a:lnTo>
                    <a:pt x="4356" y="3009"/>
                  </a:lnTo>
                  <a:lnTo>
                    <a:pt x="4266" y="2994"/>
                  </a:lnTo>
                  <a:lnTo>
                    <a:pt x="4233" y="2865"/>
                  </a:lnTo>
                  <a:lnTo>
                    <a:pt x="4251" y="2821"/>
                  </a:lnTo>
                  <a:lnTo>
                    <a:pt x="4356" y="2844"/>
                  </a:lnTo>
                  <a:lnTo>
                    <a:pt x="4320" y="2760"/>
                  </a:lnTo>
                  <a:lnTo>
                    <a:pt x="4386" y="2667"/>
                  </a:lnTo>
                  <a:lnTo>
                    <a:pt x="4455" y="2770"/>
                  </a:lnTo>
                  <a:lnTo>
                    <a:pt x="4504" y="2638"/>
                  </a:lnTo>
                  <a:lnTo>
                    <a:pt x="4597" y="2604"/>
                  </a:lnTo>
                  <a:lnTo>
                    <a:pt x="4729" y="2515"/>
                  </a:lnTo>
                  <a:lnTo>
                    <a:pt x="4852" y="2559"/>
                  </a:lnTo>
                  <a:lnTo>
                    <a:pt x="4894" y="2650"/>
                  </a:lnTo>
                  <a:lnTo>
                    <a:pt x="4800" y="2758"/>
                  </a:lnTo>
                  <a:lnTo>
                    <a:pt x="4641" y="2773"/>
                  </a:lnTo>
                  <a:lnTo>
                    <a:pt x="4701" y="2910"/>
                  </a:lnTo>
                  <a:lnTo>
                    <a:pt x="4771" y="3043"/>
                  </a:lnTo>
                  <a:lnTo>
                    <a:pt x="4890" y="3061"/>
                  </a:lnTo>
                  <a:lnTo>
                    <a:pt x="4981" y="3126"/>
                  </a:lnTo>
                  <a:lnTo>
                    <a:pt x="5092" y="3240"/>
                  </a:lnTo>
                  <a:lnTo>
                    <a:pt x="5211" y="3280"/>
                  </a:lnTo>
                  <a:lnTo>
                    <a:pt x="5476" y="3408"/>
                  </a:lnTo>
                  <a:lnTo>
                    <a:pt x="5416" y="3672"/>
                  </a:lnTo>
                  <a:lnTo>
                    <a:pt x="5541" y="3847"/>
                  </a:lnTo>
                  <a:lnTo>
                    <a:pt x="5538" y="3999"/>
                  </a:lnTo>
                  <a:lnTo>
                    <a:pt x="5695" y="3954"/>
                  </a:lnTo>
                  <a:lnTo>
                    <a:pt x="5839" y="4020"/>
                  </a:lnTo>
                  <a:lnTo>
                    <a:pt x="5928" y="4090"/>
                  </a:lnTo>
                  <a:lnTo>
                    <a:pt x="6153" y="4090"/>
                  </a:lnTo>
                  <a:lnTo>
                    <a:pt x="6141" y="4015"/>
                  </a:lnTo>
                  <a:lnTo>
                    <a:pt x="6073" y="3997"/>
                  </a:lnTo>
                  <a:lnTo>
                    <a:pt x="6021" y="3885"/>
                  </a:lnTo>
                  <a:lnTo>
                    <a:pt x="5763" y="3834"/>
                  </a:lnTo>
                  <a:lnTo>
                    <a:pt x="5647" y="3699"/>
                  </a:lnTo>
                  <a:lnTo>
                    <a:pt x="5542" y="3558"/>
                  </a:lnTo>
                  <a:lnTo>
                    <a:pt x="5481" y="3402"/>
                  </a:lnTo>
                  <a:lnTo>
                    <a:pt x="5514" y="3322"/>
                  </a:lnTo>
                  <a:lnTo>
                    <a:pt x="5596" y="3240"/>
                  </a:lnTo>
                  <a:lnTo>
                    <a:pt x="5806" y="3343"/>
                  </a:lnTo>
                  <a:lnTo>
                    <a:pt x="5926" y="3354"/>
                  </a:lnTo>
                  <a:lnTo>
                    <a:pt x="6036" y="3382"/>
                  </a:lnTo>
                  <a:lnTo>
                    <a:pt x="6157" y="3595"/>
                  </a:lnTo>
                  <a:lnTo>
                    <a:pt x="6240" y="3637"/>
                  </a:lnTo>
                  <a:lnTo>
                    <a:pt x="6232" y="3805"/>
                  </a:lnTo>
                  <a:lnTo>
                    <a:pt x="6399" y="3895"/>
                  </a:lnTo>
                  <a:lnTo>
                    <a:pt x="6483" y="4029"/>
                  </a:lnTo>
                  <a:lnTo>
                    <a:pt x="6607" y="3952"/>
                  </a:lnTo>
                  <a:lnTo>
                    <a:pt x="6651" y="3880"/>
                  </a:lnTo>
                  <a:lnTo>
                    <a:pt x="6571" y="3789"/>
                  </a:lnTo>
                  <a:lnTo>
                    <a:pt x="6558" y="3625"/>
                  </a:lnTo>
                  <a:lnTo>
                    <a:pt x="6442" y="3505"/>
                  </a:lnTo>
                  <a:lnTo>
                    <a:pt x="6240" y="3444"/>
                  </a:lnTo>
                  <a:lnTo>
                    <a:pt x="6096" y="3265"/>
                  </a:lnTo>
                  <a:lnTo>
                    <a:pt x="6094" y="3135"/>
                  </a:lnTo>
                  <a:lnTo>
                    <a:pt x="6171" y="3039"/>
                  </a:lnTo>
                  <a:lnTo>
                    <a:pt x="6850" y="3268"/>
                  </a:lnTo>
                  <a:lnTo>
                    <a:pt x="6951" y="3477"/>
                  </a:lnTo>
                  <a:lnTo>
                    <a:pt x="7185" y="3643"/>
                  </a:lnTo>
                  <a:lnTo>
                    <a:pt x="7275" y="3504"/>
                  </a:lnTo>
                  <a:lnTo>
                    <a:pt x="7113" y="3361"/>
                  </a:lnTo>
                  <a:lnTo>
                    <a:pt x="7008" y="3196"/>
                  </a:lnTo>
                  <a:lnTo>
                    <a:pt x="6727" y="3030"/>
                  </a:lnTo>
                  <a:lnTo>
                    <a:pt x="6637" y="2955"/>
                  </a:lnTo>
                  <a:lnTo>
                    <a:pt x="6532" y="3013"/>
                  </a:lnTo>
                  <a:lnTo>
                    <a:pt x="6394" y="2965"/>
                  </a:lnTo>
                  <a:lnTo>
                    <a:pt x="6316" y="2874"/>
                  </a:lnTo>
                  <a:lnTo>
                    <a:pt x="6285" y="2758"/>
                  </a:lnTo>
                  <a:lnTo>
                    <a:pt x="6393" y="2731"/>
                  </a:lnTo>
                  <a:lnTo>
                    <a:pt x="6471" y="2680"/>
                  </a:lnTo>
                  <a:lnTo>
                    <a:pt x="6354" y="2641"/>
                  </a:lnTo>
                  <a:lnTo>
                    <a:pt x="6181" y="2499"/>
                  </a:lnTo>
                  <a:lnTo>
                    <a:pt x="6060" y="2443"/>
                  </a:lnTo>
                  <a:lnTo>
                    <a:pt x="6019" y="2338"/>
                  </a:lnTo>
                  <a:lnTo>
                    <a:pt x="6100" y="2274"/>
                  </a:lnTo>
                  <a:lnTo>
                    <a:pt x="6397" y="2134"/>
                  </a:lnTo>
                  <a:lnTo>
                    <a:pt x="6573" y="2317"/>
                  </a:lnTo>
                  <a:lnTo>
                    <a:pt x="6757" y="2304"/>
                  </a:lnTo>
                  <a:lnTo>
                    <a:pt x="6997" y="2169"/>
                  </a:lnTo>
                  <a:lnTo>
                    <a:pt x="7134" y="1945"/>
                  </a:lnTo>
                  <a:lnTo>
                    <a:pt x="7233" y="1812"/>
                  </a:lnTo>
                  <a:lnTo>
                    <a:pt x="7432" y="1785"/>
                  </a:lnTo>
                  <a:lnTo>
                    <a:pt x="7533" y="1825"/>
                  </a:lnTo>
                  <a:lnTo>
                    <a:pt x="7608" y="1935"/>
                  </a:lnTo>
                  <a:lnTo>
                    <a:pt x="7761" y="1965"/>
                  </a:lnTo>
                  <a:lnTo>
                    <a:pt x="7824" y="2019"/>
                  </a:lnTo>
                  <a:lnTo>
                    <a:pt x="7950" y="1993"/>
                  </a:lnTo>
                  <a:lnTo>
                    <a:pt x="8074" y="1872"/>
                  </a:lnTo>
                  <a:lnTo>
                    <a:pt x="8236" y="1816"/>
                  </a:lnTo>
                  <a:lnTo>
                    <a:pt x="8311" y="1690"/>
                  </a:lnTo>
                  <a:lnTo>
                    <a:pt x="8451" y="1615"/>
                  </a:lnTo>
                  <a:lnTo>
                    <a:pt x="8359" y="1498"/>
                  </a:lnTo>
                  <a:lnTo>
                    <a:pt x="8418" y="1456"/>
                  </a:lnTo>
                  <a:lnTo>
                    <a:pt x="8527" y="1558"/>
                  </a:lnTo>
                  <a:lnTo>
                    <a:pt x="8520" y="1644"/>
                  </a:lnTo>
                  <a:lnTo>
                    <a:pt x="8481" y="1794"/>
                  </a:lnTo>
                  <a:lnTo>
                    <a:pt x="8704" y="1845"/>
                  </a:lnTo>
                  <a:lnTo>
                    <a:pt x="8805" y="1800"/>
                  </a:lnTo>
                  <a:lnTo>
                    <a:pt x="8898" y="1869"/>
                  </a:lnTo>
                  <a:lnTo>
                    <a:pt x="9066" y="1885"/>
                  </a:lnTo>
                  <a:lnTo>
                    <a:pt x="9198" y="1935"/>
                  </a:lnTo>
                  <a:lnTo>
                    <a:pt x="9346" y="1944"/>
                  </a:lnTo>
                  <a:lnTo>
                    <a:pt x="9499" y="2038"/>
                  </a:lnTo>
                  <a:lnTo>
                    <a:pt x="9666" y="1975"/>
                  </a:lnTo>
                  <a:lnTo>
                    <a:pt x="9960" y="2038"/>
                  </a:lnTo>
                  <a:lnTo>
                    <a:pt x="10024" y="2133"/>
                  </a:lnTo>
                  <a:lnTo>
                    <a:pt x="9978" y="2145"/>
                  </a:lnTo>
                  <a:lnTo>
                    <a:pt x="10066" y="2295"/>
                  </a:lnTo>
                  <a:lnTo>
                    <a:pt x="10381" y="1950"/>
                  </a:lnTo>
                  <a:lnTo>
                    <a:pt x="10470" y="1749"/>
                  </a:lnTo>
                  <a:lnTo>
                    <a:pt x="10611" y="1620"/>
                  </a:lnTo>
                  <a:lnTo>
                    <a:pt x="10509" y="1527"/>
                  </a:lnTo>
                  <a:lnTo>
                    <a:pt x="10477" y="1089"/>
                  </a:lnTo>
                  <a:lnTo>
                    <a:pt x="10644" y="1117"/>
                  </a:lnTo>
                  <a:lnTo>
                    <a:pt x="10803" y="879"/>
                  </a:lnTo>
                  <a:lnTo>
                    <a:pt x="10936" y="999"/>
                  </a:lnTo>
                  <a:lnTo>
                    <a:pt x="11040" y="895"/>
                  </a:lnTo>
                  <a:lnTo>
                    <a:pt x="10971" y="592"/>
                  </a:lnTo>
                  <a:lnTo>
                    <a:pt x="10957" y="340"/>
                  </a:lnTo>
                  <a:lnTo>
                    <a:pt x="10807" y="280"/>
                  </a:lnTo>
                  <a:lnTo>
                    <a:pt x="10728" y="130"/>
                  </a:lnTo>
                  <a:lnTo>
                    <a:pt x="10546" y="75"/>
                  </a:lnTo>
                  <a:lnTo>
                    <a:pt x="10431" y="118"/>
                  </a:lnTo>
                  <a:lnTo>
                    <a:pt x="10312" y="13"/>
                  </a:lnTo>
                  <a:lnTo>
                    <a:pt x="10155" y="0"/>
                  </a:lnTo>
                  <a:lnTo>
                    <a:pt x="10051" y="100"/>
                  </a:lnTo>
                  <a:lnTo>
                    <a:pt x="10035" y="195"/>
                  </a:lnTo>
                  <a:lnTo>
                    <a:pt x="10171" y="310"/>
                  </a:lnTo>
                  <a:lnTo>
                    <a:pt x="10188" y="445"/>
                  </a:lnTo>
                  <a:lnTo>
                    <a:pt x="10221" y="600"/>
                  </a:lnTo>
                  <a:lnTo>
                    <a:pt x="10183" y="867"/>
                  </a:lnTo>
                  <a:lnTo>
                    <a:pt x="9970" y="919"/>
                  </a:lnTo>
                  <a:lnTo>
                    <a:pt x="9786" y="1005"/>
                  </a:lnTo>
                  <a:lnTo>
                    <a:pt x="9681" y="910"/>
                  </a:lnTo>
                  <a:lnTo>
                    <a:pt x="9406" y="984"/>
                  </a:lnTo>
                  <a:lnTo>
                    <a:pt x="9202" y="931"/>
                  </a:lnTo>
                  <a:lnTo>
                    <a:pt x="9082" y="1035"/>
                  </a:lnTo>
                  <a:lnTo>
                    <a:pt x="8772" y="1123"/>
                  </a:lnTo>
                  <a:lnTo>
                    <a:pt x="8631" y="1120"/>
                  </a:lnTo>
                  <a:lnTo>
                    <a:pt x="8599" y="1014"/>
                  </a:lnTo>
                  <a:lnTo>
                    <a:pt x="8421" y="879"/>
                  </a:lnTo>
                  <a:lnTo>
                    <a:pt x="8161" y="805"/>
                  </a:lnTo>
                  <a:lnTo>
                    <a:pt x="7999" y="795"/>
                  </a:lnTo>
                  <a:lnTo>
                    <a:pt x="7863" y="850"/>
                  </a:lnTo>
                  <a:lnTo>
                    <a:pt x="7807" y="744"/>
                  </a:lnTo>
                  <a:lnTo>
                    <a:pt x="7638" y="723"/>
                  </a:lnTo>
                  <a:lnTo>
                    <a:pt x="7515" y="436"/>
                  </a:lnTo>
                  <a:lnTo>
                    <a:pt x="7386" y="430"/>
                  </a:lnTo>
                  <a:lnTo>
                    <a:pt x="7381" y="534"/>
                  </a:lnTo>
                  <a:lnTo>
                    <a:pt x="7251" y="523"/>
                  </a:lnTo>
                  <a:lnTo>
                    <a:pt x="7128" y="549"/>
                  </a:lnTo>
                  <a:lnTo>
                    <a:pt x="7141" y="447"/>
                  </a:lnTo>
                  <a:lnTo>
                    <a:pt x="7023" y="405"/>
                  </a:lnTo>
                  <a:lnTo>
                    <a:pt x="6900" y="508"/>
                  </a:lnTo>
                  <a:lnTo>
                    <a:pt x="6721" y="477"/>
                  </a:lnTo>
                  <a:lnTo>
                    <a:pt x="6708" y="622"/>
                  </a:lnTo>
                  <a:lnTo>
                    <a:pt x="6576" y="697"/>
                  </a:lnTo>
                  <a:lnTo>
                    <a:pt x="6457" y="625"/>
                  </a:lnTo>
                  <a:lnTo>
                    <a:pt x="6274" y="691"/>
                  </a:lnTo>
                  <a:lnTo>
                    <a:pt x="6186" y="787"/>
                  </a:lnTo>
                  <a:lnTo>
                    <a:pt x="6076" y="751"/>
                  </a:lnTo>
                  <a:lnTo>
                    <a:pt x="5961" y="852"/>
                  </a:lnTo>
                  <a:lnTo>
                    <a:pt x="5821" y="772"/>
                  </a:lnTo>
                  <a:lnTo>
                    <a:pt x="5670" y="805"/>
                  </a:lnTo>
                  <a:lnTo>
                    <a:pt x="5497" y="865"/>
                  </a:lnTo>
                  <a:lnTo>
                    <a:pt x="5464" y="772"/>
                  </a:lnTo>
                  <a:lnTo>
                    <a:pt x="5361" y="810"/>
                  </a:lnTo>
                  <a:lnTo>
                    <a:pt x="5346" y="915"/>
                  </a:lnTo>
                  <a:lnTo>
                    <a:pt x="5214" y="988"/>
                  </a:lnTo>
                  <a:lnTo>
                    <a:pt x="4881" y="922"/>
                  </a:lnTo>
                  <a:lnTo>
                    <a:pt x="4593" y="883"/>
                  </a:lnTo>
                  <a:lnTo>
                    <a:pt x="4534" y="988"/>
                  </a:lnTo>
                  <a:lnTo>
                    <a:pt x="4524" y="1299"/>
                  </a:lnTo>
                  <a:lnTo>
                    <a:pt x="4342" y="1216"/>
                  </a:lnTo>
                  <a:lnTo>
                    <a:pt x="4236" y="1386"/>
                  </a:lnTo>
                  <a:lnTo>
                    <a:pt x="4027" y="1410"/>
                  </a:lnTo>
                  <a:lnTo>
                    <a:pt x="3816" y="1348"/>
                  </a:lnTo>
                  <a:lnTo>
                    <a:pt x="3667" y="1228"/>
                  </a:lnTo>
                  <a:lnTo>
                    <a:pt x="3495" y="1330"/>
                  </a:lnTo>
                  <a:lnTo>
                    <a:pt x="3381" y="1305"/>
                  </a:lnTo>
                  <a:lnTo>
                    <a:pt x="3180" y="1402"/>
                  </a:lnTo>
                  <a:lnTo>
                    <a:pt x="3081" y="1543"/>
                  </a:lnTo>
                  <a:lnTo>
                    <a:pt x="2962" y="1651"/>
                  </a:lnTo>
                  <a:lnTo>
                    <a:pt x="2917" y="1798"/>
                  </a:lnTo>
                  <a:lnTo>
                    <a:pt x="2734" y="1795"/>
                  </a:lnTo>
                  <a:lnTo>
                    <a:pt x="2572" y="1927"/>
                  </a:lnTo>
                  <a:lnTo>
                    <a:pt x="2458" y="1813"/>
                  </a:lnTo>
                  <a:lnTo>
                    <a:pt x="2253" y="1815"/>
                  </a:lnTo>
                  <a:lnTo>
                    <a:pt x="2146" y="1912"/>
                  </a:lnTo>
                  <a:lnTo>
                    <a:pt x="1939" y="1869"/>
                  </a:lnTo>
                  <a:lnTo>
                    <a:pt x="1806" y="1917"/>
                  </a:lnTo>
                  <a:lnTo>
                    <a:pt x="1635" y="1911"/>
                  </a:lnTo>
                  <a:lnTo>
                    <a:pt x="1458" y="1944"/>
                  </a:lnTo>
                  <a:lnTo>
                    <a:pt x="1461" y="2142"/>
                  </a:lnTo>
                  <a:lnTo>
                    <a:pt x="1536" y="2161"/>
                  </a:lnTo>
                  <a:lnTo>
                    <a:pt x="1656" y="2290"/>
                  </a:lnTo>
                  <a:lnTo>
                    <a:pt x="1656" y="2425"/>
                  </a:lnTo>
                  <a:lnTo>
                    <a:pt x="1621" y="2590"/>
                  </a:lnTo>
                  <a:lnTo>
                    <a:pt x="1504" y="2662"/>
                  </a:lnTo>
                  <a:lnTo>
                    <a:pt x="1521" y="2758"/>
                  </a:lnTo>
                  <a:lnTo>
                    <a:pt x="1422" y="2785"/>
                  </a:lnTo>
                  <a:lnTo>
                    <a:pt x="1318" y="2770"/>
                  </a:lnTo>
                  <a:lnTo>
                    <a:pt x="1216" y="2833"/>
                  </a:lnTo>
                  <a:lnTo>
                    <a:pt x="1149" y="3067"/>
                  </a:lnTo>
                  <a:lnTo>
                    <a:pt x="1048" y="3217"/>
                  </a:lnTo>
                  <a:lnTo>
                    <a:pt x="991" y="3406"/>
                  </a:lnTo>
                  <a:lnTo>
                    <a:pt x="1020" y="3547"/>
                  </a:lnTo>
                  <a:lnTo>
                    <a:pt x="892" y="3640"/>
                  </a:lnTo>
                  <a:lnTo>
                    <a:pt x="586" y="3658"/>
                  </a:lnTo>
                  <a:lnTo>
                    <a:pt x="496" y="3778"/>
                  </a:lnTo>
                  <a:lnTo>
                    <a:pt x="396" y="3781"/>
                  </a:lnTo>
                  <a:lnTo>
                    <a:pt x="366" y="3835"/>
                  </a:lnTo>
                  <a:lnTo>
                    <a:pt x="405" y="3967"/>
                  </a:lnTo>
                  <a:lnTo>
                    <a:pt x="495" y="4078"/>
                  </a:lnTo>
                  <a:lnTo>
                    <a:pt x="553" y="4222"/>
                  </a:lnTo>
                  <a:lnTo>
                    <a:pt x="484" y="4255"/>
                  </a:lnTo>
                  <a:lnTo>
                    <a:pt x="423" y="4198"/>
                  </a:lnTo>
                  <a:lnTo>
                    <a:pt x="346" y="4198"/>
                  </a:lnTo>
                  <a:lnTo>
                    <a:pt x="379" y="4380"/>
                  </a:lnTo>
                  <a:lnTo>
                    <a:pt x="0" y="4672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7525509-D842-F6B1-B8CB-14E559730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" y="1746"/>
              <a:ext cx="150" cy="214"/>
            </a:xfrm>
            <a:custGeom>
              <a:avLst/>
              <a:gdLst>
                <a:gd name="T0" fmla="*/ 144 w 150"/>
                <a:gd name="T1" fmla="*/ 214 h 214"/>
                <a:gd name="T2" fmla="*/ 117 w 150"/>
                <a:gd name="T3" fmla="*/ 187 h 214"/>
                <a:gd name="T4" fmla="*/ 98 w 150"/>
                <a:gd name="T5" fmla="*/ 177 h 214"/>
                <a:gd name="T6" fmla="*/ 80 w 150"/>
                <a:gd name="T7" fmla="*/ 166 h 214"/>
                <a:gd name="T8" fmla="*/ 63 w 150"/>
                <a:gd name="T9" fmla="*/ 147 h 214"/>
                <a:gd name="T10" fmla="*/ 57 w 150"/>
                <a:gd name="T11" fmla="*/ 105 h 214"/>
                <a:gd name="T12" fmla="*/ 35 w 150"/>
                <a:gd name="T13" fmla="*/ 99 h 214"/>
                <a:gd name="T14" fmla="*/ 21 w 150"/>
                <a:gd name="T15" fmla="*/ 73 h 214"/>
                <a:gd name="T16" fmla="*/ 15 w 150"/>
                <a:gd name="T17" fmla="*/ 51 h 214"/>
                <a:gd name="T18" fmla="*/ 0 w 150"/>
                <a:gd name="T19" fmla="*/ 45 h 214"/>
                <a:gd name="T20" fmla="*/ 0 w 150"/>
                <a:gd name="T21" fmla="*/ 7 h 214"/>
                <a:gd name="T22" fmla="*/ 44 w 150"/>
                <a:gd name="T23" fmla="*/ 9 h 214"/>
                <a:gd name="T24" fmla="*/ 71 w 150"/>
                <a:gd name="T25" fmla="*/ 0 h 214"/>
                <a:gd name="T26" fmla="*/ 95 w 150"/>
                <a:gd name="T27" fmla="*/ 15 h 214"/>
                <a:gd name="T28" fmla="*/ 102 w 150"/>
                <a:gd name="T29" fmla="*/ 45 h 214"/>
                <a:gd name="T30" fmla="*/ 66 w 150"/>
                <a:gd name="T31" fmla="*/ 57 h 214"/>
                <a:gd name="T32" fmla="*/ 68 w 150"/>
                <a:gd name="T33" fmla="*/ 93 h 214"/>
                <a:gd name="T34" fmla="*/ 92 w 150"/>
                <a:gd name="T35" fmla="*/ 145 h 214"/>
                <a:gd name="T36" fmla="*/ 108 w 150"/>
                <a:gd name="T37" fmla="*/ 159 h 214"/>
                <a:gd name="T38" fmla="*/ 125 w 150"/>
                <a:gd name="T39" fmla="*/ 169 h 214"/>
                <a:gd name="T40" fmla="*/ 137 w 150"/>
                <a:gd name="T41" fmla="*/ 163 h 214"/>
                <a:gd name="T42" fmla="*/ 150 w 150"/>
                <a:gd name="T43" fmla="*/ 183 h 214"/>
                <a:gd name="T44" fmla="*/ 144 w 150"/>
                <a:gd name="T45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0" h="214">
                  <a:moveTo>
                    <a:pt x="144" y="214"/>
                  </a:moveTo>
                  <a:lnTo>
                    <a:pt x="117" y="187"/>
                  </a:lnTo>
                  <a:lnTo>
                    <a:pt x="98" y="177"/>
                  </a:lnTo>
                  <a:lnTo>
                    <a:pt x="80" y="166"/>
                  </a:lnTo>
                  <a:lnTo>
                    <a:pt x="63" y="147"/>
                  </a:lnTo>
                  <a:lnTo>
                    <a:pt x="57" y="105"/>
                  </a:lnTo>
                  <a:lnTo>
                    <a:pt x="35" y="99"/>
                  </a:lnTo>
                  <a:lnTo>
                    <a:pt x="21" y="73"/>
                  </a:lnTo>
                  <a:lnTo>
                    <a:pt x="15" y="51"/>
                  </a:lnTo>
                  <a:lnTo>
                    <a:pt x="0" y="45"/>
                  </a:lnTo>
                  <a:lnTo>
                    <a:pt x="0" y="7"/>
                  </a:lnTo>
                  <a:lnTo>
                    <a:pt x="44" y="9"/>
                  </a:lnTo>
                  <a:lnTo>
                    <a:pt x="71" y="0"/>
                  </a:lnTo>
                  <a:lnTo>
                    <a:pt x="95" y="15"/>
                  </a:lnTo>
                  <a:lnTo>
                    <a:pt x="102" y="45"/>
                  </a:lnTo>
                  <a:lnTo>
                    <a:pt x="66" y="57"/>
                  </a:lnTo>
                  <a:lnTo>
                    <a:pt x="68" y="93"/>
                  </a:lnTo>
                  <a:lnTo>
                    <a:pt x="92" y="145"/>
                  </a:lnTo>
                  <a:lnTo>
                    <a:pt x="108" y="159"/>
                  </a:lnTo>
                  <a:lnTo>
                    <a:pt x="125" y="169"/>
                  </a:lnTo>
                  <a:lnTo>
                    <a:pt x="137" y="163"/>
                  </a:lnTo>
                  <a:lnTo>
                    <a:pt x="150" y="183"/>
                  </a:lnTo>
                  <a:lnTo>
                    <a:pt x="144" y="21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D5D6D2-3541-EDAF-602E-60D2FCFBD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" y="2338"/>
              <a:ext cx="164" cy="191"/>
            </a:xfrm>
            <a:custGeom>
              <a:avLst/>
              <a:gdLst>
                <a:gd name="T0" fmla="*/ 138 w 164"/>
                <a:gd name="T1" fmla="*/ 189 h 191"/>
                <a:gd name="T2" fmla="*/ 159 w 164"/>
                <a:gd name="T3" fmla="*/ 191 h 191"/>
                <a:gd name="T4" fmla="*/ 164 w 164"/>
                <a:gd name="T5" fmla="*/ 162 h 191"/>
                <a:gd name="T6" fmla="*/ 135 w 164"/>
                <a:gd name="T7" fmla="*/ 117 h 191"/>
                <a:gd name="T8" fmla="*/ 136 w 164"/>
                <a:gd name="T9" fmla="*/ 91 h 191"/>
                <a:gd name="T10" fmla="*/ 128 w 164"/>
                <a:gd name="T11" fmla="*/ 95 h 191"/>
                <a:gd name="T12" fmla="*/ 108 w 164"/>
                <a:gd name="T13" fmla="*/ 105 h 191"/>
                <a:gd name="T14" fmla="*/ 98 w 164"/>
                <a:gd name="T15" fmla="*/ 78 h 191"/>
                <a:gd name="T16" fmla="*/ 102 w 164"/>
                <a:gd name="T17" fmla="*/ 33 h 191"/>
                <a:gd name="T18" fmla="*/ 92 w 164"/>
                <a:gd name="T19" fmla="*/ 18 h 191"/>
                <a:gd name="T20" fmla="*/ 91 w 164"/>
                <a:gd name="T21" fmla="*/ 0 h 191"/>
                <a:gd name="T22" fmla="*/ 80 w 164"/>
                <a:gd name="T23" fmla="*/ 6 h 191"/>
                <a:gd name="T24" fmla="*/ 71 w 164"/>
                <a:gd name="T25" fmla="*/ 21 h 191"/>
                <a:gd name="T26" fmla="*/ 78 w 164"/>
                <a:gd name="T27" fmla="*/ 39 h 191"/>
                <a:gd name="T28" fmla="*/ 53 w 164"/>
                <a:gd name="T29" fmla="*/ 75 h 191"/>
                <a:gd name="T30" fmla="*/ 44 w 164"/>
                <a:gd name="T31" fmla="*/ 36 h 191"/>
                <a:gd name="T32" fmla="*/ 14 w 164"/>
                <a:gd name="T33" fmla="*/ 44 h 191"/>
                <a:gd name="T34" fmla="*/ 17 w 164"/>
                <a:gd name="T35" fmla="*/ 81 h 191"/>
                <a:gd name="T36" fmla="*/ 11 w 164"/>
                <a:gd name="T37" fmla="*/ 99 h 191"/>
                <a:gd name="T38" fmla="*/ 11 w 164"/>
                <a:gd name="T39" fmla="*/ 116 h 191"/>
                <a:gd name="T40" fmla="*/ 0 w 164"/>
                <a:gd name="T41" fmla="*/ 136 h 191"/>
                <a:gd name="T42" fmla="*/ 21 w 164"/>
                <a:gd name="T43" fmla="*/ 152 h 191"/>
                <a:gd name="T44" fmla="*/ 45 w 164"/>
                <a:gd name="T45" fmla="*/ 136 h 191"/>
                <a:gd name="T46" fmla="*/ 39 w 164"/>
                <a:gd name="T47" fmla="*/ 113 h 191"/>
                <a:gd name="T48" fmla="*/ 33 w 164"/>
                <a:gd name="T49" fmla="*/ 95 h 191"/>
                <a:gd name="T50" fmla="*/ 51 w 164"/>
                <a:gd name="T51" fmla="*/ 101 h 191"/>
                <a:gd name="T52" fmla="*/ 60 w 164"/>
                <a:gd name="T53" fmla="*/ 165 h 191"/>
                <a:gd name="T54" fmla="*/ 80 w 164"/>
                <a:gd name="T55" fmla="*/ 173 h 191"/>
                <a:gd name="T56" fmla="*/ 93 w 164"/>
                <a:gd name="T57" fmla="*/ 164 h 191"/>
                <a:gd name="T58" fmla="*/ 116 w 164"/>
                <a:gd name="T59" fmla="*/ 167 h 191"/>
                <a:gd name="T60" fmla="*/ 138 w 164"/>
                <a:gd name="T61" fmla="*/ 189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4" h="191">
                  <a:moveTo>
                    <a:pt x="138" y="189"/>
                  </a:moveTo>
                  <a:lnTo>
                    <a:pt x="159" y="191"/>
                  </a:lnTo>
                  <a:lnTo>
                    <a:pt x="164" y="162"/>
                  </a:lnTo>
                  <a:lnTo>
                    <a:pt x="135" y="117"/>
                  </a:lnTo>
                  <a:lnTo>
                    <a:pt x="136" y="91"/>
                  </a:lnTo>
                  <a:lnTo>
                    <a:pt x="128" y="95"/>
                  </a:lnTo>
                  <a:lnTo>
                    <a:pt x="108" y="105"/>
                  </a:lnTo>
                  <a:lnTo>
                    <a:pt x="98" y="78"/>
                  </a:lnTo>
                  <a:lnTo>
                    <a:pt x="102" y="33"/>
                  </a:lnTo>
                  <a:lnTo>
                    <a:pt x="92" y="18"/>
                  </a:lnTo>
                  <a:lnTo>
                    <a:pt x="91" y="0"/>
                  </a:lnTo>
                  <a:lnTo>
                    <a:pt x="80" y="6"/>
                  </a:lnTo>
                  <a:lnTo>
                    <a:pt x="71" y="21"/>
                  </a:lnTo>
                  <a:lnTo>
                    <a:pt x="78" y="39"/>
                  </a:lnTo>
                  <a:lnTo>
                    <a:pt x="53" y="75"/>
                  </a:lnTo>
                  <a:lnTo>
                    <a:pt x="44" y="36"/>
                  </a:lnTo>
                  <a:lnTo>
                    <a:pt x="14" y="44"/>
                  </a:lnTo>
                  <a:lnTo>
                    <a:pt x="17" y="81"/>
                  </a:lnTo>
                  <a:lnTo>
                    <a:pt x="11" y="99"/>
                  </a:lnTo>
                  <a:lnTo>
                    <a:pt x="11" y="116"/>
                  </a:lnTo>
                  <a:lnTo>
                    <a:pt x="0" y="136"/>
                  </a:lnTo>
                  <a:lnTo>
                    <a:pt x="21" y="152"/>
                  </a:lnTo>
                  <a:lnTo>
                    <a:pt x="45" y="136"/>
                  </a:lnTo>
                  <a:lnTo>
                    <a:pt x="39" y="113"/>
                  </a:lnTo>
                  <a:lnTo>
                    <a:pt x="33" y="95"/>
                  </a:lnTo>
                  <a:cubicBezTo>
                    <a:pt x="35" y="96"/>
                    <a:pt x="47" y="89"/>
                    <a:pt x="51" y="101"/>
                  </a:cubicBezTo>
                  <a:cubicBezTo>
                    <a:pt x="55" y="113"/>
                    <a:pt x="55" y="153"/>
                    <a:pt x="60" y="165"/>
                  </a:cubicBezTo>
                  <a:lnTo>
                    <a:pt x="80" y="173"/>
                  </a:lnTo>
                  <a:lnTo>
                    <a:pt x="93" y="164"/>
                  </a:lnTo>
                  <a:lnTo>
                    <a:pt x="116" y="167"/>
                  </a:lnTo>
                  <a:lnTo>
                    <a:pt x="138" y="18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46B8DC7-9C9B-1183-0EE5-335E5369C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2179"/>
              <a:ext cx="63" cy="98"/>
            </a:xfrm>
            <a:custGeom>
              <a:avLst/>
              <a:gdLst>
                <a:gd name="T0" fmla="*/ 63 w 63"/>
                <a:gd name="T1" fmla="*/ 12 h 98"/>
                <a:gd name="T2" fmla="*/ 39 w 63"/>
                <a:gd name="T3" fmla="*/ 0 h 98"/>
                <a:gd name="T4" fmla="*/ 12 w 63"/>
                <a:gd name="T5" fmla="*/ 20 h 98"/>
                <a:gd name="T6" fmla="*/ 5 w 63"/>
                <a:gd name="T7" fmla="*/ 68 h 98"/>
                <a:gd name="T8" fmla="*/ 0 w 63"/>
                <a:gd name="T9" fmla="*/ 98 h 98"/>
                <a:gd name="T10" fmla="*/ 43 w 63"/>
                <a:gd name="T11" fmla="*/ 98 h 98"/>
                <a:gd name="T12" fmla="*/ 48 w 63"/>
                <a:gd name="T13" fmla="*/ 62 h 98"/>
                <a:gd name="T14" fmla="*/ 61 w 63"/>
                <a:gd name="T15" fmla="*/ 47 h 98"/>
                <a:gd name="T16" fmla="*/ 63 w 63"/>
                <a:gd name="T17" fmla="*/ 1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98">
                  <a:moveTo>
                    <a:pt x="63" y="12"/>
                  </a:moveTo>
                  <a:lnTo>
                    <a:pt x="39" y="0"/>
                  </a:lnTo>
                  <a:lnTo>
                    <a:pt x="12" y="20"/>
                  </a:lnTo>
                  <a:lnTo>
                    <a:pt x="5" y="68"/>
                  </a:lnTo>
                  <a:lnTo>
                    <a:pt x="0" y="98"/>
                  </a:lnTo>
                  <a:lnTo>
                    <a:pt x="43" y="98"/>
                  </a:lnTo>
                  <a:lnTo>
                    <a:pt x="48" y="62"/>
                  </a:lnTo>
                  <a:lnTo>
                    <a:pt x="61" y="47"/>
                  </a:lnTo>
                  <a:lnTo>
                    <a:pt x="63" y="12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F9938A7-2459-9EC8-FEDE-A2A0EE41D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7" y="2584"/>
              <a:ext cx="129" cy="131"/>
            </a:xfrm>
            <a:custGeom>
              <a:avLst/>
              <a:gdLst>
                <a:gd name="T0" fmla="*/ 72 w 129"/>
                <a:gd name="T1" fmla="*/ 131 h 131"/>
                <a:gd name="T2" fmla="*/ 54 w 129"/>
                <a:gd name="T3" fmla="*/ 113 h 131"/>
                <a:gd name="T4" fmla="*/ 30 w 129"/>
                <a:gd name="T5" fmla="*/ 86 h 131"/>
                <a:gd name="T6" fmla="*/ 15 w 129"/>
                <a:gd name="T7" fmla="*/ 68 h 131"/>
                <a:gd name="T8" fmla="*/ 11 w 129"/>
                <a:gd name="T9" fmla="*/ 48 h 131"/>
                <a:gd name="T10" fmla="*/ 0 w 129"/>
                <a:gd name="T11" fmla="*/ 17 h 131"/>
                <a:gd name="T12" fmla="*/ 21 w 129"/>
                <a:gd name="T13" fmla="*/ 0 h 131"/>
                <a:gd name="T14" fmla="*/ 39 w 129"/>
                <a:gd name="T15" fmla="*/ 26 h 131"/>
                <a:gd name="T16" fmla="*/ 57 w 129"/>
                <a:gd name="T17" fmla="*/ 41 h 131"/>
                <a:gd name="T18" fmla="*/ 77 w 129"/>
                <a:gd name="T19" fmla="*/ 38 h 131"/>
                <a:gd name="T20" fmla="*/ 98 w 129"/>
                <a:gd name="T21" fmla="*/ 54 h 131"/>
                <a:gd name="T22" fmla="*/ 120 w 129"/>
                <a:gd name="T23" fmla="*/ 56 h 131"/>
                <a:gd name="T24" fmla="*/ 120 w 129"/>
                <a:gd name="T25" fmla="*/ 75 h 131"/>
                <a:gd name="T26" fmla="*/ 129 w 129"/>
                <a:gd name="T27" fmla="*/ 104 h 131"/>
                <a:gd name="T28" fmla="*/ 86 w 129"/>
                <a:gd name="T29" fmla="*/ 89 h 131"/>
                <a:gd name="T30" fmla="*/ 71 w 129"/>
                <a:gd name="T31" fmla="*/ 105 h 131"/>
                <a:gd name="T32" fmla="*/ 81 w 129"/>
                <a:gd name="T33" fmla="*/ 117 h 131"/>
                <a:gd name="T34" fmla="*/ 72 w 129"/>
                <a:gd name="T3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31">
                  <a:moveTo>
                    <a:pt x="72" y="131"/>
                  </a:moveTo>
                  <a:lnTo>
                    <a:pt x="54" y="113"/>
                  </a:lnTo>
                  <a:lnTo>
                    <a:pt x="30" y="86"/>
                  </a:lnTo>
                  <a:lnTo>
                    <a:pt x="15" y="68"/>
                  </a:lnTo>
                  <a:lnTo>
                    <a:pt x="11" y="48"/>
                  </a:lnTo>
                  <a:lnTo>
                    <a:pt x="0" y="17"/>
                  </a:lnTo>
                  <a:lnTo>
                    <a:pt x="21" y="0"/>
                  </a:lnTo>
                  <a:lnTo>
                    <a:pt x="39" y="26"/>
                  </a:lnTo>
                  <a:lnTo>
                    <a:pt x="57" y="41"/>
                  </a:lnTo>
                  <a:lnTo>
                    <a:pt x="77" y="38"/>
                  </a:lnTo>
                  <a:lnTo>
                    <a:pt x="98" y="54"/>
                  </a:lnTo>
                  <a:lnTo>
                    <a:pt x="120" y="56"/>
                  </a:lnTo>
                  <a:lnTo>
                    <a:pt x="120" y="75"/>
                  </a:lnTo>
                  <a:lnTo>
                    <a:pt x="129" y="104"/>
                  </a:lnTo>
                  <a:lnTo>
                    <a:pt x="86" y="89"/>
                  </a:lnTo>
                  <a:lnTo>
                    <a:pt x="71" y="105"/>
                  </a:lnTo>
                  <a:lnTo>
                    <a:pt x="81" y="117"/>
                  </a:lnTo>
                  <a:lnTo>
                    <a:pt x="72" y="131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AA39D19-575F-5D17-3A57-F98CE2AFB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3583"/>
              <a:ext cx="981" cy="333"/>
            </a:xfrm>
            <a:custGeom>
              <a:avLst/>
              <a:gdLst>
                <a:gd name="T0" fmla="*/ 0 w 4905"/>
                <a:gd name="T1" fmla="*/ 802 h 1666"/>
                <a:gd name="T2" fmla="*/ 76 w 4905"/>
                <a:gd name="T3" fmla="*/ 268 h 1666"/>
                <a:gd name="T4" fmla="*/ 217 w 4905"/>
                <a:gd name="T5" fmla="*/ 345 h 1666"/>
                <a:gd name="T6" fmla="*/ 376 w 4905"/>
                <a:gd name="T7" fmla="*/ 390 h 1666"/>
                <a:gd name="T8" fmla="*/ 349 w 4905"/>
                <a:gd name="T9" fmla="*/ 25 h 1666"/>
                <a:gd name="T10" fmla="*/ 481 w 4905"/>
                <a:gd name="T11" fmla="*/ 267 h 1666"/>
                <a:gd name="T12" fmla="*/ 822 w 4905"/>
                <a:gd name="T13" fmla="*/ 360 h 1666"/>
                <a:gd name="T14" fmla="*/ 1011 w 4905"/>
                <a:gd name="T15" fmla="*/ 226 h 1666"/>
                <a:gd name="T16" fmla="*/ 1230 w 4905"/>
                <a:gd name="T17" fmla="*/ 297 h 1666"/>
                <a:gd name="T18" fmla="*/ 1008 w 4905"/>
                <a:gd name="T19" fmla="*/ 400 h 1666"/>
                <a:gd name="T20" fmla="*/ 1281 w 4905"/>
                <a:gd name="T21" fmla="*/ 466 h 1666"/>
                <a:gd name="T22" fmla="*/ 1321 w 4905"/>
                <a:gd name="T23" fmla="*/ 658 h 1666"/>
                <a:gd name="T24" fmla="*/ 1464 w 4905"/>
                <a:gd name="T25" fmla="*/ 699 h 1666"/>
                <a:gd name="T26" fmla="*/ 1894 w 4905"/>
                <a:gd name="T27" fmla="*/ 631 h 1666"/>
                <a:gd name="T28" fmla="*/ 2305 w 4905"/>
                <a:gd name="T29" fmla="*/ 600 h 1666"/>
                <a:gd name="T30" fmla="*/ 2691 w 4905"/>
                <a:gd name="T31" fmla="*/ 610 h 1666"/>
                <a:gd name="T32" fmla="*/ 2914 w 4905"/>
                <a:gd name="T33" fmla="*/ 753 h 1666"/>
                <a:gd name="T34" fmla="*/ 3382 w 4905"/>
                <a:gd name="T35" fmla="*/ 840 h 1666"/>
                <a:gd name="T36" fmla="*/ 3706 w 4905"/>
                <a:gd name="T37" fmla="*/ 790 h 1666"/>
                <a:gd name="T38" fmla="*/ 3907 w 4905"/>
                <a:gd name="T39" fmla="*/ 717 h 1666"/>
                <a:gd name="T40" fmla="*/ 3931 w 4905"/>
                <a:gd name="T41" fmla="*/ 1021 h 1666"/>
                <a:gd name="T42" fmla="*/ 3978 w 4905"/>
                <a:gd name="T43" fmla="*/ 1195 h 1666"/>
                <a:gd name="T44" fmla="*/ 4188 w 4905"/>
                <a:gd name="T45" fmla="*/ 1113 h 1666"/>
                <a:gd name="T46" fmla="*/ 4321 w 4905"/>
                <a:gd name="T47" fmla="*/ 873 h 1666"/>
                <a:gd name="T48" fmla="*/ 4876 w 4905"/>
                <a:gd name="T49" fmla="*/ 822 h 1666"/>
                <a:gd name="T50" fmla="*/ 4807 w 4905"/>
                <a:gd name="T51" fmla="*/ 1392 h 1666"/>
                <a:gd name="T52" fmla="*/ 3631 w 4905"/>
                <a:gd name="T53" fmla="*/ 1488 h 1666"/>
                <a:gd name="T54" fmla="*/ 3178 w 4905"/>
                <a:gd name="T55" fmla="*/ 1533 h 1666"/>
                <a:gd name="T56" fmla="*/ 2811 w 4905"/>
                <a:gd name="T57" fmla="*/ 1636 h 1666"/>
                <a:gd name="T58" fmla="*/ 2359 w 4905"/>
                <a:gd name="T59" fmla="*/ 1588 h 1666"/>
                <a:gd name="T60" fmla="*/ 2182 w 4905"/>
                <a:gd name="T61" fmla="*/ 1609 h 1666"/>
                <a:gd name="T62" fmla="*/ 2113 w 4905"/>
                <a:gd name="T63" fmla="*/ 1263 h 1666"/>
                <a:gd name="T64" fmla="*/ 1773 w 4905"/>
                <a:gd name="T65" fmla="*/ 1171 h 1666"/>
                <a:gd name="T66" fmla="*/ 1351 w 4905"/>
                <a:gd name="T67" fmla="*/ 1047 h 1666"/>
                <a:gd name="T68" fmla="*/ 979 w 4905"/>
                <a:gd name="T69" fmla="*/ 1051 h 1666"/>
                <a:gd name="T70" fmla="*/ 637 w 4905"/>
                <a:gd name="T71" fmla="*/ 975 h 1666"/>
                <a:gd name="T72" fmla="*/ 141 w 4905"/>
                <a:gd name="T73" fmla="*/ 987 h 1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05" h="1666">
                  <a:moveTo>
                    <a:pt x="141" y="987"/>
                  </a:moveTo>
                  <a:lnTo>
                    <a:pt x="0" y="802"/>
                  </a:lnTo>
                  <a:lnTo>
                    <a:pt x="75" y="504"/>
                  </a:lnTo>
                  <a:lnTo>
                    <a:pt x="76" y="268"/>
                  </a:lnTo>
                  <a:lnTo>
                    <a:pt x="151" y="147"/>
                  </a:lnTo>
                  <a:lnTo>
                    <a:pt x="217" y="345"/>
                  </a:lnTo>
                  <a:lnTo>
                    <a:pt x="276" y="400"/>
                  </a:lnTo>
                  <a:lnTo>
                    <a:pt x="376" y="390"/>
                  </a:lnTo>
                  <a:lnTo>
                    <a:pt x="322" y="195"/>
                  </a:lnTo>
                  <a:lnTo>
                    <a:pt x="349" y="25"/>
                  </a:lnTo>
                  <a:lnTo>
                    <a:pt x="465" y="0"/>
                  </a:lnTo>
                  <a:lnTo>
                    <a:pt x="481" y="267"/>
                  </a:lnTo>
                  <a:lnTo>
                    <a:pt x="558" y="346"/>
                  </a:lnTo>
                  <a:lnTo>
                    <a:pt x="822" y="360"/>
                  </a:lnTo>
                  <a:lnTo>
                    <a:pt x="967" y="315"/>
                  </a:lnTo>
                  <a:lnTo>
                    <a:pt x="1011" y="226"/>
                  </a:lnTo>
                  <a:lnTo>
                    <a:pt x="1174" y="205"/>
                  </a:lnTo>
                  <a:lnTo>
                    <a:pt x="1230" y="297"/>
                  </a:lnTo>
                  <a:lnTo>
                    <a:pt x="1173" y="387"/>
                  </a:lnTo>
                  <a:lnTo>
                    <a:pt x="1008" y="400"/>
                  </a:lnTo>
                  <a:lnTo>
                    <a:pt x="1191" y="511"/>
                  </a:lnTo>
                  <a:lnTo>
                    <a:pt x="1281" y="466"/>
                  </a:lnTo>
                  <a:lnTo>
                    <a:pt x="1311" y="492"/>
                  </a:lnTo>
                  <a:lnTo>
                    <a:pt x="1321" y="658"/>
                  </a:lnTo>
                  <a:lnTo>
                    <a:pt x="1395" y="721"/>
                  </a:lnTo>
                  <a:lnTo>
                    <a:pt x="1464" y="699"/>
                  </a:lnTo>
                  <a:lnTo>
                    <a:pt x="1741" y="687"/>
                  </a:lnTo>
                  <a:lnTo>
                    <a:pt x="1894" y="631"/>
                  </a:lnTo>
                  <a:lnTo>
                    <a:pt x="2191" y="580"/>
                  </a:lnTo>
                  <a:lnTo>
                    <a:pt x="2305" y="600"/>
                  </a:lnTo>
                  <a:lnTo>
                    <a:pt x="2491" y="601"/>
                  </a:lnTo>
                  <a:lnTo>
                    <a:pt x="2691" y="610"/>
                  </a:lnTo>
                  <a:lnTo>
                    <a:pt x="2737" y="721"/>
                  </a:lnTo>
                  <a:lnTo>
                    <a:pt x="2914" y="753"/>
                  </a:lnTo>
                  <a:lnTo>
                    <a:pt x="3291" y="736"/>
                  </a:lnTo>
                  <a:lnTo>
                    <a:pt x="3382" y="840"/>
                  </a:lnTo>
                  <a:lnTo>
                    <a:pt x="3547" y="826"/>
                  </a:lnTo>
                  <a:lnTo>
                    <a:pt x="3706" y="790"/>
                  </a:lnTo>
                  <a:lnTo>
                    <a:pt x="3786" y="702"/>
                  </a:lnTo>
                  <a:lnTo>
                    <a:pt x="3907" y="717"/>
                  </a:lnTo>
                  <a:lnTo>
                    <a:pt x="3907" y="871"/>
                  </a:lnTo>
                  <a:lnTo>
                    <a:pt x="3931" y="1021"/>
                  </a:lnTo>
                  <a:lnTo>
                    <a:pt x="3901" y="1170"/>
                  </a:lnTo>
                  <a:lnTo>
                    <a:pt x="3978" y="1195"/>
                  </a:lnTo>
                  <a:lnTo>
                    <a:pt x="4059" y="1210"/>
                  </a:lnTo>
                  <a:lnTo>
                    <a:pt x="4188" y="1113"/>
                  </a:lnTo>
                  <a:lnTo>
                    <a:pt x="4311" y="1032"/>
                  </a:lnTo>
                  <a:lnTo>
                    <a:pt x="4321" y="873"/>
                  </a:lnTo>
                  <a:lnTo>
                    <a:pt x="4540" y="1032"/>
                  </a:lnTo>
                  <a:lnTo>
                    <a:pt x="4876" y="822"/>
                  </a:lnTo>
                  <a:lnTo>
                    <a:pt x="4905" y="1200"/>
                  </a:lnTo>
                  <a:lnTo>
                    <a:pt x="4807" y="1392"/>
                  </a:lnTo>
                  <a:lnTo>
                    <a:pt x="3951" y="1464"/>
                  </a:lnTo>
                  <a:lnTo>
                    <a:pt x="3631" y="1488"/>
                  </a:lnTo>
                  <a:lnTo>
                    <a:pt x="3319" y="1495"/>
                  </a:lnTo>
                  <a:lnTo>
                    <a:pt x="3178" y="1533"/>
                  </a:lnTo>
                  <a:lnTo>
                    <a:pt x="2926" y="1572"/>
                  </a:lnTo>
                  <a:lnTo>
                    <a:pt x="2811" y="1636"/>
                  </a:lnTo>
                  <a:lnTo>
                    <a:pt x="2466" y="1650"/>
                  </a:lnTo>
                  <a:lnTo>
                    <a:pt x="2359" y="1588"/>
                  </a:lnTo>
                  <a:lnTo>
                    <a:pt x="2271" y="1666"/>
                  </a:lnTo>
                  <a:lnTo>
                    <a:pt x="2182" y="1609"/>
                  </a:lnTo>
                  <a:lnTo>
                    <a:pt x="2191" y="1420"/>
                  </a:lnTo>
                  <a:lnTo>
                    <a:pt x="2113" y="1263"/>
                  </a:lnTo>
                  <a:lnTo>
                    <a:pt x="1881" y="1291"/>
                  </a:lnTo>
                  <a:lnTo>
                    <a:pt x="1773" y="1171"/>
                  </a:lnTo>
                  <a:lnTo>
                    <a:pt x="1579" y="1138"/>
                  </a:lnTo>
                  <a:lnTo>
                    <a:pt x="1351" y="1047"/>
                  </a:lnTo>
                  <a:lnTo>
                    <a:pt x="1141" y="1030"/>
                  </a:lnTo>
                  <a:lnTo>
                    <a:pt x="979" y="1051"/>
                  </a:lnTo>
                  <a:lnTo>
                    <a:pt x="850" y="1017"/>
                  </a:lnTo>
                  <a:lnTo>
                    <a:pt x="637" y="975"/>
                  </a:lnTo>
                  <a:lnTo>
                    <a:pt x="457" y="960"/>
                  </a:lnTo>
                  <a:lnTo>
                    <a:pt x="141" y="98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CF3CF6-F003-FE46-6080-DD878365F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3270"/>
              <a:ext cx="88" cy="111"/>
            </a:xfrm>
            <a:custGeom>
              <a:avLst/>
              <a:gdLst>
                <a:gd name="T0" fmla="*/ 41 w 88"/>
                <a:gd name="T1" fmla="*/ 111 h 111"/>
                <a:gd name="T2" fmla="*/ 13 w 88"/>
                <a:gd name="T3" fmla="*/ 82 h 111"/>
                <a:gd name="T4" fmla="*/ 16 w 88"/>
                <a:gd name="T5" fmla="*/ 52 h 111"/>
                <a:gd name="T6" fmla="*/ 0 w 88"/>
                <a:gd name="T7" fmla="*/ 27 h 111"/>
                <a:gd name="T8" fmla="*/ 19 w 88"/>
                <a:gd name="T9" fmla="*/ 0 h 111"/>
                <a:gd name="T10" fmla="*/ 34 w 88"/>
                <a:gd name="T11" fmla="*/ 18 h 111"/>
                <a:gd name="T12" fmla="*/ 51 w 88"/>
                <a:gd name="T13" fmla="*/ 43 h 111"/>
                <a:gd name="T14" fmla="*/ 78 w 88"/>
                <a:gd name="T15" fmla="*/ 60 h 111"/>
                <a:gd name="T16" fmla="*/ 88 w 88"/>
                <a:gd name="T17" fmla="*/ 75 h 111"/>
                <a:gd name="T18" fmla="*/ 58 w 88"/>
                <a:gd name="T19" fmla="*/ 78 h 111"/>
                <a:gd name="T20" fmla="*/ 67 w 88"/>
                <a:gd name="T21" fmla="*/ 111 h 111"/>
                <a:gd name="T22" fmla="*/ 41 w 88"/>
                <a:gd name="T2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111">
                  <a:moveTo>
                    <a:pt x="41" y="111"/>
                  </a:moveTo>
                  <a:lnTo>
                    <a:pt x="13" y="82"/>
                  </a:lnTo>
                  <a:lnTo>
                    <a:pt x="16" y="52"/>
                  </a:lnTo>
                  <a:lnTo>
                    <a:pt x="0" y="27"/>
                  </a:lnTo>
                  <a:lnTo>
                    <a:pt x="19" y="0"/>
                  </a:lnTo>
                  <a:lnTo>
                    <a:pt x="34" y="18"/>
                  </a:lnTo>
                  <a:lnTo>
                    <a:pt x="51" y="43"/>
                  </a:lnTo>
                  <a:lnTo>
                    <a:pt x="78" y="60"/>
                  </a:lnTo>
                  <a:lnTo>
                    <a:pt x="88" y="75"/>
                  </a:lnTo>
                  <a:lnTo>
                    <a:pt x="58" y="78"/>
                  </a:lnTo>
                  <a:lnTo>
                    <a:pt x="67" y="111"/>
                  </a:lnTo>
                  <a:lnTo>
                    <a:pt x="41" y="111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614BF41-DDAD-463B-C5F5-66D2717A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2644"/>
              <a:ext cx="168" cy="87"/>
            </a:xfrm>
            <a:custGeom>
              <a:avLst/>
              <a:gdLst>
                <a:gd name="T0" fmla="*/ 98 w 168"/>
                <a:gd name="T1" fmla="*/ 87 h 87"/>
                <a:gd name="T2" fmla="*/ 57 w 168"/>
                <a:gd name="T3" fmla="*/ 48 h 87"/>
                <a:gd name="T4" fmla="*/ 35 w 168"/>
                <a:gd name="T5" fmla="*/ 51 h 87"/>
                <a:gd name="T6" fmla="*/ 9 w 168"/>
                <a:gd name="T7" fmla="*/ 65 h 87"/>
                <a:gd name="T8" fmla="*/ 0 w 168"/>
                <a:gd name="T9" fmla="*/ 38 h 87"/>
                <a:gd name="T10" fmla="*/ 39 w 168"/>
                <a:gd name="T11" fmla="*/ 3 h 87"/>
                <a:gd name="T12" fmla="*/ 74 w 168"/>
                <a:gd name="T13" fmla="*/ 0 h 87"/>
                <a:gd name="T14" fmla="*/ 80 w 168"/>
                <a:gd name="T15" fmla="*/ 11 h 87"/>
                <a:gd name="T16" fmla="*/ 101 w 168"/>
                <a:gd name="T17" fmla="*/ 3 h 87"/>
                <a:gd name="T18" fmla="*/ 131 w 168"/>
                <a:gd name="T19" fmla="*/ 21 h 87"/>
                <a:gd name="T20" fmla="*/ 168 w 168"/>
                <a:gd name="T21" fmla="*/ 24 h 87"/>
                <a:gd name="T22" fmla="*/ 144 w 168"/>
                <a:gd name="T23" fmla="*/ 50 h 87"/>
                <a:gd name="T24" fmla="*/ 98 w 1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87">
                  <a:moveTo>
                    <a:pt x="98" y="87"/>
                  </a:moveTo>
                  <a:lnTo>
                    <a:pt x="57" y="48"/>
                  </a:lnTo>
                  <a:lnTo>
                    <a:pt x="35" y="51"/>
                  </a:lnTo>
                  <a:lnTo>
                    <a:pt x="9" y="65"/>
                  </a:lnTo>
                  <a:lnTo>
                    <a:pt x="0" y="38"/>
                  </a:lnTo>
                  <a:lnTo>
                    <a:pt x="39" y="3"/>
                  </a:lnTo>
                  <a:lnTo>
                    <a:pt x="74" y="0"/>
                  </a:lnTo>
                  <a:lnTo>
                    <a:pt x="80" y="11"/>
                  </a:lnTo>
                  <a:lnTo>
                    <a:pt x="101" y="3"/>
                  </a:lnTo>
                  <a:lnTo>
                    <a:pt x="131" y="21"/>
                  </a:lnTo>
                  <a:lnTo>
                    <a:pt x="168" y="24"/>
                  </a:lnTo>
                  <a:lnTo>
                    <a:pt x="144" y="50"/>
                  </a:lnTo>
                  <a:lnTo>
                    <a:pt x="98" y="8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E6901BB-3EB3-7F8C-A183-0F60EF9F8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" y="2707"/>
              <a:ext cx="133" cy="84"/>
            </a:xfrm>
            <a:custGeom>
              <a:avLst/>
              <a:gdLst>
                <a:gd name="T0" fmla="*/ 10 w 133"/>
                <a:gd name="T1" fmla="*/ 84 h 84"/>
                <a:gd name="T2" fmla="*/ 0 w 133"/>
                <a:gd name="T3" fmla="*/ 63 h 84"/>
                <a:gd name="T4" fmla="*/ 34 w 133"/>
                <a:gd name="T5" fmla="*/ 21 h 84"/>
                <a:gd name="T6" fmla="*/ 81 w 133"/>
                <a:gd name="T7" fmla="*/ 21 h 84"/>
                <a:gd name="T8" fmla="*/ 106 w 133"/>
                <a:gd name="T9" fmla="*/ 0 h 84"/>
                <a:gd name="T10" fmla="*/ 133 w 133"/>
                <a:gd name="T11" fmla="*/ 0 h 84"/>
                <a:gd name="T12" fmla="*/ 112 w 133"/>
                <a:gd name="T13" fmla="*/ 26 h 84"/>
                <a:gd name="T14" fmla="*/ 101 w 133"/>
                <a:gd name="T15" fmla="*/ 39 h 84"/>
                <a:gd name="T16" fmla="*/ 75 w 133"/>
                <a:gd name="T17" fmla="*/ 57 h 84"/>
                <a:gd name="T18" fmla="*/ 49 w 133"/>
                <a:gd name="T19" fmla="*/ 56 h 84"/>
                <a:gd name="T20" fmla="*/ 10 w 133"/>
                <a:gd name="T21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84">
                  <a:moveTo>
                    <a:pt x="10" y="84"/>
                  </a:moveTo>
                  <a:lnTo>
                    <a:pt x="0" y="63"/>
                  </a:lnTo>
                  <a:lnTo>
                    <a:pt x="34" y="21"/>
                  </a:lnTo>
                  <a:lnTo>
                    <a:pt x="81" y="21"/>
                  </a:lnTo>
                  <a:lnTo>
                    <a:pt x="106" y="0"/>
                  </a:lnTo>
                  <a:lnTo>
                    <a:pt x="133" y="0"/>
                  </a:lnTo>
                  <a:lnTo>
                    <a:pt x="112" y="26"/>
                  </a:lnTo>
                  <a:lnTo>
                    <a:pt x="101" y="39"/>
                  </a:lnTo>
                  <a:lnTo>
                    <a:pt x="75" y="57"/>
                  </a:lnTo>
                  <a:lnTo>
                    <a:pt x="49" y="56"/>
                  </a:lnTo>
                  <a:lnTo>
                    <a:pt x="10" y="8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87801E-D2E6-C5F0-5DB7-41CB77599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3234"/>
              <a:ext cx="194" cy="238"/>
            </a:xfrm>
            <a:custGeom>
              <a:avLst/>
              <a:gdLst>
                <a:gd name="T0" fmla="*/ 9 w 194"/>
                <a:gd name="T1" fmla="*/ 234 h 238"/>
                <a:gd name="T2" fmla="*/ 44 w 194"/>
                <a:gd name="T3" fmla="*/ 238 h 238"/>
                <a:gd name="T4" fmla="*/ 78 w 194"/>
                <a:gd name="T5" fmla="*/ 199 h 238"/>
                <a:gd name="T6" fmla="*/ 87 w 194"/>
                <a:gd name="T7" fmla="*/ 180 h 238"/>
                <a:gd name="T8" fmla="*/ 120 w 194"/>
                <a:gd name="T9" fmla="*/ 166 h 238"/>
                <a:gd name="T10" fmla="*/ 143 w 194"/>
                <a:gd name="T11" fmla="*/ 169 h 238"/>
                <a:gd name="T12" fmla="*/ 138 w 194"/>
                <a:gd name="T13" fmla="*/ 144 h 238"/>
                <a:gd name="T14" fmla="*/ 138 w 194"/>
                <a:gd name="T15" fmla="*/ 124 h 238"/>
                <a:gd name="T16" fmla="*/ 158 w 194"/>
                <a:gd name="T17" fmla="*/ 108 h 238"/>
                <a:gd name="T18" fmla="*/ 194 w 194"/>
                <a:gd name="T19" fmla="*/ 0 h 238"/>
                <a:gd name="T20" fmla="*/ 162 w 194"/>
                <a:gd name="T21" fmla="*/ 3 h 238"/>
                <a:gd name="T22" fmla="*/ 116 w 194"/>
                <a:gd name="T23" fmla="*/ 22 h 238"/>
                <a:gd name="T24" fmla="*/ 36 w 194"/>
                <a:gd name="T25" fmla="*/ 79 h 238"/>
                <a:gd name="T26" fmla="*/ 26 w 194"/>
                <a:gd name="T27" fmla="*/ 109 h 238"/>
                <a:gd name="T28" fmla="*/ 0 w 194"/>
                <a:gd name="T29" fmla="*/ 126 h 238"/>
                <a:gd name="T30" fmla="*/ 21 w 194"/>
                <a:gd name="T31" fmla="*/ 162 h 238"/>
                <a:gd name="T32" fmla="*/ 23 w 194"/>
                <a:gd name="T33" fmla="*/ 192 h 238"/>
                <a:gd name="T34" fmla="*/ 9 w 194"/>
                <a:gd name="T35" fmla="*/ 2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4" h="238">
                  <a:moveTo>
                    <a:pt x="9" y="234"/>
                  </a:moveTo>
                  <a:lnTo>
                    <a:pt x="44" y="238"/>
                  </a:lnTo>
                  <a:lnTo>
                    <a:pt x="78" y="199"/>
                  </a:lnTo>
                  <a:lnTo>
                    <a:pt x="87" y="180"/>
                  </a:lnTo>
                  <a:lnTo>
                    <a:pt x="120" y="166"/>
                  </a:lnTo>
                  <a:lnTo>
                    <a:pt x="143" y="169"/>
                  </a:lnTo>
                  <a:lnTo>
                    <a:pt x="138" y="144"/>
                  </a:lnTo>
                  <a:lnTo>
                    <a:pt x="138" y="124"/>
                  </a:lnTo>
                  <a:lnTo>
                    <a:pt x="158" y="108"/>
                  </a:lnTo>
                  <a:lnTo>
                    <a:pt x="194" y="0"/>
                  </a:lnTo>
                  <a:lnTo>
                    <a:pt x="162" y="3"/>
                  </a:lnTo>
                  <a:lnTo>
                    <a:pt x="116" y="22"/>
                  </a:lnTo>
                  <a:lnTo>
                    <a:pt x="36" y="79"/>
                  </a:lnTo>
                  <a:lnTo>
                    <a:pt x="26" y="109"/>
                  </a:lnTo>
                  <a:lnTo>
                    <a:pt x="0" y="126"/>
                  </a:lnTo>
                  <a:lnTo>
                    <a:pt x="21" y="162"/>
                  </a:lnTo>
                  <a:lnTo>
                    <a:pt x="23" y="192"/>
                  </a:lnTo>
                  <a:lnTo>
                    <a:pt x="9" y="23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E38352F-2ABC-5C92-F0AB-437D6F4A6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4" y="3516"/>
              <a:ext cx="72" cy="180"/>
            </a:xfrm>
            <a:custGeom>
              <a:avLst/>
              <a:gdLst>
                <a:gd name="T0" fmla="*/ 24 w 72"/>
                <a:gd name="T1" fmla="*/ 180 h 180"/>
                <a:gd name="T2" fmla="*/ 6 w 72"/>
                <a:gd name="T3" fmla="*/ 165 h 180"/>
                <a:gd name="T4" fmla="*/ 16 w 72"/>
                <a:gd name="T5" fmla="*/ 145 h 180"/>
                <a:gd name="T6" fmla="*/ 12 w 72"/>
                <a:gd name="T7" fmla="*/ 117 h 180"/>
                <a:gd name="T8" fmla="*/ 0 w 72"/>
                <a:gd name="T9" fmla="*/ 99 h 180"/>
                <a:gd name="T10" fmla="*/ 6 w 72"/>
                <a:gd name="T11" fmla="*/ 87 h 180"/>
                <a:gd name="T12" fmla="*/ 22 w 72"/>
                <a:gd name="T13" fmla="*/ 78 h 180"/>
                <a:gd name="T14" fmla="*/ 18 w 72"/>
                <a:gd name="T15" fmla="*/ 60 h 180"/>
                <a:gd name="T16" fmla="*/ 31 w 72"/>
                <a:gd name="T17" fmla="*/ 37 h 180"/>
                <a:gd name="T18" fmla="*/ 28 w 72"/>
                <a:gd name="T19" fmla="*/ 4 h 180"/>
                <a:gd name="T20" fmla="*/ 55 w 72"/>
                <a:gd name="T21" fmla="*/ 0 h 180"/>
                <a:gd name="T22" fmla="*/ 51 w 72"/>
                <a:gd name="T23" fmla="*/ 21 h 180"/>
                <a:gd name="T24" fmla="*/ 52 w 72"/>
                <a:gd name="T25" fmla="*/ 37 h 180"/>
                <a:gd name="T26" fmla="*/ 33 w 72"/>
                <a:gd name="T27" fmla="*/ 78 h 180"/>
                <a:gd name="T28" fmla="*/ 61 w 72"/>
                <a:gd name="T29" fmla="*/ 117 h 180"/>
                <a:gd name="T30" fmla="*/ 46 w 72"/>
                <a:gd name="T31" fmla="*/ 127 h 180"/>
                <a:gd name="T32" fmla="*/ 66 w 72"/>
                <a:gd name="T33" fmla="*/ 133 h 180"/>
                <a:gd name="T34" fmla="*/ 72 w 72"/>
                <a:gd name="T35" fmla="*/ 148 h 180"/>
                <a:gd name="T36" fmla="*/ 48 w 72"/>
                <a:gd name="T37" fmla="*/ 150 h 180"/>
                <a:gd name="T38" fmla="*/ 40 w 72"/>
                <a:gd name="T39" fmla="*/ 172 h 180"/>
                <a:gd name="T40" fmla="*/ 24 w 72"/>
                <a:gd name="T4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2" h="180">
                  <a:moveTo>
                    <a:pt x="24" y="180"/>
                  </a:moveTo>
                  <a:lnTo>
                    <a:pt x="6" y="165"/>
                  </a:lnTo>
                  <a:lnTo>
                    <a:pt x="16" y="145"/>
                  </a:lnTo>
                  <a:lnTo>
                    <a:pt x="12" y="117"/>
                  </a:lnTo>
                  <a:lnTo>
                    <a:pt x="0" y="99"/>
                  </a:lnTo>
                  <a:lnTo>
                    <a:pt x="6" y="87"/>
                  </a:lnTo>
                  <a:lnTo>
                    <a:pt x="22" y="78"/>
                  </a:lnTo>
                  <a:lnTo>
                    <a:pt x="18" y="60"/>
                  </a:lnTo>
                  <a:lnTo>
                    <a:pt x="31" y="37"/>
                  </a:lnTo>
                  <a:lnTo>
                    <a:pt x="28" y="4"/>
                  </a:lnTo>
                  <a:lnTo>
                    <a:pt x="55" y="0"/>
                  </a:lnTo>
                  <a:lnTo>
                    <a:pt x="51" y="21"/>
                  </a:lnTo>
                  <a:lnTo>
                    <a:pt x="52" y="37"/>
                  </a:lnTo>
                  <a:lnTo>
                    <a:pt x="33" y="78"/>
                  </a:lnTo>
                  <a:lnTo>
                    <a:pt x="61" y="117"/>
                  </a:lnTo>
                  <a:lnTo>
                    <a:pt x="46" y="127"/>
                  </a:lnTo>
                  <a:lnTo>
                    <a:pt x="66" y="133"/>
                  </a:lnTo>
                  <a:lnTo>
                    <a:pt x="72" y="148"/>
                  </a:lnTo>
                  <a:lnTo>
                    <a:pt x="48" y="150"/>
                  </a:lnTo>
                  <a:lnTo>
                    <a:pt x="40" y="172"/>
                  </a:lnTo>
                  <a:lnTo>
                    <a:pt x="24" y="18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A730805-94FE-2448-BB41-7835FC4AB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3040"/>
              <a:ext cx="153" cy="105"/>
            </a:xfrm>
            <a:custGeom>
              <a:avLst/>
              <a:gdLst>
                <a:gd name="T0" fmla="*/ 153 w 153"/>
                <a:gd name="T1" fmla="*/ 23 h 105"/>
                <a:gd name="T2" fmla="*/ 120 w 153"/>
                <a:gd name="T3" fmla="*/ 0 h 105"/>
                <a:gd name="T4" fmla="*/ 87 w 153"/>
                <a:gd name="T5" fmla="*/ 12 h 105"/>
                <a:gd name="T6" fmla="*/ 41 w 153"/>
                <a:gd name="T7" fmla="*/ 36 h 105"/>
                <a:gd name="T8" fmla="*/ 26 w 153"/>
                <a:gd name="T9" fmla="*/ 54 h 105"/>
                <a:gd name="T10" fmla="*/ 6 w 153"/>
                <a:gd name="T11" fmla="*/ 62 h 105"/>
                <a:gd name="T12" fmla="*/ 0 w 153"/>
                <a:gd name="T13" fmla="*/ 72 h 105"/>
                <a:gd name="T14" fmla="*/ 0 w 153"/>
                <a:gd name="T15" fmla="*/ 96 h 105"/>
                <a:gd name="T16" fmla="*/ 15 w 153"/>
                <a:gd name="T17" fmla="*/ 105 h 105"/>
                <a:gd name="T18" fmla="*/ 18 w 153"/>
                <a:gd name="T19" fmla="*/ 84 h 105"/>
                <a:gd name="T20" fmla="*/ 42 w 153"/>
                <a:gd name="T21" fmla="*/ 62 h 105"/>
                <a:gd name="T22" fmla="*/ 71 w 153"/>
                <a:gd name="T23" fmla="*/ 72 h 105"/>
                <a:gd name="T24" fmla="*/ 77 w 153"/>
                <a:gd name="T25" fmla="*/ 57 h 105"/>
                <a:gd name="T26" fmla="*/ 104 w 153"/>
                <a:gd name="T27" fmla="*/ 39 h 105"/>
                <a:gd name="T28" fmla="*/ 153 w 153"/>
                <a:gd name="T29" fmla="*/ 2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" h="105">
                  <a:moveTo>
                    <a:pt x="153" y="23"/>
                  </a:moveTo>
                  <a:lnTo>
                    <a:pt x="120" y="0"/>
                  </a:lnTo>
                  <a:lnTo>
                    <a:pt x="87" y="12"/>
                  </a:lnTo>
                  <a:lnTo>
                    <a:pt x="41" y="36"/>
                  </a:lnTo>
                  <a:lnTo>
                    <a:pt x="26" y="54"/>
                  </a:lnTo>
                  <a:lnTo>
                    <a:pt x="6" y="62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15" y="105"/>
                  </a:lnTo>
                  <a:lnTo>
                    <a:pt x="18" y="84"/>
                  </a:lnTo>
                  <a:lnTo>
                    <a:pt x="42" y="62"/>
                  </a:lnTo>
                  <a:lnTo>
                    <a:pt x="71" y="72"/>
                  </a:lnTo>
                  <a:lnTo>
                    <a:pt x="77" y="57"/>
                  </a:lnTo>
                  <a:lnTo>
                    <a:pt x="104" y="39"/>
                  </a:lnTo>
                  <a:lnTo>
                    <a:pt x="153" y="2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656E248-D724-F415-8FA0-A99DDE786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" y="3163"/>
              <a:ext cx="42" cy="38"/>
            </a:xfrm>
            <a:custGeom>
              <a:avLst/>
              <a:gdLst>
                <a:gd name="T0" fmla="*/ 13 w 42"/>
                <a:gd name="T1" fmla="*/ 37 h 38"/>
                <a:gd name="T2" fmla="*/ 0 w 42"/>
                <a:gd name="T3" fmla="*/ 14 h 38"/>
                <a:gd name="T4" fmla="*/ 16 w 42"/>
                <a:gd name="T5" fmla="*/ 0 h 38"/>
                <a:gd name="T6" fmla="*/ 34 w 42"/>
                <a:gd name="T7" fmla="*/ 6 h 38"/>
                <a:gd name="T8" fmla="*/ 42 w 42"/>
                <a:gd name="T9" fmla="*/ 29 h 38"/>
                <a:gd name="T10" fmla="*/ 33 w 42"/>
                <a:gd name="T11" fmla="*/ 38 h 38"/>
                <a:gd name="T12" fmla="*/ 13 w 42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13" y="37"/>
                  </a:moveTo>
                  <a:lnTo>
                    <a:pt x="0" y="14"/>
                  </a:lnTo>
                  <a:lnTo>
                    <a:pt x="16" y="0"/>
                  </a:lnTo>
                  <a:lnTo>
                    <a:pt x="34" y="6"/>
                  </a:lnTo>
                  <a:lnTo>
                    <a:pt x="42" y="29"/>
                  </a:lnTo>
                  <a:lnTo>
                    <a:pt x="33" y="38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5A9447C-FAF2-5500-37C1-75F145B22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2968"/>
              <a:ext cx="62" cy="69"/>
            </a:xfrm>
            <a:custGeom>
              <a:avLst/>
              <a:gdLst>
                <a:gd name="T0" fmla="*/ 19 w 62"/>
                <a:gd name="T1" fmla="*/ 68 h 69"/>
                <a:gd name="T2" fmla="*/ 6 w 62"/>
                <a:gd name="T3" fmla="*/ 45 h 69"/>
                <a:gd name="T4" fmla="*/ 20 w 62"/>
                <a:gd name="T5" fmla="*/ 26 h 69"/>
                <a:gd name="T6" fmla="*/ 0 w 62"/>
                <a:gd name="T7" fmla="*/ 0 h 69"/>
                <a:gd name="T8" fmla="*/ 26 w 62"/>
                <a:gd name="T9" fmla="*/ 5 h 69"/>
                <a:gd name="T10" fmla="*/ 41 w 62"/>
                <a:gd name="T11" fmla="*/ 24 h 69"/>
                <a:gd name="T12" fmla="*/ 59 w 62"/>
                <a:gd name="T13" fmla="*/ 32 h 69"/>
                <a:gd name="T14" fmla="*/ 62 w 62"/>
                <a:gd name="T15" fmla="*/ 48 h 69"/>
                <a:gd name="T16" fmla="*/ 48 w 62"/>
                <a:gd name="T17" fmla="*/ 60 h 69"/>
                <a:gd name="T18" fmla="*/ 39 w 62"/>
                <a:gd name="T19" fmla="*/ 69 h 69"/>
                <a:gd name="T20" fmla="*/ 19 w 62"/>
                <a:gd name="T21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69">
                  <a:moveTo>
                    <a:pt x="19" y="68"/>
                  </a:moveTo>
                  <a:lnTo>
                    <a:pt x="6" y="45"/>
                  </a:lnTo>
                  <a:lnTo>
                    <a:pt x="20" y="26"/>
                  </a:lnTo>
                  <a:lnTo>
                    <a:pt x="0" y="0"/>
                  </a:lnTo>
                  <a:lnTo>
                    <a:pt x="26" y="5"/>
                  </a:lnTo>
                  <a:lnTo>
                    <a:pt x="41" y="24"/>
                  </a:lnTo>
                  <a:lnTo>
                    <a:pt x="59" y="32"/>
                  </a:lnTo>
                  <a:lnTo>
                    <a:pt x="62" y="48"/>
                  </a:lnTo>
                  <a:lnTo>
                    <a:pt x="48" y="60"/>
                  </a:lnTo>
                  <a:lnTo>
                    <a:pt x="39" y="69"/>
                  </a:lnTo>
                  <a:lnTo>
                    <a:pt x="19" y="68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776B10B-93F8-FB05-6915-DC46182E8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3157"/>
              <a:ext cx="83" cy="61"/>
            </a:xfrm>
            <a:custGeom>
              <a:avLst/>
              <a:gdLst>
                <a:gd name="T0" fmla="*/ 13 w 83"/>
                <a:gd name="T1" fmla="*/ 60 h 61"/>
                <a:gd name="T2" fmla="*/ 0 w 83"/>
                <a:gd name="T3" fmla="*/ 37 h 61"/>
                <a:gd name="T4" fmla="*/ 16 w 83"/>
                <a:gd name="T5" fmla="*/ 23 h 61"/>
                <a:gd name="T6" fmla="*/ 36 w 83"/>
                <a:gd name="T7" fmla="*/ 32 h 61"/>
                <a:gd name="T8" fmla="*/ 44 w 83"/>
                <a:gd name="T9" fmla="*/ 24 h 61"/>
                <a:gd name="T10" fmla="*/ 44 w 83"/>
                <a:gd name="T11" fmla="*/ 3 h 61"/>
                <a:gd name="T12" fmla="*/ 62 w 83"/>
                <a:gd name="T13" fmla="*/ 0 h 61"/>
                <a:gd name="T14" fmla="*/ 83 w 83"/>
                <a:gd name="T15" fmla="*/ 32 h 61"/>
                <a:gd name="T16" fmla="*/ 63 w 83"/>
                <a:gd name="T17" fmla="*/ 39 h 61"/>
                <a:gd name="T18" fmla="*/ 38 w 83"/>
                <a:gd name="T19" fmla="*/ 33 h 61"/>
                <a:gd name="T20" fmla="*/ 33 w 83"/>
                <a:gd name="T21" fmla="*/ 61 h 61"/>
                <a:gd name="T22" fmla="*/ 13 w 83"/>
                <a:gd name="T23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61">
                  <a:moveTo>
                    <a:pt x="13" y="60"/>
                  </a:moveTo>
                  <a:lnTo>
                    <a:pt x="0" y="37"/>
                  </a:lnTo>
                  <a:lnTo>
                    <a:pt x="16" y="23"/>
                  </a:lnTo>
                  <a:lnTo>
                    <a:pt x="36" y="32"/>
                  </a:lnTo>
                  <a:lnTo>
                    <a:pt x="44" y="24"/>
                  </a:lnTo>
                  <a:lnTo>
                    <a:pt x="44" y="3"/>
                  </a:lnTo>
                  <a:lnTo>
                    <a:pt x="62" y="0"/>
                  </a:lnTo>
                  <a:lnTo>
                    <a:pt x="83" y="32"/>
                  </a:lnTo>
                  <a:lnTo>
                    <a:pt x="63" y="39"/>
                  </a:lnTo>
                  <a:lnTo>
                    <a:pt x="38" y="33"/>
                  </a:lnTo>
                  <a:lnTo>
                    <a:pt x="33" y="61"/>
                  </a:lnTo>
                  <a:lnTo>
                    <a:pt x="13" y="6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AE468E1-29A1-A882-917B-6EAA30F43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" y="3154"/>
              <a:ext cx="42" cy="54"/>
            </a:xfrm>
            <a:custGeom>
              <a:avLst/>
              <a:gdLst>
                <a:gd name="T0" fmla="*/ 13 w 42"/>
                <a:gd name="T1" fmla="*/ 40 h 54"/>
                <a:gd name="T2" fmla="*/ 0 w 42"/>
                <a:gd name="T3" fmla="*/ 17 h 54"/>
                <a:gd name="T4" fmla="*/ 19 w 42"/>
                <a:gd name="T5" fmla="*/ 0 h 54"/>
                <a:gd name="T6" fmla="*/ 25 w 42"/>
                <a:gd name="T7" fmla="*/ 14 h 54"/>
                <a:gd name="T8" fmla="*/ 37 w 42"/>
                <a:gd name="T9" fmla="*/ 9 h 54"/>
                <a:gd name="T10" fmla="*/ 42 w 42"/>
                <a:gd name="T11" fmla="*/ 32 h 54"/>
                <a:gd name="T12" fmla="*/ 31 w 42"/>
                <a:gd name="T13" fmla="*/ 54 h 54"/>
                <a:gd name="T14" fmla="*/ 13 w 42"/>
                <a:gd name="T1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4">
                  <a:moveTo>
                    <a:pt x="13" y="40"/>
                  </a:moveTo>
                  <a:lnTo>
                    <a:pt x="0" y="17"/>
                  </a:lnTo>
                  <a:lnTo>
                    <a:pt x="19" y="0"/>
                  </a:lnTo>
                  <a:lnTo>
                    <a:pt x="25" y="14"/>
                  </a:lnTo>
                  <a:lnTo>
                    <a:pt x="37" y="9"/>
                  </a:lnTo>
                  <a:lnTo>
                    <a:pt x="42" y="32"/>
                  </a:lnTo>
                  <a:lnTo>
                    <a:pt x="31" y="54"/>
                  </a:lnTo>
                  <a:lnTo>
                    <a:pt x="13" y="4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46725EA-6F7B-BD29-80DB-1BB743D8F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917"/>
              <a:ext cx="43" cy="42"/>
            </a:xfrm>
            <a:custGeom>
              <a:avLst/>
              <a:gdLst>
                <a:gd name="T0" fmla="*/ 14 w 43"/>
                <a:gd name="T1" fmla="*/ 24 h 42"/>
                <a:gd name="T2" fmla="*/ 0 w 43"/>
                <a:gd name="T3" fmla="*/ 15 h 42"/>
                <a:gd name="T4" fmla="*/ 1 w 43"/>
                <a:gd name="T5" fmla="*/ 1 h 42"/>
                <a:gd name="T6" fmla="*/ 19 w 43"/>
                <a:gd name="T7" fmla="*/ 0 h 42"/>
                <a:gd name="T8" fmla="*/ 34 w 43"/>
                <a:gd name="T9" fmla="*/ 5 h 42"/>
                <a:gd name="T10" fmla="*/ 43 w 43"/>
                <a:gd name="T11" fmla="*/ 29 h 42"/>
                <a:gd name="T12" fmla="*/ 36 w 43"/>
                <a:gd name="T13" fmla="*/ 42 h 42"/>
                <a:gd name="T14" fmla="*/ 18 w 43"/>
                <a:gd name="T15" fmla="*/ 38 h 42"/>
                <a:gd name="T16" fmla="*/ 14 w 43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2">
                  <a:moveTo>
                    <a:pt x="14" y="24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29"/>
                  </a:lnTo>
                  <a:lnTo>
                    <a:pt x="36" y="42"/>
                  </a:lnTo>
                  <a:lnTo>
                    <a:pt x="18" y="38"/>
                  </a:lnTo>
                  <a:lnTo>
                    <a:pt x="14" y="2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EDC0C13-A6B5-84B3-3089-D227A520F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" y="3231"/>
              <a:ext cx="62" cy="42"/>
            </a:xfrm>
            <a:custGeom>
              <a:avLst/>
              <a:gdLst>
                <a:gd name="T0" fmla="*/ 23 w 62"/>
                <a:gd name="T1" fmla="*/ 21 h 42"/>
                <a:gd name="T2" fmla="*/ 0 w 62"/>
                <a:gd name="T3" fmla="*/ 16 h 42"/>
                <a:gd name="T4" fmla="*/ 9 w 62"/>
                <a:gd name="T5" fmla="*/ 1 h 42"/>
                <a:gd name="T6" fmla="*/ 27 w 62"/>
                <a:gd name="T7" fmla="*/ 0 h 42"/>
                <a:gd name="T8" fmla="*/ 45 w 62"/>
                <a:gd name="T9" fmla="*/ 18 h 42"/>
                <a:gd name="T10" fmla="*/ 62 w 62"/>
                <a:gd name="T11" fmla="*/ 30 h 42"/>
                <a:gd name="T12" fmla="*/ 44 w 62"/>
                <a:gd name="T13" fmla="*/ 42 h 42"/>
                <a:gd name="T14" fmla="*/ 27 w 62"/>
                <a:gd name="T15" fmla="*/ 36 h 42"/>
                <a:gd name="T16" fmla="*/ 23 w 62"/>
                <a:gd name="T17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42">
                  <a:moveTo>
                    <a:pt x="23" y="21"/>
                  </a:moveTo>
                  <a:lnTo>
                    <a:pt x="0" y="16"/>
                  </a:lnTo>
                  <a:lnTo>
                    <a:pt x="9" y="1"/>
                  </a:lnTo>
                  <a:lnTo>
                    <a:pt x="27" y="0"/>
                  </a:lnTo>
                  <a:lnTo>
                    <a:pt x="45" y="18"/>
                  </a:lnTo>
                  <a:lnTo>
                    <a:pt x="62" y="30"/>
                  </a:lnTo>
                  <a:lnTo>
                    <a:pt x="44" y="42"/>
                  </a:lnTo>
                  <a:lnTo>
                    <a:pt x="27" y="36"/>
                  </a:lnTo>
                  <a:lnTo>
                    <a:pt x="23" y="21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EBE678B-FD5F-363C-909E-52FB061E4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3682"/>
              <a:ext cx="65" cy="42"/>
            </a:xfrm>
            <a:custGeom>
              <a:avLst/>
              <a:gdLst>
                <a:gd name="T0" fmla="*/ 18 w 65"/>
                <a:gd name="T1" fmla="*/ 42 h 42"/>
                <a:gd name="T2" fmla="*/ 0 w 65"/>
                <a:gd name="T3" fmla="*/ 29 h 42"/>
                <a:gd name="T4" fmla="*/ 9 w 65"/>
                <a:gd name="T5" fmla="*/ 14 h 42"/>
                <a:gd name="T6" fmla="*/ 27 w 65"/>
                <a:gd name="T7" fmla="*/ 13 h 42"/>
                <a:gd name="T8" fmla="*/ 51 w 65"/>
                <a:gd name="T9" fmla="*/ 0 h 42"/>
                <a:gd name="T10" fmla="*/ 62 w 65"/>
                <a:gd name="T11" fmla="*/ 6 h 42"/>
                <a:gd name="T12" fmla="*/ 65 w 65"/>
                <a:gd name="T13" fmla="*/ 21 h 42"/>
                <a:gd name="T14" fmla="*/ 38 w 65"/>
                <a:gd name="T15" fmla="*/ 23 h 42"/>
                <a:gd name="T16" fmla="*/ 18 w 65"/>
                <a:gd name="T1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42">
                  <a:moveTo>
                    <a:pt x="18" y="42"/>
                  </a:moveTo>
                  <a:lnTo>
                    <a:pt x="0" y="29"/>
                  </a:lnTo>
                  <a:lnTo>
                    <a:pt x="9" y="14"/>
                  </a:lnTo>
                  <a:lnTo>
                    <a:pt x="27" y="13"/>
                  </a:lnTo>
                  <a:lnTo>
                    <a:pt x="51" y="0"/>
                  </a:lnTo>
                  <a:lnTo>
                    <a:pt x="62" y="6"/>
                  </a:lnTo>
                  <a:lnTo>
                    <a:pt x="65" y="21"/>
                  </a:lnTo>
                  <a:lnTo>
                    <a:pt x="38" y="23"/>
                  </a:lnTo>
                  <a:lnTo>
                    <a:pt x="18" y="42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8D0DE2B-4237-708A-C156-151D6F671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2917"/>
              <a:ext cx="92" cy="134"/>
            </a:xfrm>
            <a:custGeom>
              <a:avLst/>
              <a:gdLst>
                <a:gd name="T0" fmla="*/ 0 w 92"/>
                <a:gd name="T1" fmla="*/ 62 h 134"/>
                <a:gd name="T2" fmla="*/ 44 w 92"/>
                <a:gd name="T3" fmla="*/ 24 h 134"/>
                <a:gd name="T4" fmla="*/ 61 w 92"/>
                <a:gd name="T5" fmla="*/ 11 h 134"/>
                <a:gd name="T6" fmla="*/ 80 w 92"/>
                <a:gd name="T7" fmla="*/ 0 h 134"/>
                <a:gd name="T8" fmla="*/ 91 w 92"/>
                <a:gd name="T9" fmla="*/ 17 h 134"/>
                <a:gd name="T10" fmla="*/ 92 w 92"/>
                <a:gd name="T11" fmla="*/ 74 h 134"/>
                <a:gd name="T12" fmla="*/ 85 w 92"/>
                <a:gd name="T13" fmla="*/ 83 h 134"/>
                <a:gd name="T14" fmla="*/ 79 w 92"/>
                <a:gd name="T15" fmla="*/ 110 h 134"/>
                <a:gd name="T16" fmla="*/ 34 w 92"/>
                <a:gd name="T17" fmla="*/ 134 h 134"/>
                <a:gd name="T18" fmla="*/ 31 w 92"/>
                <a:gd name="T19" fmla="*/ 111 h 134"/>
                <a:gd name="T20" fmla="*/ 0 w 92"/>
                <a:gd name="T21" fmla="*/ 6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134">
                  <a:moveTo>
                    <a:pt x="0" y="62"/>
                  </a:moveTo>
                  <a:lnTo>
                    <a:pt x="44" y="24"/>
                  </a:lnTo>
                  <a:lnTo>
                    <a:pt x="61" y="11"/>
                  </a:lnTo>
                  <a:lnTo>
                    <a:pt x="80" y="0"/>
                  </a:lnTo>
                  <a:lnTo>
                    <a:pt x="91" y="17"/>
                  </a:lnTo>
                  <a:lnTo>
                    <a:pt x="92" y="74"/>
                  </a:lnTo>
                  <a:lnTo>
                    <a:pt x="85" y="83"/>
                  </a:lnTo>
                  <a:lnTo>
                    <a:pt x="79" y="110"/>
                  </a:lnTo>
                  <a:lnTo>
                    <a:pt x="34" y="134"/>
                  </a:lnTo>
                  <a:lnTo>
                    <a:pt x="31" y="111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A1DBE059-ECA0-868C-0E0F-95909BF3D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707"/>
              <a:ext cx="104" cy="75"/>
            </a:xfrm>
            <a:custGeom>
              <a:avLst/>
              <a:gdLst>
                <a:gd name="T0" fmla="*/ 14 w 104"/>
                <a:gd name="T1" fmla="*/ 24 h 75"/>
                <a:gd name="T2" fmla="*/ 0 w 104"/>
                <a:gd name="T3" fmla="*/ 15 h 75"/>
                <a:gd name="T4" fmla="*/ 1 w 104"/>
                <a:gd name="T5" fmla="*/ 1 h 75"/>
                <a:gd name="T6" fmla="*/ 19 w 104"/>
                <a:gd name="T7" fmla="*/ 0 h 75"/>
                <a:gd name="T8" fmla="*/ 34 w 104"/>
                <a:gd name="T9" fmla="*/ 5 h 75"/>
                <a:gd name="T10" fmla="*/ 49 w 104"/>
                <a:gd name="T11" fmla="*/ 17 h 75"/>
                <a:gd name="T12" fmla="*/ 104 w 104"/>
                <a:gd name="T13" fmla="*/ 29 h 75"/>
                <a:gd name="T14" fmla="*/ 98 w 104"/>
                <a:gd name="T15" fmla="*/ 75 h 75"/>
                <a:gd name="T16" fmla="*/ 71 w 104"/>
                <a:gd name="T17" fmla="*/ 72 h 75"/>
                <a:gd name="T18" fmla="*/ 34 w 104"/>
                <a:gd name="T19" fmla="*/ 42 h 75"/>
                <a:gd name="T20" fmla="*/ 14 w 104"/>
                <a:gd name="T21" fmla="*/ 2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75">
                  <a:moveTo>
                    <a:pt x="14" y="24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9" y="17"/>
                  </a:lnTo>
                  <a:lnTo>
                    <a:pt x="104" y="29"/>
                  </a:lnTo>
                  <a:lnTo>
                    <a:pt x="98" y="75"/>
                  </a:lnTo>
                  <a:lnTo>
                    <a:pt x="71" y="72"/>
                  </a:lnTo>
                  <a:lnTo>
                    <a:pt x="34" y="42"/>
                  </a:lnTo>
                  <a:lnTo>
                    <a:pt x="14" y="24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14EC68D-0426-1E10-C919-5E5C8D61B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" y="2569"/>
              <a:ext cx="99" cy="134"/>
            </a:xfrm>
            <a:custGeom>
              <a:avLst/>
              <a:gdLst>
                <a:gd name="T0" fmla="*/ 27 w 99"/>
                <a:gd name="T1" fmla="*/ 76 h 134"/>
                <a:gd name="T2" fmla="*/ 24 w 99"/>
                <a:gd name="T3" fmla="*/ 59 h 134"/>
                <a:gd name="T4" fmla="*/ 2 w 99"/>
                <a:gd name="T5" fmla="*/ 50 h 134"/>
                <a:gd name="T6" fmla="*/ 0 w 99"/>
                <a:gd name="T7" fmla="*/ 9 h 134"/>
                <a:gd name="T8" fmla="*/ 21 w 99"/>
                <a:gd name="T9" fmla="*/ 0 h 134"/>
                <a:gd name="T10" fmla="*/ 45 w 99"/>
                <a:gd name="T11" fmla="*/ 18 h 134"/>
                <a:gd name="T12" fmla="*/ 53 w 99"/>
                <a:gd name="T13" fmla="*/ 41 h 134"/>
                <a:gd name="T14" fmla="*/ 84 w 99"/>
                <a:gd name="T15" fmla="*/ 51 h 134"/>
                <a:gd name="T16" fmla="*/ 90 w 99"/>
                <a:gd name="T17" fmla="*/ 71 h 134"/>
                <a:gd name="T18" fmla="*/ 99 w 99"/>
                <a:gd name="T19" fmla="*/ 84 h 134"/>
                <a:gd name="T20" fmla="*/ 93 w 99"/>
                <a:gd name="T21" fmla="*/ 101 h 134"/>
                <a:gd name="T22" fmla="*/ 96 w 99"/>
                <a:gd name="T23" fmla="*/ 122 h 134"/>
                <a:gd name="T24" fmla="*/ 78 w 99"/>
                <a:gd name="T25" fmla="*/ 134 h 134"/>
                <a:gd name="T26" fmla="*/ 72 w 99"/>
                <a:gd name="T27" fmla="*/ 111 h 134"/>
                <a:gd name="T28" fmla="*/ 53 w 99"/>
                <a:gd name="T29" fmla="*/ 102 h 134"/>
                <a:gd name="T30" fmla="*/ 27 w 99"/>
                <a:gd name="T31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9" h="134">
                  <a:moveTo>
                    <a:pt x="27" y="76"/>
                  </a:moveTo>
                  <a:lnTo>
                    <a:pt x="24" y="59"/>
                  </a:lnTo>
                  <a:lnTo>
                    <a:pt x="2" y="50"/>
                  </a:lnTo>
                  <a:lnTo>
                    <a:pt x="0" y="9"/>
                  </a:lnTo>
                  <a:lnTo>
                    <a:pt x="21" y="0"/>
                  </a:lnTo>
                  <a:lnTo>
                    <a:pt x="45" y="18"/>
                  </a:lnTo>
                  <a:lnTo>
                    <a:pt x="53" y="41"/>
                  </a:lnTo>
                  <a:lnTo>
                    <a:pt x="84" y="51"/>
                  </a:lnTo>
                  <a:lnTo>
                    <a:pt x="90" y="71"/>
                  </a:lnTo>
                  <a:lnTo>
                    <a:pt x="99" y="84"/>
                  </a:lnTo>
                  <a:lnTo>
                    <a:pt x="93" y="101"/>
                  </a:lnTo>
                  <a:lnTo>
                    <a:pt x="96" y="122"/>
                  </a:lnTo>
                  <a:lnTo>
                    <a:pt x="78" y="134"/>
                  </a:lnTo>
                  <a:lnTo>
                    <a:pt x="72" y="111"/>
                  </a:lnTo>
                  <a:lnTo>
                    <a:pt x="53" y="102"/>
                  </a:lnTo>
                  <a:lnTo>
                    <a:pt x="27" y="7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AD0A456-DBF4-06C6-D0EF-7F9AA2FFA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41" cy="63"/>
            </a:xfrm>
            <a:custGeom>
              <a:avLst/>
              <a:gdLst>
                <a:gd name="T0" fmla="*/ 6 w 41"/>
                <a:gd name="T1" fmla="*/ 36 h 63"/>
                <a:gd name="T2" fmla="*/ 0 w 41"/>
                <a:gd name="T3" fmla="*/ 14 h 63"/>
                <a:gd name="T4" fmla="*/ 1 w 41"/>
                <a:gd name="T5" fmla="*/ 0 h 63"/>
                <a:gd name="T6" fmla="*/ 23 w 41"/>
                <a:gd name="T7" fmla="*/ 9 h 63"/>
                <a:gd name="T8" fmla="*/ 36 w 41"/>
                <a:gd name="T9" fmla="*/ 27 h 63"/>
                <a:gd name="T10" fmla="*/ 41 w 41"/>
                <a:gd name="T11" fmla="*/ 51 h 63"/>
                <a:gd name="T12" fmla="*/ 18 w 41"/>
                <a:gd name="T13" fmla="*/ 63 h 63"/>
                <a:gd name="T14" fmla="*/ 6 w 41"/>
                <a:gd name="T15" fmla="*/ 3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6" y="36"/>
                  </a:moveTo>
                  <a:lnTo>
                    <a:pt x="0" y="14"/>
                  </a:lnTo>
                  <a:lnTo>
                    <a:pt x="1" y="0"/>
                  </a:lnTo>
                  <a:lnTo>
                    <a:pt x="23" y="9"/>
                  </a:lnTo>
                  <a:lnTo>
                    <a:pt x="36" y="27"/>
                  </a:lnTo>
                  <a:lnTo>
                    <a:pt x="41" y="51"/>
                  </a:lnTo>
                  <a:lnTo>
                    <a:pt x="18" y="63"/>
                  </a:lnTo>
                  <a:lnTo>
                    <a:pt x="6" y="3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13DAD47-FFCD-4DCE-B822-742DA832C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2702"/>
              <a:ext cx="46" cy="62"/>
            </a:xfrm>
            <a:custGeom>
              <a:avLst/>
              <a:gdLst>
                <a:gd name="T0" fmla="*/ 8 w 46"/>
                <a:gd name="T1" fmla="*/ 20 h 62"/>
                <a:gd name="T2" fmla="*/ 29 w 46"/>
                <a:gd name="T3" fmla="*/ 7 h 62"/>
                <a:gd name="T4" fmla="*/ 41 w 46"/>
                <a:gd name="T5" fmla="*/ 0 h 62"/>
                <a:gd name="T6" fmla="*/ 46 w 46"/>
                <a:gd name="T7" fmla="*/ 23 h 62"/>
                <a:gd name="T8" fmla="*/ 39 w 46"/>
                <a:gd name="T9" fmla="*/ 44 h 62"/>
                <a:gd name="T10" fmla="*/ 23 w 46"/>
                <a:gd name="T11" fmla="*/ 62 h 62"/>
                <a:gd name="T12" fmla="*/ 0 w 46"/>
                <a:gd name="T13" fmla="*/ 50 h 62"/>
                <a:gd name="T14" fmla="*/ 8 w 46"/>
                <a:gd name="T15" fmla="*/ 2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2">
                  <a:moveTo>
                    <a:pt x="8" y="20"/>
                  </a:moveTo>
                  <a:lnTo>
                    <a:pt x="29" y="7"/>
                  </a:lnTo>
                  <a:lnTo>
                    <a:pt x="41" y="0"/>
                  </a:lnTo>
                  <a:lnTo>
                    <a:pt x="46" y="23"/>
                  </a:lnTo>
                  <a:lnTo>
                    <a:pt x="39" y="44"/>
                  </a:lnTo>
                  <a:lnTo>
                    <a:pt x="23" y="62"/>
                  </a:lnTo>
                  <a:lnTo>
                    <a:pt x="0" y="5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2171342-27DA-E889-62B8-F5BEBBC1C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41"/>
              <a:ext cx="105" cy="96"/>
            </a:xfrm>
            <a:custGeom>
              <a:avLst/>
              <a:gdLst>
                <a:gd name="T0" fmla="*/ 55 w 105"/>
                <a:gd name="T1" fmla="*/ 29 h 96"/>
                <a:gd name="T2" fmla="*/ 71 w 105"/>
                <a:gd name="T3" fmla="*/ 7 h 96"/>
                <a:gd name="T4" fmla="*/ 83 w 105"/>
                <a:gd name="T5" fmla="*/ 0 h 96"/>
                <a:gd name="T6" fmla="*/ 93 w 105"/>
                <a:gd name="T7" fmla="*/ 12 h 96"/>
                <a:gd name="T8" fmla="*/ 103 w 105"/>
                <a:gd name="T9" fmla="*/ 0 h 96"/>
                <a:gd name="T10" fmla="*/ 100 w 105"/>
                <a:gd name="T11" fmla="*/ 30 h 96"/>
                <a:gd name="T12" fmla="*/ 105 w 105"/>
                <a:gd name="T13" fmla="*/ 53 h 96"/>
                <a:gd name="T14" fmla="*/ 88 w 105"/>
                <a:gd name="T15" fmla="*/ 68 h 96"/>
                <a:gd name="T16" fmla="*/ 66 w 105"/>
                <a:gd name="T17" fmla="*/ 77 h 96"/>
                <a:gd name="T18" fmla="*/ 40 w 105"/>
                <a:gd name="T19" fmla="*/ 56 h 96"/>
                <a:gd name="T20" fmla="*/ 37 w 105"/>
                <a:gd name="T21" fmla="*/ 96 h 96"/>
                <a:gd name="T22" fmla="*/ 19 w 105"/>
                <a:gd name="T23" fmla="*/ 80 h 96"/>
                <a:gd name="T24" fmla="*/ 0 w 105"/>
                <a:gd name="T25" fmla="*/ 83 h 96"/>
                <a:gd name="T26" fmla="*/ 21 w 105"/>
                <a:gd name="T27" fmla="*/ 57 h 96"/>
                <a:gd name="T28" fmla="*/ 43 w 105"/>
                <a:gd name="T29" fmla="*/ 57 h 96"/>
                <a:gd name="T30" fmla="*/ 55 w 105"/>
                <a:gd name="T31" fmla="*/ 2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96">
                  <a:moveTo>
                    <a:pt x="55" y="29"/>
                  </a:moveTo>
                  <a:lnTo>
                    <a:pt x="71" y="7"/>
                  </a:lnTo>
                  <a:lnTo>
                    <a:pt x="83" y="0"/>
                  </a:lnTo>
                  <a:lnTo>
                    <a:pt x="93" y="12"/>
                  </a:lnTo>
                  <a:lnTo>
                    <a:pt x="103" y="0"/>
                  </a:lnTo>
                  <a:lnTo>
                    <a:pt x="100" y="30"/>
                  </a:lnTo>
                  <a:lnTo>
                    <a:pt x="105" y="53"/>
                  </a:lnTo>
                  <a:lnTo>
                    <a:pt x="88" y="68"/>
                  </a:lnTo>
                  <a:lnTo>
                    <a:pt x="66" y="77"/>
                  </a:lnTo>
                  <a:lnTo>
                    <a:pt x="40" y="56"/>
                  </a:lnTo>
                  <a:lnTo>
                    <a:pt x="37" y="96"/>
                  </a:lnTo>
                  <a:lnTo>
                    <a:pt x="19" y="80"/>
                  </a:lnTo>
                  <a:lnTo>
                    <a:pt x="0" y="83"/>
                  </a:lnTo>
                  <a:lnTo>
                    <a:pt x="21" y="57"/>
                  </a:lnTo>
                  <a:lnTo>
                    <a:pt x="43" y="57"/>
                  </a:lnTo>
                  <a:lnTo>
                    <a:pt x="55" y="2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96C4371-647A-A81B-5AC0-0664B840D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917"/>
              <a:ext cx="43" cy="42"/>
            </a:xfrm>
            <a:custGeom>
              <a:avLst/>
              <a:gdLst>
                <a:gd name="T0" fmla="*/ 3 w 43"/>
                <a:gd name="T1" fmla="*/ 36 h 42"/>
                <a:gd name="T2" fmla="*/ 0 w 43"/>
                <a:gd name="T3" fmla="*/ 15 h 42"/>
                <a:gd name="T4" fmla="*/ 10 w 43"/>
                <a:gd name="T5" fmla="*/ 2 h 42"/>
                <a:gd name="T6" fmla="*/ 19 w 43"/>
                <a:gd name="T7" fmla="*/ 0 h 42"/>
                <a:gd name="T8" fmla="*/ 34 w 43"/>
                <a:gd name="T9" fmla="*/ 5 h 42"/>
                <a:gd name="T10" fmla="*/ 43 w 43"/>
                <a:gd name="T11" fmla="*/ 15 h 42"/>
                <a:gd name="T12" fmla="*/ 43 w 43"/>
                <a:gd name="T13" fmla="*/ 29 h 42"/>
                <a:gd name="T14" fmla="*/ 36 w 43"/>
                <a:gd name="T15" fmla="*/ 42 h 42"/>
                <a:gd name="T16" fmla="*/ 18 w 43"/>
                <a:gd name="T17" fmla="*/ 38 h 42"/>
                <a:gd name="T18" fmla="*/ 3 w 43"/>
                <a:gd name="T1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2">
                  <a:moveTo>
                    <a:pt x="3" y="36"/>
                  </a:moveTo>
                  <a:lnTo>
                    <a:pt x="0" y="15"/>
                  </a:lnTo>
                  <a:lnTo>
                    <a:pt x="10" y="2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15"/>
                  </a:lnTo>
                  <a:lnTo>
                    <a:pt x="43" y="29"/>
                  </a:lnTo>
                  <a:lnTo>
                    <a:pt x="36" y="42"/>
                  </a:lnTo>
                  <a:lnTo>
                    <a:pt x="18" y="38"/>
                  </a:lnTo>
                  <a:lnTo>
                    <a:pt x="3" y="3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4D1416B-3AF8-096B-C730-5D754EEA7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788"/>
              <a:ext cx="63" cy="41"/>
            </a:xfrm>
            <a:custGeom>
              <a:avLst/>
              <a:gdLst>
                <a:gd name="T0" fmla="*/ 0 w 63"/>
                <a:gd name="T1" fmla="*/ 39 h 41"/>
                <a:gd name="T2" fmla="*/ 11 w 63"/>
                <a:gd name="T3" fmla="*/ 21 h 41"/>
                <a:gd name="T4" fmla="*/ 3 w 63"/>
                <a:gd name="T5" fmla="*/ 0 h 41"/>
                <a:gd name="T6" fmla="*/ 29 w 63"/>
                <a:gd name="T7" fmla="*/ 11 h 41"/>
                <a:gd name="T8" fmla="*/ 44 w 63"/>
                <a:gd name="T9" fmla="*/ 8 h 41"/>
                <a:gd name="T10" fmla="*/ 63 w 63"/>
                <a:gd name="T11" fmla="*/ 21 h 41"/>
                <a:gd name="T12" fmla="*/ 47 w 63"/>
                <a:gd name="T13" fmla="*/ 27 h 41"/>
                <a:gd name="T14" fmla="*/ 28 w 63"/>
                <a:gd name="T15" fmla="*/ 41 h 41"/>
                <a:gd name="T16" fmla="*/ 0 w 63"/>
                <a:gd name="T17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41">
                  <a:moveTo>
                    <a:pt x="0" y="39"/>
                  </a:moveTo>
                  <a:lnTo>
                    <a:pt x="11" y="21"/>
                  </a:lnTo>
                  <a:lnTo>
                    <a:pt x="3" y="0"/>
                  </a:lnTo>
                  <a:lnTo>
                    <a:pt x="29" y="11"/>
                  </a:lnTo>
                  <a:lnTo>
                    <a:pt x="44" y="8"/>
                  </a:lnTo>
                  <a:lnTo>
                    <a:pt x="63" y="21"/>
                  </a:lnTo>
                  <a:lnTo>
                    <a:pt x="47" y="27"/>
                  </a:lnTo>
                  <a:lnTo>
                    <a:pt x="28" y="41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7B0D2D8-5967-6883-8BDE-327F4323B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" y="3103"/>
              <a:ext cx="53" cy="62"/>
            </a:xfrm>
            <a:custGeom>
              <a:avLst/>
              <a:gdLst>
                <a:gd name="T0" fmla="*/ 2 w 53"/>
                <a:gd name="T1" fmla="*/ 30 h 62"/>
                <a:gd name="T2" fmla="*/ 0 w 53"/>
                <a:gd name="T3" fmla="*/ 15 h 62"/>
                <a:gd name="T4" fmla="*/ 1 w 53"/>
                <a:gd name="T5" fmla="*/ 1 h 62"/>
                <a:gd name="T6" fmla="*/ 19 w 53"/>
                <a:gd name="T7" fmla="*/ 0 h 62"/>
                <a:gd name="T8" fmla="*/ 36 w 53"/>
                <a:gd name="T9" fmla="*/ 15 h 62"/>
                <a:gd name="T10" fmla="*/ 53 w 53"/>
                <a:gd name="T11" fmla="*/ 29 h 62"/>
                <a:gd name="T12" fmla="*/ 47 w 53"/>
                <a:gd name="T13" fmla="*/ 51 h 62"/>
                <a:gd name="T14" fmla="*/ 36 w 53"/>
                <a:gd name="T15" fmla="*/ 62 h 62"/>
                <a:gd name="T16" fmla="*/ 18 w 53"/>
                <a:gd name="T17" fmla="*/ 38 h 62"/>
                <a:gd name="T18" fmla="*/ 2 w 53"/>
                <a:gd name="T19" fmla="*/ 3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62">
                  <a:moveTo>
                    <a:pt x="2" y="3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6" y="15"/>
                  </a:lnTo>
                  <a:lnTo>
                    <a:pt x="53" y="29"/>
                  </a:lnTo>
                  <a:lnTo>
                    <a:pt x="47" y="51"/>
                  </a:lnTo>
                  <a:lnTo>
                    <a:pt x="36" y="62"/>
                  </a:lnTo>
                  <a:lnTo>
                    <a:pt x="18" y="38"/>
                  </a:lnTo>
                  <a:lnTo>
                    <a:pt x="2" y="3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6C24041-777C-69BA-BB2A-7ED3C7430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2802"/>
              <a:ext cx="43" cy="72"/>
            </a:xfrm>
            <a:custGeom>
              <a:avLst/>
              <a:gdLst>
                <a:gd name="T0" fmla="*/ 14 w 43"/>
                <a:gd name="T1" fmla="*/ 35 h 72"/>
                <a:gd name="T2" fmla="*/ 0 w 43"/>
                <a:gd name="T3" fmla="*/ 26 h 72"/>
                <a:gd name="T4" fmla="*/ 1 w 43"/>
                <a:gd name="T5" fmla="*/ 12 h 72"/>
                <a:gd name="T6" fmla="*/ 22 w 43"/>
                <a:gd name="T7" fmla="*/ 0 h 72"/>
                <a:gd name="T8" fmla="*/ 29 w 43"/>
                <a:gd name="T9" fmla="*/ 16 h 72"/>
                <a:gd name="T10" fmla="*/ 43 w 43"/>
                <a:gd name="T11" fmla="*/ 40 h 72"/>
                <a:gd name="T12" fmla="*/ 31 w 43"/>
                <a:gd name="T13" fmla="*/ 51 h 72"/>
                <a:gd name="T14" fmla="*/ 14 w 43"/>
                <a:gd name="T15" fmla="*/ 72 h 72"/>
                <a:gd name="T16" fmla="*/ 2 w 43"/>
                <a:gd name="T17" fmla="*/ 61 h 72"/>
                <a:gd name="T18" fmla="*/ 14 w 43"/>
                <a:gd name="T19" fmla="*/ 3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72">
                  <a:moveTo>
                    <a:pt x="14" y="35"/>
                  </a:moveTo>
                  <a:lnTo>
                    <a:pt x="0" y="26"/>
                  </a:lnTo>
                  <a:lnTo>
                    <a:pt x="1" y="12"/>
                  </a:lnTo>
                  <a:lnTo>
                    <a:pt x="22" y="0"/>
                  </a:lnTo>
                  <a:lnTo>
                    <a:pt x="29" y="16"/>
                  </a:lnTo>
                  <a:lnTo>
                    <a:pt x="43" y="40"/>
                  </a:lnTo>
                  <a:lnTo>
                    <a:pt x="31" y="51"/>
                  </a:lnTo>
                  <a:lnTo>
                    <a:pt x="14" y="72"/>
                  </a:lnTo>
                  <a:lnTo>
                    <a:pt x="2" y="61"/>
                  </a:lnTo>
                  <a:lnTo>
                    <a:pt x="14" y="35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6FC5A77-7371-493D-8179-6BEB8CA74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3106"/>
              <a:ext cx="87" cy="57"/>
            </a:xfrm>
            <a:custGeom>
              <a:avLst/>
              <a:gdLst>
                <a:gd name="T0" fmla="*/ 3 w 87"/>
                <a:gd name="T1" fmla="*/ 55 h 57"/>
                <a:gd name="T2" fmla="*/ 0 w 87"/>
                <a:gd name="T3" fmla="*/ 34 h 57"/>
                <a:gd name="T4" fmla="*/ 10 w 87"/>
                <a:gd name="T5" fmla="*/ 21 h 57"/>
                <a:gd name="T6" fmla="*/ 19 w 87"/>
                <a:gd name="T7" fmla="*/ 19 h 57"/>
                <a:gd name="T8" fmla="*/ 34 w 87"/>
                <a:gd name="T9" fmla="*/ 24 h 57"/>
                <a:gd name="T10" fmla="*/ 48 w 87"/>
                <a:gd name="T11" fmla="*/ 42 h 57"/>
                <a:gd name="T12" fmla="*/ 54 w 87"/>
                <a:gd name="T13" fmla="*/ 32 h 57"/>
                <a:gd name="T14" fmla="*/ 35 w 87"/>
                <a:gd name="T15" fmla="*/ 11 h 57"/>
                <a:gd name="T16" fmla="*/ 41 w 87"/>
                <a:gd name="T17" fmla="*/ 2 h 57"/>
                <a:gd name="T18" fmla="*/ 63 w 87"/>
                <a:gd name="T19" fmla="*/ 17 h 57"/>
                <a:gd name="T20" fmla="*/ 77 w 87"/>
                <a:gd name="T21" fmla="*/ 0 h 57"/>
                <a:gd name="T22" fmla="*/ 87 w 87"/>
                <a:gd name="T23" fmla="*/ 39 h 57"/>
                <a:gd name="T24" fmla="*/ 68 w 87"/>
                <a:gd name="T25" fmla="*/ 48 h 57"/>
                <a:gd name="T26" fmla="*/ 47 w 87"/>
                <a:gd name="T27" fmla="*/ 45 h 57"/>
                <a:gd name="T28" fmla="*/ 18 w 87"/>
                <a:gd name="T29" fmla="*/ 57 h 57"/>
                <a:gd name="T30" fmla="*/ 3 w 87"/>
                <a:gd name="T31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57">
                  <a:moveTo>
                    <a:pt x="3" y="55"/>
                  </a:moveTo>
                  <a:lnTo>
                    <a:pt x="0" y="34"/>
                  </a:lnTo>
                  <a:lnTo>
                    <a:pt x="10" y="21"/>
                  </a:lnTo>
                  <a:lnTo>
                    <a:pt x="19" y="19"/>
                  </a:lnTo>
                  <a:lnTo>
                    <a:pt x="34" y="24"/>
                  </a:lnTo>
                  <a:lnTo>
                    <a:pt x="48" y="42"/>
                  </a:lnTo>
                  <a:lnTo>
                    <a:pt x="54" y="32"/>
                  </a:lnTo>
                  <a:lnTo>
                    <a:pt x="35" y="11"/>
                  </a:lnTo>
                  <a:lnTo>
                    <a:pt x="41" y="2"/>
                  </a:lnTo>
                  <a:lnTo>
                    <a:pt x="63" y="17"/>
                  </a:lnTo>
                  <a:lnTo>
                    <a:pt x="77" y="0"/>
                  </a:lnTo>
                  <a:lnTo>
                    <a:pt x="87" y="39"/>
                  </a:lnTo>
                  <a:lnTo>
                    <a:pt x="68" y="48"/>
                  </a:lnTo>
                  <a:lnTo>
                    <a:pt x="47" y="45"/>
                  </a:lnTo>
                  <a:lnTo>
                    <a:pt x="18" y="57"/>
                  </a:lnTo>
                  <a:lnTo>
                    <a:pt x="3" y="55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85188B5F-744D-72CD-C576-69990B666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2788"/>
              <a:ext cx="39" cy="63"/>
            </a:xfrm>
            <a:custGeom>
              <a:avLst/>
              <a:gdLst>
                <a:gd name="T0" fmla="*/ 17 w 39"/>
                <a:gd name="T1" fmla="*/ 29 h 63"/>
                <a:gd name="T2" fmla="*/ 13 w 39"/>
                <a:gd name="T3" fmla="*/ 15 h 63"/>
                <a:gd name="T4" fmla="*/ 4 w 39"/>
                <a:gd name="T5" fmla="*/ 6 h 63"/>
                <a:gd name="T6" fmla="*/ 24 w 39"/>
                <a:gd name="T7" fmla="*/ 0 h 63"/>
                <a:gd name="T8" fmla="*/ 33 w 39"/>
                <a:gd name="T9" fmla="*/ 14 h 63"/>
                <a:gd name="T10" fmla="*/ 39 w 39"/>
                <a:gd name="T11" fmla="*/ 30 h 63"/>
                <a:gd name="T12" fmla="*/ 39 w 39"/>
                <a:gd name="T13" fmla="*/ 47 h 63"/>
                <a:gd name="T14" fmla="*/ 9 w 39"/>
                <a:gd name="T15" fmla="*/ 63 h 63"/>
                <a:gd name="T16" fmla="*/ 0 w 39"/>
                <a:gd name="T17" fmla="*/ 44 h 63"/>
                <a:gd name="T18" fmla="*/ 17 w 39"/>
                <a:gd name="T19" fmla="*/ 2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63">
                  <a:moveTo>
                    <a:pt x="17" y="29"/>
                  </a:moveTo>
                  <a:lnTo>
                    <a:pt x="13" y="15"/>
                  </a:lnTo>
                  <a:lnTo>
                    <a:pt x="4" y="6"/>
                  </a:lnTo>
                  <a:lnTo>
                    <a:pt x="24" y="0"/>
                  </a:lnTo>
                  <a:lnTo>
                    <a:pt x="33" y="14"/>
                  </a:lnTo>
                  <a:lnTo>
                    <a:pt x="39" y="30"/>
                  </a:lnTo>
                  <a:lnTo>
                    <a:pt x="39" y="47"/>
                  </a:lnTo>
                  <a:lnTo>
                    <a:pt x="9" y="63"/>
                  </a:lnTo>
                  <a:lnTo>
                    <a:pt x="0" y="44"/>
                  </a:lnTo>
                  <a:lnTo>
                    <a:pt x="17" y="2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A759604-A214-683C-2FB5-7CBA55FA3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" y="3233"/>
              <a:ext cx="52" cy="70"/>
            </a:xfrm>
            <a:custGeom>
              <a:avLst/>
              <a:gdLst>
                <a:gd name="T0" fmla="*/ 28 w 52"/>
                <a:gd name="T1" fmla="*/ 17 h 70"/>
                <a:gd name="T2" fmla="*/ 10 w 52"/>
                <a:gd name="T3" fmla="*/ 14 h 70"/>
                <a:gd name="T4" fmla="*/ 0 w 52"/>
                <a:gd name="T5" fmla="*/ 1 h 70"/>
                <a:gd name="T6" fmla="*/ 18 w 52"/>
                <a:gd name="T7" fmla="*/ 0 h 70"/>
                <a:gd name="T8" fmla="*/ 33 w 52"/>
                <a:gd name="T9" fmla="*/ 5 h 70"/>
                <a:gd name="T10" fmla="*/ 52 w 52"/>
                <a:gd name="T11" fmla="*/ 29 h 70"/>
                <a:gd name="T12" fmla="*/ 49 w 52"/>
                <a:gd name="T13" fmla="*/ 58 h 70"/>
                <a:gd name="T14" fmla="*/ 37 w 52"/>
                <a:gd name="T15" fmla="*/ 70 h 70"/>
                <a:gd name="T16" fmla="*/ 10 w 52"/>
                <a:gd name="T17" fmla="*/ 59 h 70"/>
                <a:gd name="T18" fmla="*/ 27 w 52"/>
                <a:gd name="T19" fmla="*/ 49 h 70"/>
                <a:gd name="T20" fmla="*/ 28 w 52"/>
                <a:gd name="T21" fmla="*/ 1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70">
                  <a:moveTo>
                    <a:pt x="28" y="17"/>
                  </a:moveTo>
                  <a:lnTo>
                    <a:pt x="10" y="14"/>
                  </a:lnTo>
                  <a:lnTo>
                    <a:pt x="0" y="1"/>
                  </a:lnTo>
                  <a:lnTo>
                    <a:pt x="18" y="0"/>
                  </a:lnTo>
                  <a:lnTo>
                    <a:pt x="33" y="5"/>
                  </a:lnTo>
                  <a:lnTo>
                    <a:pt x="52" y="29"/>
                  </a:lnTo>
                  <a:lnTo>
                    <a:pt x="49" y="58"/>
                  </a:lnTo>
                  <a:lnTo>
                    <a:pt x="37" y="70"/>
                  </a:lnTo>
                  <a:lnTo>
                    <a:pt x="10" y="59"/>
                  </a:lnTo>
                  <a:lnTo>
                    <a:pt x="27" y="49"/>
                  </a:lnTo>
                  <a:lnTo>
                    <a:pt x="28" y="1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26B7C87-DABD-0C8F-B650-885DE1EFC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" y="3158"/>
              <a:ext cx="43" cy="31"/>
            </a:xfrm>
            <a:custGeom>
              <a:avLst/>
              <a:gdLst>
                <a:gd name="T0" fmla="*/ 15 w 43"/>
                <a:gd name="T1" fmla="*/ 20 h 31"/>
                <a:gd name="T2" fmla="*/ 0 w 43"/>
                <a:gd name="T3" fmla="*/ 15 h 31"/>
                <a:gd name="T4" fmla="*/ 1 w 43"/>
                <a:gd name="T5" fmla="*/ 1 h 31"/>
                <a:gd name="T6" fmla="*/ 19 w 43"/>
                <a:gd name="T7" fmla="*/ 0 h 31"/>
                <a:gd name="T8" fmla="*/ 34 w 43"/>
                <a:gd name="T9" fmla="*/ 5 h 31"/>
                <a:gd name="T10" fmla="*/ 43 w 43"/>
                <a:gd name="T11" fmla="*/ 29 h 31"/>
                <a:gd name="T12" fmla="*/ 33 w 43"/>
                <a:gd name="T13" fmla="*/ 31 h 31"/>
                <a:gd name="T14" fmla="*/ 15 w 43"/>
                <a:gd name="T15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31">
                  <a:moveTo>
                    <a:pt x="15" y="2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29"/>
                  </a:lnTo>
                  <a:lnTo>
                    <a:pt x="33" y="31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A2508E3-ADC0-1996-4460-4EE6B926A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036"/>
              <a:ext cx="130" cy="78"/>
            </a:xfrm>
            <a:custGeom>
              <a:avLst/>
              <a:gdLst>
                <a:gd name="T0" fmla="*/ 81 w 130"/>
                <a:gd name="T1" fmla="*/ 39 h 78"/>
                <a:gd name="T2" fmla="*/ 46 w 130"/>
                <a:gd name="T3" fmla="*/ 70 h 78"/>
                <a:gd name="T4" fmla="*/ 25 w 130"/>
                <a:gd name="T5" fmla="*/ 78 h 78"/>
                <a:gd name="T6" fmla="*/ 0 w 130"/>
                <a:gd name="T7" fmla="*/ 62 h 78"/>
                <a:gd name="T8" fmla="*/ 22 w 130"/>
                <a:gd name="T9" fmla="*/ 55 h 78"/>
                <a:gd name="T10" fmla="*/ 43 w 130"/>
                <a:gd name="T11" fmla="*/ 51 h 78"/>
                <a:gd name="T12" fmla="*/ 45 w 130"/>
                <a:gd name="T13" fmla="*/ 31 h 78"/>
                <a:gd name="T14" fmla="*/ 63 w 130"/>
                <a:gd name="T15" fmla="*/ 31 h 78"/>
                <a:gd name="T16" fmla="*/ 88 w 130"/>
                <a:gd name="T17" fmla="*/ 16 h 78"/>
                <a:gd name="T18" fmla="*/ 88 w 130"/>
                <a:gd name="T19" fmla="*/ 0 h 78"/>
                <a:gd name="T20" fmla="*/ 111 w 130"/>
                <a:gd name="T21" fmla="*/ 1 h 78"/>
                <a:gd name="T22" fmla="*/ 130 w 130"/>
                <a:gd name="T23" fmla="*/ 16 h 78"/>
                <a:gd name="T24" fmla="*/ 106 w 130"/>
                <a:gd name="T25" fmla="*/ 24 h 78"/>
                <a:gd name="T26" fmla="*/ 81 w 130"/>
                <a:gd name="T27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0" h="78">
                  <a:moveTo>
                    <a:pt x="81" y="39"/>
                  </a:moveTo>
                  <a:lnTo>
                    <a:pt x="46" y="70"/>
                  </a:lnTo>
                  <a:lnTo>
                    <a:pt x="25" y="78"/>
                  </a:lnTo>
                  <a:lnTo>
                    <a:pt x="0" y="62"/>
                  </a:lnTo>
                  <a:lnTo>
                    <a:pt x="22" y="55"/>
                  </a:lnTo>
                  <a:lnTo>
                    <a:pt x="43" y="51"/>
                  </a:lnTo>
                  <a:lnTo>
                    <a:pt x="45" y="31"/>
                  </a:lnTo>
                  <a:lnTo>
                    <a:pt x="63" y="31"/>
                  </a:lnTo>
                  <a:lnTo>
                    <a:pt x="88" y="16"/>
                  </a:lnTo>
                  <a:lnTo>
                    <a:pt x="88" y="0"/>
                  </a:lnTo>
                  <a:lnTo>
                    <a:pt x="111" y="1"/>
                  </a:lnTo>
                  <a:lnTo>
                    <a:pt x="130" y="16"/>
                  </a:lnTo>
                  <a:lnTo>
                    <a:pt x="106" y="24"/>
                  </a:lnTo>
                  <a:lnTo>
                    <a:pt x="81" y="3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E7C769F-891E-8CA9-FF62-67A72080F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3129"/>
              <a:ext cx="45" cy="42"/>
            </a:xfrm>
            <a:custGeom>
              <a:avLst/>
              <a:gdLst>
                <a:gd name="T0" fmla="*/ 17 w 45"/>
                <a:gd name="T1" fmla="*/ 36 h 42"/>
                <a:gd name="T2" fmla="*/ 2 w 45"/>
                <a:gd name="T3" fmla="*/ 42 h 42"/>
                <a:gd name="T4" fmla="*/ 0 w 45"/>
                <a:gd name="T5" fmla="*/ 31 h 42"/>
                <a:gd name="T6" fmla="*/ 7 w 45"/>
                <a:gd name="T7" fmla="*/ 18 h 42"/>
                <a:gd name="T8" fmla="*/ 22 w 45"/>
                <a:gd name="T9" fmla="*/ 12 h 42"/>
                <a:gd name="T10" fmla="*/ 34 w 45"/>
                <a:gd name="T11" fmla="*/ 0 h 42"/>
                <a:gd name="T12" fmla="*/ 45 w 45"/>
                <a:gd name="T13" fmla="*/ 7 h 42"/>
                <a:gd name="T14" fmla="*/ 36 w 45"/>
                <a:gd name="T15" fmla="*/ 25 h 42"/>
                <a:gd name="T16" fmla="*/ 17 w 45"/>
                <a:gd name="T1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2">
                  <a:moveTo>
                    <a:pt x="17" y="36"/>
                  </a:moveTo>
                  <a:lnTo>
                    <a:pt x="2" y="42"/>
                  </a:lnTo>
                  <a:lnTo>
                    <a:pt x="0" y="31"/>
                  </a:lnTo>
                  <a:lnTo>
                    <a:pt x="7" y="18"/>
                  </a:lnTo>
                  <a:lnTo>
                    <a:pt x="22" y="12"/>
                  </a:lnTo>
                  <a:lnTo>
                    <a:pt x="34" y="0"/>
                  </a:lnTo>
                  <a:lnTo>
                    <a:pt x="45" y="7"/>
                  </a:lnTo>
                  <a:lnTo>
                    <a:pt x="36" y="25"/>
                  </a:lnTo>
                  <a:lnTo>
                    <a:pt x="17" y="3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A8CBAB3-A9C5-298F-D42D-B987E8F3F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3270"/>
              <a:ext cx="51" cy="31"/>
            </a:xfrm>
            <a:custGeom>
              <a:avLst/>
              <a:gdLst>
                <a:gd name="T0" fmla="*/ 15 w 51"/>
                <a:gd name="T1" fmla="*/ 20 h 31"/>
                <a:gd name="T2" fmla="*/ 0 w 51"/>
                <a:gd name="T3" fmla="*/ 15 h 31"/>
                <a:gd name="T4" fmla="*/ 1 w 51"/>
                <a:gd name="T5" fmla="*/ 1 h 31"/>
                <a:gd name="T6" fmla="*/ 19 w 51"/>
                <a:gd name="T7" fmla="*/ 0 h 31"/>
                <a:gd name="T8" fmla="*/ 34 w 51"/>
                <a:gd name="T9" fmla="*/ 5 h 31"/>
                <a:gd name="T10" fmla="*/ 51 w 51"/>
                <a:gd name="T11" fmla="*/ 19 h 31"/>
                <a:gd name="T12" fmla="*/ 39 w 51"/>
                <a:gd name="T13" fmla="*/ 24 h 31"/>
                <a:gd name="T14" fmla="*/ 33 w 51"/>
                <a:gd name="T15" fmla="*/ 31 h 31"/>
                <a:gd name="T16" fmla="*/ 15 w 51"/>
                <a:gd name="T17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1">
                  <a:moveTo>
                    <a:pt x="15" y="2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51" y="19"/>
                  </a:lnTo>
                  <a:lnTo>
                    <a:pt x="39" y="24"/>
                  </a:lnTo>
                  <a:lnTo>
                    <a:pt x="33" y="31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E48CE63-9DB9-EBE3-5573-3E370CA41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1341"/>
              <a:ext cx="99" cy="97"/>
            </a:xfrm>
            <a:custGeom>
              <a:avLst/>
              <a:gdLst>
                <a:gd name="T0" fmla="*/ 69 w 99"/>
                <a:gd name="T1" fmla="*/ 93 h 97"/>
                <a:gd name="T2" fmla="*/ 46 w 99"/>
                <a:gd name="T3" fmla="*/ 97 h 97"/>
                <a:gd name="T4" fmla="*/ 31 w 99"/>
                <a:gd name="T5" fmla="*/ 76 h 97"/>
                <a:gd name="T6" fmla="*/ 16 w 99"/>
                <a:gd name="T7" fmla="*/ 76 h 97"/>
                <a:gd name="T8" fmla="*/ 0 w 99"/>
                <a:gd name="T9" fmla="*/ 63 h 97"/>
                <a:gd name="T10" fmla="*/ 18 w 99"/>
                <a:gd name="T11" fmla="*/ 24 h 97"/>
                <a:gd name="T12" fmla="*/ 51 w 99"/>
                <a:gd name="T13" fmla="*/ 0 h 97"/>
                <a:gd name="T14" fmla="*/ 79 w 99"/>
                <a:gd name="T15" fmla="*/ 4 h 97"/>
                <a:gd name="T16" fmla="*/ 87 w 99"/>
                <a:gd name="T17" fmla="*/ 31 h 97"/>
                <a:gd name="T18" fmla="*/ 99 w 99"/>
                <a:gd name="T19" fmla="*/ 45 h 97"/>
                <a:gd name="T20" fmla="*/ 93 w 99"/>
                <a:gd name="T21" fmla="*/ 61 h 97"/>
                <a:gd name="T22" fmla="*/ 97 w 99"/>
                <a:gd name="T23" fmla="*/ 76 h 97"/>
                <a:gd name="T24" fmla="*/ 69 w 99"/>
                <a:gd name="T25" fmla="*/ 9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97">
                  <a:moveTo>
                    <a:pt x="69" y="93"/>
                  </a:moveTo>
                  <a:lnTo>
                    <a:pt x="46" y="97"/>
                  </a:lnTo>
                  <a:lnTo>
                    <a:pt x="31" y="76"/>
                  </a:lnTo>
                  <a:lnTo>
                    <a:pt x="16" y="76"/>
                  </a:lnTo>
                  <a:lnTo>
                    <a:pt x="0" y="63"/>
                  </a:lnTo>
                  <a:lnTo>
                    <a:pt x="18" y="24"/>
                  </a:lnTo>
                  <a:lnTo>
                    <a:pt x="51" y="0"/>
                  </a:lnTo>
                  <a:lnTo>
                    <a:pt x="79" y="4"/>
                  </a:lnTo>
                  <a:lnTo>
                    <a:pt x="87" y="31"/>
                  </a:lnTo>
                  <a:lnTo>
                    <a:pt x="99" y="45"/>
                  </a:lnTo>
                  <a:lnTo>
                    <a:pt x="93" y="61"/>
                  </a:lnTo>
                  <a:lnTo>
                    <a:pt x="97" y="76"/>
                  </a:lnTo>
                  <a:lnTo>
                    <a:pt x="69" y="9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955282F-F8C5-F2F2-EDE6-F8FD522D7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2" y="1465"/>
              <a:ext cx="81" cy="56"/>
            </a:xfrm>
            <a:custGeom>
              <a:avLst/>
              <a:gdLst>
                <a:gd name="T0" fmla="*/ 40 w 81"/>
                <a:gd name="T1" fmla="*/ 56 h 56"/>
                <a:gd name="T2" fmla="*/ 12 w 81"/>
                <a:gd name="T3" fmla="*/ 35 h 56"/>
                <a:gd name="T4" fmla="*/ 0 w 81"/>
                <a:gd name="T5" fmla="*/ 11 h 56"/>
                <a:gd name="T6" fmla="*/ 33 w 81"/>
                <a:gd name="T7" fmla="*/ 0 h 56"/>
                <a:gd name="T8" fmla="*/ 57 w 81"/>
                <a:gd name="T9" fmla="*/ 0 h 56"/>
                <a:gd name="T10" fmla="*/ 78 w 81"/>
                <a:gd name="T11" fmla="*/ 14 h 56"/>
                <a:gd name="T12" fmla="*/ 81 w 81"/>
                <a:gd name="T13" fmla="*/ 24 h 56"/>
                <a:gd name="T14" fmla="*/ 75 w 81"/>
                <a:gd name="T15" fmla="*/ 41 h 56"/>
                <a:gd name="T16" fmla="*/ 40 w 81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56">
                  <a:moveTo>
                    <a:pt x="40" y="56"/>
                  </a:moveTo>
                  <a:lnTo>
                    <a:pt x="12" y="35"/>
                  </a:lnTo>
                  <a:lnTo>
                    <a:pt x="0" y="11"/>
                  </a:lnTo>
                  <a:lnTo>
                    <a:pt x="33" y="0"/>
                  </a:lnTo>
                  <a:lnTo>
                    <a:pt x="57" y="0"/>
                  </a:lnTo>
                  <a:lnTo>
                    <a:pt x="78" y="14"/>
                  </a:lnTo>
                  <a:lnTo>
                    <a:pt x="81" y="24"/>
                  </a:lnTo>
                  <a:lnTo>
                    <a:pt x="75" y="41"/>
                  </a:lnTo>
                  <a:lnTo>
                    <a:pt x="40" y="5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3AD8B04-28FB-E493-C7C6-DDFB7A033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" y="1960"/>
              <a:ext cx="270" cy="188"/>
            </a:xfrm>
            <a:custGeom>
              <a:avLst/>
              <a:gdLst>
                <a:gd name="T0" fmla="*/ 37 w 270"/>
                <a:gd name="T1" fmla="*/ 123 h 188"/>
                <a:gd name="T2" fmla="*/ 13 w 270"/>
                <a:gd name="T3" fmla="*/ 107 h 188"/>
                <a:gd name="T4" fmla="*/ 0 w 270"/>
                <a:gd name="T5" fmla="*/ 86 h 188"/>
                <a:gd name="T6" fmla="*/ 7 w 270"/>
                <a:gd name="T7" fmla="*/ 60 h 188"/>
                <a:gd name="T8" fmla="*/ 19 w 270"/>
                <a:gd name="T9" fmla="*/ 45 h 188"/>
                <a:gd name="T10" fmla="*/ 45 w 270"/>
                <a:gd name="T11" fmla="*/ 51 h 188"/>
                <a:gd name="T12" fmla="*/ 117 w 270"/>
                <a:gd name="T13" fmla="*/ 27 h 188"/>
                <a:gd name="T14" fmla="*/ 111 w 270"/>
                <a:gd name="T15" fmla="*/ 5 h 188"/>
                <a:gd name="T16" fmla="*/ 141 w 270"/>
                <a:gd name="T17" fmla="*/ 0 h 188"/>
                <a:gd name="T18" fmla="*/ 193 w 270"/>
                <a:gd name="T19" fmla="*/ 26 h 188"/>
                <a:gd name="T20" fmla="*/ 184 w 270"/>
                <a:gd name="T21" fmla="*/ 45 h 188"/>
                <a:gd name="T22" fmla="*/ 202 w 270"/>
                <a:gd name="T23" fmla="*/ 62 h 188"/>
                <a:gd name="T24" fmla="*/ 225 w 270"/>
                <a:gd name="T25" fmla="*/ 78 h 188"/>
                <a:gd name="T26" fmla="*/ 244 w 270"/>
                <a:gd name="T27" fmla="*/ 113 h 188"/>
                <a:gd name="T28" fmla="*/ 265 w 270"/>
                <a:gd name="T29" fmla="*/ 128 h 188"/>
                <a:gd name="T30" fmla="*/ 270 w 270"/>
                <a:gd name="T31" fmla="*/ 158 h 188"/>
                <a:gd name="T32" fmla="*/ 252 w 270"/>
                <a:gd name="T33" fmla="*/ 165 h 188"/>
                <a:gd name="T34" fmla="*/ 238 w 270"/>
                <a:gd name="T35" fmla="*/ 141 h 188"/>
                <a:gd name="T36" fmla="*/ 216 w 270"/>
                <a:gd name="T37" fmla="*/ 113 h 188"/>
                <a:gd name="T38" fmla="*/ 207 w 270"/>
                <a:gd name="T39" fmla="*/ 125 h 188"/>
                <a:gd name="T40" fmla="*/ 237 w 270"/>
                <a:gd name="T41" fmla="*/ 167 h 188"/>
                <a:gd name="T42" fmla="*/ 232 w 270"/>
                <a:gd name="T43" fmla="*/ 183 h 188"/>
                <a:gd name="T44" fmla="*/ 201 w 270"/>
                <a:gd name="T45" fmla="*/ 188 h 188"/>
                <a:gd name="T46" fmla="*/ 157 w 270"/>
                <a:gd name="T47" fmla="*/ 168 h 188"/>
                <a:gd name="T48" fmla="*/ 114 w 270"/>
                <a:gd name="T49" fmla="*/ 161 h 188"/>
                <a:gd name="T50" fmla="*/ 94 w 270"/>
                <a:gd name="T51" fmla="*/ 140 h 188"/>
                <a:gd name="T52" fmla="*/ 120 w 270"/>
                <a:gd name="T53" fmla="*/ 119 h 188"/>
                <a:gd name="T54" fmla="*/ 147 w 270"/>
                <a:gd name="T55" fmla="*/ 107 h 188"/>
                <a:gd name="T56" fmla="*/ 130 w 270"/>
                <a:gd name="T57" fmla="*/ 86 h 188"/>
                <a:gd name="T58" fmla="*/ 109 w 270"/>
                <a:gd name="T59" fmla="*/ 89 h 188"/>
                <a:gd name="T60" fmla="*/ 84 w 270"/>
                <a:gd name="T61" fmla="*/ 120 h 188"/>
                <a:gd name="T62" fmla="*/ 60 w 270"/>
                <a:gd name="T63" fmla="*/ 126 h 188"/>
                <a:gd name="T64" fmla="*/ 37 w 270"/>
                <a:gd name="T65" fmla="*/ 12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0" h="188">
                  <a:moveTo>
                    <a:pt x="37" y="123"/>
                  </a:moveTo>
                  <a:lnTo>
                    <a:pt x="13" y="107"/>
                  </a:lnTo>
                  <a:lnTo>
                    <a:pt x="0" y="86"/>
                  </a:lnTo>
                  <a:lnTo>
                    <a:pt x="7" y="60"/>
                  </a:lnTo>
                  <a:lnTo>
                    <a:pt x="19" y="45"/>
                  </a:lnTo>
                  <a:lnTo>
                    <a:pt x="45" y="51"/>
                  </a:lnTo>
                  <a:lnTo>
                    <a:pt x="117" y="27"/>
                  </a:lnTo>
                  <a:lnTo>
                    <a:pt x="111" y="5"/>
                  </a:lnTo>
                  <a:lnTo>
                    <a:pt x="141" y="0"/>
                  </a:lnTo>
                  <a:lnTo>
                    <a:pt x="193" y="26"/>
                  </a:lnTo>
                  <a:lnTo>
                    <a:pt x="184" y="45"/>
                  </a:lnTo>
                  <a:lnTo>
                    <a:pt x="202" y="62"/>
                  </a:lnTo>
                  <a:lnTo>
                    <a:pt x="225" y="78"/>
                  </a:lnTo>
                  <a:lnTo>
                    <a:pt x="244" y="113"/>
                  </a:lnTo>
                  <a:lnTo>
                    <a:pt x="265" y="128"/>
                  </a:lnTo>
                  <a:lnTo>
                    <a:pt x="270" y="158"/>
                  </a:lnTo>
                  <a:lnTo>
                    <a:pt x="252" y="165"/>
                  </a:lnTo>
                  <a:lnTo>
                    <a:pt x="238" y="141"/>
                  </a:lnTo>
                  <a:lnTo>
                    <a:pt x="216" y="113"/>
                  </a:lnTo>
                  <a:lnTo>
                    <a:pt x="207" y="125"/>
                  </a:lnTo>
                  <a:lnTo>
                    <a:pt x="237" y="167"/>
                  </a:lnTo>
                  <a:lnTo>
                    <a:pt x="232" y="183"/>
                  </a:lnTo>
                  <a:lnTo>
                    <a:pt x="201" y="188"/>
                  </a:lnTo>
                  <a:lnTo>
                    <a:pt x="157" y="168"/>
                  </a:lnTo>
                  <a:lnTo>
                    <a:pt x="114" y="161"/>
                  </a:lnTo>
                  <a:lnTo>
                    <a:pt x="94" y="140"/>
                  </a:lnTo>
                  <a:lnTo>
                    <a:pt x="120" y="119"/>
                  </a:lnTo>
                  <a:lnTo>
                    <a:pt x="147" y="107"/>
                  </a:lnTo>
                  <a:lnTo>
                    <a:pt x="130" y="86"/>
                  </a:lnTo>
                  <a:lnTo>
                    <a:pt x="109" y="89"/>
                  </a:lnTo>
                  <a:lnTo>
                    <a:pt x="84" y="120"/>
                  </a:lnTo>
                  <a:lnTo>
                    <a:pt x="60" y="126"/>
                  </a:lnTo>
                  <a:lnTo>
                    <a:pt x="37" y="12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10EBA8A-1A5B-C84D-E2F5-F6CD13A12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" y="1675"/>
              <a:ext cx="142" cy="110"/>
            </a:xfrm>
            <a:custGeom>
              <a:avLst/>
              <a:gdLst>
                <a:gd name="T0" fmla="*/ 107 w 142"/>
                <a:gd name="T1" fmla="*/ 109 h 110"/>
                <a:gd name="T2" fmla="*/ 117 w 142"/>
                <a:gd name="T3" fmla="*/ 95 h 110"/>
                <a:gd name="T4" fmla="*/ 103 w 142"/>
                <a:gd name="T5" fmla="*/ 68 h 110"/>
                <a:gd name="T6" fmla="*/ 142 w 142"/>
                <a:gd name="T7" fmla="*/ 12 h 110"/>
                <a:gd name="T8" fmla="*/ 133 w 142"/>
                <a:gd name="T9" fmla="*/ 0 h 110"/>
                <a:gd name="T10" fmla="*/ 114 w 142"/>
                <a:gd name="T11" fmla="*/ 11 h 110"/>
                <a:gd name="T12" fmla="*/ 105 w 142"/>
                <a:gd name="T13" fmla="*/ 27 h 110"/>
                <a:gd name="T14" fmla="*/ 82 w 142"/>
                <a:gd name="T15" fmla="*/ 42 h 110"/>
                <a:gd name="T16" fmla="*/ 79 w 142"/>
                <a:gd name="T17" fmla="*/ 24 h 110"/>
                <a:gd name="T18" fmla="*/ 66 w 142"/>
                <a:gd name="T19" fmla="*/ 14 h 110"/>
                <a:gd name="T20" fmla="*/ 17 w 142"/>
                <a:gd name="T21" fmla="*/ 18 h 110"/>
                <a:gd name="T22" fmla="*/ 0 w 142"/>
                <a:gd name="T23" fmla="*/ 26 h 110"/>
                <a:gd name="T24" fmla="*/ 0 w 142"/>
                <a:gd name="T25" fmla="*/ 81 h 110"/>
                <a:gd name="T26" fmla="*/ 36 w 142"/>
                <a:gd name="T27" fmla="*/ 84 h 110"/>
                <a:gd name="T28" fmla="*/ 37 w 142"/>
                <a:gd name="T29" fmla="*/ 98 h 110"/>
                <a:gd name="T30" fmla="*/ 45 w 142"/>
                <a:gd name="T31" fmla="*/ 105 h 110"/>
                <a:gd name="T32" fmla="*/ 52 w 142"/>
                <a:gd name="T33" fmla="*/ 110 h 110"/>
                <a:gd name="T34" fmla="*/ 69 w 142"/>
                <a:gd name="T35" fmla="*/ 105 h 110"/>
                <a:gd name="T36" fmla="*/ 58 w 142"/>
                <a:gd name="T37" fmla="*/ 90 h 110"/>
                <a:gd name="T38" fmla="*/ 40 w 142"/>
                <a:gd name="T39" fmla="*/ 83 h 110"/>
                <a:gd name="T40" fmla="*/ 61 w 142"/>
                <a:gd name="T41" fmla="*/ 57 h 110"/>
                <a:gd name="T42" fmla="*/ 82 w 142"/>
                <a:gd name="T43" fmla="*/ 63 h 110"/>
                <a:gd name="T44" fmla="*/ 72 w 142"/>
                <a:gd name="T45" fmla="*/ 83 h 110"/>
                <a:gd name="T46" fmla="*/ 82 w 142"/>
                <a:gd name="T47" fmla="*/ 99 h 110"/>
                <a:gd name="T48" fmla="*/ 107 w 142"/>
                <a:gd name="T4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10">
                  <a:moveTo>
                    <a:pt x="107" y="109"/>
                  </a:moveTo>
                  <a:lnTo>
                    <a:pt x="117" y="95"/>
                  </a:lnTo>
                  <a:lnTo>
                    <a:pt x="103" y="68"/>
                  </a:lnTo>
                  <a:lnTo>
                    <a:pt x="142" y="12"/>
                  </a:lnTo>
                  <a:lnTo>
                    <a:pt x="133" y="0"/>
                  </a:lnTo>
                  <a:lnTo>
                    <a:pt x="114" y="11"/>
                  </a:lnTo>
                  <a:lnTo>
                    <a:pt x="105" y="27"/>
                  </a:lnTo>
                  <a:lnTo>
                    <a:pt x="82" y="42"/>
                  </a:lnTo>
                  <a:lnTo>
                    <a:pt x="79" y="24"/>
                  </a:lnTo>
                  <a:lnTo>
                    <a:pt x="66" y="14"/>
                  </a:lnTo>
                  <a:lnTo>
                    <a:pt x="17" y="18"/>
                  </a:lnTo>
                  <a:lnTo>
                    <a:pt x="0" y="26"/>
                  </a:lnTo>
                  <a:lnTo>
                    <a:pt x="0" y="81"/>
                  </a:lnTo>
                  <a:lnTo>
                    <a:pt x="36" y="84"/>
                  </a:lnTo>
                  <a:lnTo>
                    <a:pt x="37" y="98"/>
                  </a:lnTo>
                  <a:lnTo>
                    <a:pt x="45" y="105"/>
                  </a:lnTo>
                  <a:lnTo>
                    <a:pt x="52" y="110"/>
                  </a:lnTo>
                  <a:lnTo>
                    <a:pt x="69" y="105"/>
                  </a:lnTo>
                  <a:lnTo>
                    <a:pt x="58" y="90"/>
                  </a:lnTo>
                  <a:lnTo>
                    <a:pt x="40" y="83"/>
                  </a:lnTo>
                  <a:lnTo>
                    <a:pt x="61" y="57"/>
                  </a:lnTo>
                  <a:lnTo>
                    <a:pt x="82" y="63"/>
                  </a:lnTo>
                  <a:lnTo>
                    <a:pt x="72" y="83"/>
                  </a:lnTo>
                  <a:lnTo>
                    <a:pt x="82" y="99"/>
                  </a:lnTo>
                  <a:lnTo>
                    <a:pt x="107" y="109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FACA07D-B9EE-AC2D-5E77-BBAB25F48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0" y="2307"/>
              <a:ext cx="111" cy="196"/>
            </a:xfrm>
            <a:custGeom>
              <a:avLst/>
              <a:gdLst>
                <a:gd name="T0" fmla="*/ 54 w 111"/>
                <a:gd name="T1" fmla="*/ 196 h 196"/>
                <a:gd name="T2" fmla="*/ 12 w 111"/>
                <a:gd name="T3" fmla="*/ 150 h 196"/>
                <a:gd name="T4" fmla="*/ 42 w 111"/>
                <a:gd name="T5" fmla="*/ 133 h 196"/>
                <a:gd name="T6" fmla="*/ 52 w 111"/>
                <a:gd name="T7" fmla="*/ 108 h 196"/>
                <a:gd name="T8" fmla="*/ 37 w 111"/>
                <a:gd name="T9" fmla="*/ 64 h 196"/>
                <a:gd name="T10" fmla="*/ 15 w 111"/>
                <a:gd name="T11" fmla="*/ 55 h 196"/>
                <a:gd name="T12" fmla="*/ 3 w 111"/>
                <a:gd name="T13" fmla="*/ 36 h 196"/>
                <a:gd name="T14" fmla="*/ 0 w 111"/>
                <a:gd name="T15" fmla="*/ 19 h 196"/>
                <a:gd name="T16" fmla="*/ 16 w 111"/>
                <a:gd name="T17" fmla="*/ 0 h 196"/>
                <a:gd name="T18" fmla="*/ 63 w 111"/>
                <a:gd name="T19" fmla="*/ 0 h 196"/>
                <a:gd name="T20" fmla="*/ 81 w 111"/>
                <a:gd name="T21" fmla="*/ 12 h 196"/>
                <a:gd name="T22" fmla="*/ 90 w 111"/>
                <a:gd name="T23" fmla="*/ 19 h 196"/>
                <a:gd name="T24" fmla="*/ 104 w 111"/>
                <a:gd name="T25" fmla="*/ 31 h 196"/>
                <a:gd name="T26" fmla="*/ 104 w 111"/>
                <a:gd name="T27" fmla="*/ 76 h 196"/>
                <a:gd name="T28" fmla="*/ 111 w 111"/>
                <a:gd name="T29" fmla="*/ 127 h 196"/>
                <a:gd name="T30" fmla="*/ 91 w 111"/>
                <a:gd name="T31" fmla="*/ 144 h 196"/>
                <a:gd name="T32" fmla="*/ 94 w 111"/>
                <a:gd name="T33" fmla="*/ 177 h 196"/>
                <a:gd name="T34" fmla="*/ 75 w 111"/>
                <a:gd name="T35" fmla="*/ 177 h 196"/>
                <a:gd name="T36" fmla="*/ 54 w 111"/>
                <a:gd name="T3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196">
                  <a:moveTo>
                    <a:pt x="54" y="196"/>
                  </a:moveTo>
                  <a:lnTo>
                    <a:pt x="12" y="150"/>
                  </a:lnTo>
                  <a:lnTo>
                    <a:pt x="42" y="133"/>
                  </a:lnTo>
                  <a:lnTo>
                    <a:pt x="52" y="108"/>
                  </a:lnTo>
                  <a:lnTo>
                    <a:pt x="37" y="64"/>
                  </a:lnTo>
                  <a:lnTo>
                    <a:pt x="15" y="55"/>
                  </a:lnTo>
                  <a:lnTo>
                    <a:pt x="3" y="36"/>
                  </a:lnTo>
                  <a:lnTo>
                    <a:pt x="0" y="19"/>
                  </a:lnTo>
                  <a:lnTo>
                    <a:pt x="16" y="0"/>
                  </a:lnTo>
                  <a:lnTo>
                    <a:pt x="63" y="0"/>
                  </a:lnTo>
                  <a:lnTo>
                    <a:pt x="81" y="12"/>
                  </a:lnTo>
                  <a:lnTo>
                    <a:pt x="90" y="19"/>
                  </a:lnTo>
                  <a:lnTo>
                    <a:pt x="104" y="31"/>
                  </a:lnTo>
                  <a:lnTo>
                    <a:pt x="104" y="76"/>
                  </a:lnTo>
                  <a:lnTo>
                    <a:pt x="111" y="127"/>
                  </a:lnTo>
                  <a:lnTo>
                    <a:pt x="91" y="144"/>
                  </a:lnTo>
                  <a:lnTo>
                    <a:pt x="94" y="177"/>
                  </a:lnTo>
                  <a:lnTo>
                    <a:pt x="75" y="177"/>
                  </a:lnTo>
                  <a:lnTo>
                    <a:pt x="54" y="19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6A316F9-3A33-291B-DEF4-AEE75AC5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" y="2139"/>
              <a:ext cx="81" cy="102"/>
            </a:xfrm>
            <a:custGeom>
              <a:avLst/>
              <a:gdLst>
                <a:gd name="T0" fmla="*/ 0 w 81"/>
                <a:gd name="T1" fmla="*/ 18 h 102"/>
                <a:gd name="T2" fmla="*/ 9 w 81"/>
                <a:gd name="T3" fmla="*/ 0 h 102"/>
                <a:gd name="T4" fmla="*/ 42 w 81"/>
                <a:gd name="T5" fmla="*/ 25 h 102"/>
                <a:gd name="T6" fmla="*/ 45 w 81"/>
                <a:gd name="T7" fmla="*/ 46 h 102"/>
                <a:gd name="T8" fmla="*/ 68 w 81"/>
                <a:gd name="T9" fmla="*/ 63 h 102"/>
                <a:gd name="T10" fmla="*/ 81 w 81"/>
                <a:gd name="T11" fmla="*/ 81 h 102"/>
                <a:gd name="T12" fmla="*/ 77 w 81"/>
                <a:gd name="T13" fmla="*/ 102 h 102"/>
                <a:gd name="T14" fmla="*/ 50 w 81"/>
                <a:gd name="T15" fmla="*/ 90 h 102"/>
                <a:gd name="T16" fmla="*/ 39 w 81"/>
                <a:gd name="T17" fmla="*/ 99 h 102"/>
                <a:gd name="T18" fmla="*/ 33 w 81"/>
                <a:gd name="T19" fmla="*/ 69 h 102"/>
                <a:gd name="T20" fmla="*/ 2 w 81"/>
                <a:gd name="T21" fmla="*/ 45 h 102"/>
                <a:gd name="T22" fmla="*/ 0 w 81"/>
                <a:gd name="T23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102">
                  <a:moveTo>
                    <a:pt x="0" y="18"/>
                  </a:moveTo>
                  <a:lnTo>
                    <a:pt x="9" y="0"/>
                  </a:lnTo>
                  <a:lnTo>
                    <a:pt x="42" y="25"/>
                  </a:lnTo>
                  <a:lnTo>
                    <a:pt x="45" y="46"/>
                  </a:lnTo>
                  <a:lnTo>
                    <a:pt x="68" y="63"/>
                  </a:lnTo>
                  <a:lnTo>
                    <a:pt x="81" y="81"/>
                  </a:lnTo>
                  <a:lnTo>
                    <a:pt x="77" y="102"/>
                  </a:lnTo>
                  <a:lnTo>
                    <a:pt x="50" y="90"/>
                  </a:lnTo>
                  <a:lnTo>
                    <a:pt x="39" y="99"/>
                  </a:lnTo>
                  <a:lnTo>
                    <a:pt x="33" y="69"/>
                  </a:lnTo>
                  <a:lnTo>
                    <a:pt x="2" y="4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56EFC44-9EC1-2378-C048-A5D149B58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" y="2047"/>
              <a:ext cx="60" cy="54"/>
            </a:xfrm>
            <a:custGeom>
              <a:avLst/>
              <a:gdLst>
                <a:gd name="T0" fmla="*/ 14 w 60"/>
                <a:gd name="T1" fmla="*/ 26 h 54"/>
                <a:gd name="T2" fmla="*/ 0 w 60"/>
                <a:gd name="T3" fmla="*/ 17 h 54"/>
                <a:gd name="T4" fmla="*/ 1 w 60"/>
                <a:gd name="T5" fmla="*/ 3 h 54"/>
                <a:gd name="T6" fmla="*/ 14 w 60"/>
                <a:gd name="T7" fmla="*/ 0 h 54"/>
                <a:gd name="T8" fmla="*/ 27 w 60"/>
                <a:gd name="T9" fmla="*/ 18 h 54"/>
                <a:gd name="T10" fmla="*/ 38 w 60"/>
                <a:gd name="T11" fmla="*/ 26 h 54"/>
                <a:gd name="T12" fmla="*/ 60 w 60"/>
                <a:gd name="T13" fmla="*/ 36 h 54"/>
                <a:gd name="T14" fmla="*/ 48 w 60"/>
                <a:gd name="T15" fmla="*/ 54 h 54"/>
                <a:gd name="T16" fmla="*/ 24 w 60"/>
                <a:gd name="T17" fmla="*/ 51 h 54"/>
                <a:gd name="T18" fmla="*/ 14 w 60"/>
                <a:gd name="T19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4">
                  <a:moveTo>
                    <a:pt x="14" y="26"/>
                  </a:moveTo>
                  <a:lnTo>
                    <a:pt x="0" y="17"/>
                  </a:lnTo>
                  <a:lnTo>
                    <a:pt x="1" y="3"/>
                  </a:lnTo>
                  <a:lnTo>
                    <a:pt x="14" y="0"/>
                  </a:lnTo>
                  <a:lnTo>
                    <a:pt x="27" y="18"/>
                  </a:lnTo>
                  <a:lnTo>
                    <a:pt x="38" y="26"/>
                  </a:lnTo>
                  <a:lnTo>
                    <a:pt x="60" y="36"/>
                  </a:lnTo>
                  <a:lnTo>
                    <a:pt x="48" y="54"/>
                  </a:lnTo>
                  <a:lnTo>
                    <a:pt x="24" y="51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AF67C3B-C5D5-C481-589D-BD1BB8319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2010"/>
              <a:ext cx="47" cy="64"/>
            </a:xfrm>
            <a:custGeom>
              <a:avLst/>
              <a:gdLst>
                <a:gd name="T0" fmla="*/ 22 w 47"/>
                <a:gd name="T1" fmla="*/ 20 h 64"/>
                <a:gd name="T2" fmla="*/ 26 w 47"/>
                <a:gd name="T3" fmla="*/ 4 h 64"/>
                <a:gd name="T4" fmla="*/ 39 w 47"/>
                <a:gd name="T5" fmla="*/ 0 h 64"/>
                <a:gd name="T6" fmla="*/ 47 w 47"/>
                <a:gd name="T7" fmla="*/ 11 h 64"/>
                <a:gd name="T8" fmla="*/ 35 w 47"/>
                <a:gd name="T9" fmla="*/ 29 h 64"/>
                <a:gd name="T10" fmla="*/ 31 w 47"/>
                <a:gd name="T11" fmla="*/ 43 h 64"/>
                <a:gd name="T12" fmla="*/ 21 w 47"/>
                <a:gd name="T13" fmla="*/ 52 h 64"/>
                <a:gd name="T14" fmla="*/ 9 w 47"/>
                <a:gd name="T15" fmla="*/ 64 h 64"/>
                <a:gd name="T16" fmla="*/ 0 w 47"/>
                <a:gd name="T17" fmla="*/ 55 h 64"/>
                <a:gd name="T18" fmla="*/ 3 w 47"/>
                <a:gd name="T19" fmla="*/ 39 h 64"/>
                <a:gd name="T20" fmla="*/ 22 w 47"/>
                <a:gd name="T21" fmla="*/ 2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64">
                  <a:moveTo>
                    <a:pt x="22" y="20"/>
                  </a:moveTo>
                  <a:lnTo>
                    <a:pt x="26" y="4"/>
                  </a:lnTo>
                  <a:lnTo>
                    <a:pt x="39" y="0"/>
                  </a:lnTo>
                  <a:lnTo>
                    <a:pt x="47" y="11"/>
                  </a:lnTo>
                  <a:lnTo>
                    <a:pt x="35" y="29"/>
                  </a:lnTo>
                  <a:lnTo>
                    <a:pt x="31" y="43"/>
                  </a:lnTo>
                  <a:lnTo>
                    <a:pt x="21" y="52"/>
                  </a:lnTo>
                  <a:lnTo>
                    <a:pt x="9" y="64"/>
                  </a:lnTo>
                  <a:lnTo>
                    <a:pt x="0" y="55"/>
                  </a:lnTo>
                  <a:lnTo>
                    <a:pt x="3" y="39"/>
                  </a:lnTo>
                  <a:lnTo>
                    <a:pt x="22" y="20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41EA70F-7708-355A-1D59-F83EBD554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42"/>
              <a:ext cx="36" cy="31"/>
            </a:xfrm>
            <a:custGeom>
              <a:avLst/>
              <a:gdLst>
                <a:gd name="T0" fmla="*/ 11 w 36"/>
                <a:gd name="T1" fmla="*/ 31 h 31"/>
                <a:gd name="T2" fmla="*/ 0 w 36"/>
                <a:gd name="T3" fmla="*/ 17 h 31"/>
                <a:gd name="T4" fmla="*/ 14 w 36"/>
                <a:gd name="T5" fmla="*/ 4 h 31"/>
                <a:gd name="T6" fmla="*/ 32 w 36"/>
                <a:gd name="T7" fmla="*/ 0 h 31"/>
                <a:gd name="T8" fmla="*/ 36 w 36"/>
                <a:gd name="T9" fmla="*/ 20 h 31"/>
                <a:gd name="T10" fmla="*/ 26 w 36"/>
                <a:gd name="T11" fmla="*/ 31 h 31"/>
                <a:gd name="T12" fmla="*/ 11 w 36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1" y="31"/>
                  </a:moveTo>
                  <a:lnTo>
                    <a:pt x="0" y="17"/>
                  </a:lnTo>
                  <a:lnTo>
                    <a:pt x="14" y="4"/>
                  </a:lnTo>
                  <a:lnTo>
                    <a:pt x="32" y="0"/>
                  </a:lnTo>
                  <a:lnTo>
                    <a:pt x="36" y="20"/>
                  </a:lnTo>
                  <a:lnTo>
                    <a:pt x="26" y="31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276CC97-9B87-F9FB-03D6-CA50EC278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2109"/>
              <a:ext cx="603" cy="487"/>
            </a:xfrm>
            <a:custGeom>
              <a:avLst/>
              <a:gdLst>
                <a:gd name="T0" fmla="*/ 1 w 603"/>
                <a:gd name="T1" fmla="*/ 81 h 487"/>
                <a:gd name="T2" fmla="*/ 0 w 603"/>
                <a:gd name="T3" fmla="*/ 97 h 487"/>
                <a:gd name="T4" fmla="*/ 39 w 603"/>
                <a:gd name="T5" fmla="*/ 97 h 487"/>
                <a:gd name="T6" fmla="*/ 66 w 603"/>
                <a:gd name="T7" fmla="*/ 79 h 487"/>
                <a:gd name="T8" fmla="*/ 89 w 603"/>
                <a:gd name="T9" fmla="*/ 93 h 487"/>
                <a:gd name="T10" fmla="*/ 117 w 603"/>
                <a:gd name="T11" fmla="*/ 87 h 487"/>
                <a:gd name="T12" fmla="*/ 145 w 603"/>
                <a:gd name="T13" fmla="*/ 118 h 487"/>
                <a:gd name="T14" fmla="*/ 180 w 603"/>
                <a:gd name="T15" fmla="*/ 142 h 487"/>
                <a:gd name="T16" fmla="*/ 208 w 603"/>
                <a:gd name="T17" fmla="*/ 169 h 487"/>
                <a:gd name="T18" fmla="*/ 231 w 603"/>
                <a:gd name="T19" fmla="*/ 190 h 487"/>
                <a:gd name="T20" fmla="*/ 234 w 603"/>
                <a:gd name="T21" fmla="*/ 201 h 487"/>
                <a:gd name="T22" fmla="*/ 253 w 603"/>
                <a:gd name="T23" fmla="*/ 207 h 487"/>
                <a:gd name="T24" fmla="*/ 271 w 603"/>
                <a:gd name="T25" fmla="*/ 235 h 487"/>
                <a:gd name="T26" fmla="*/ 280 w 603"/>
                <a:gd name="T27" fmla="*/ 264 h 487"/>
                <a:gd name="T28" fmla="*/ 346 w 603"/>
                <a:gd name="T29" fmla="*/ 294 h 487"/>
                <a:gd name="T30" fmla="*/ 385 w 603"/>
                <a:gd name="T31" fmla="*/ 288 h 487"/>
                <a:gd name="T32" fmla="*/ 412 w 603"/>
                <a:gd name="T33" fmla="*/ 294 h 487"/>
                <a:gd name="T34" fmla="*/ 421 w 603"/>
                <a:gd name="T35" fmla="*/ 321 h 487"/>
                <a:gd name="T36" fmla="*/ 438 w 603"/>
                <a:gd name="T37" fmla="*/ 327 h 487"/>
                <a:gd name="T38" fmla="*/ 438 w 603"/>
                <a:gd name="T39" fmla="*/ 352 h 487"/>
                <a:gd name="T40" fmla="*/ 452 w 603"/>
                <a:gd name="T41" fmla="*/ 365 h 487"/>
                <a:gd name="T42" fmla="*/ 472 w 603"/>
                <a:gd name="T43" fmla="*/ 384 h 487"/>
                <a:gd name="T44" fmla="*/ 468 w 603"/>
                <a:gd name="T45" fmla="*/ 403 h 487"/>
                <a:gd name="T46" fmla="*/ 471 w 603"/>
                <a:gd name="T47" fmla="*/ 427 h 487"/>
                <a:gd name="T48" fmla="*/ 495 w 603"/>
                <a:gd name="T49" fmla="*/ 424 h 487"/>
                <a:gd name="T50" fmla="*/ 507 w 603"/>
                <a:gd name="T51" fmla="*/ 462 h 487"/>
                <a:gd name="T52" fmla="*/ 525 w 603"/>
                <a:gd name="T53" fmla="*/ 475 h 487"/>
                <a:gd name="T54" fmla="*/ 537 w 603"/>
                <a:gd name="T55" fmla="*/ 475 h 487"/>
                <a:gd name="T56" fmla="*/ 535 w 603"/>
                <a:gd name="T57" fmla="*/ 456 h 487"/>
                <a:gd name="T58" fmla="*/ 553 w 603"/>
                <a:gd name="T59" fmla="*/ 457 h 487"/>
                <a:gd name="T60" fmla="*/ 561 w 603"/>
                <a:gd name="T61" fmla="*/ 487 h 487"/>
                <a:gd name="T62" fmla="*/ 592 w 603"/>
                <a:gd name="T63" fmla="*/ 466 h 487"/>
                <a:gd name="T64" fmla="*/ 603 w 603"/>
                <a:gd name="T65" fmla="*/ 441 h 487"/>
                <a:gd name="T66" fmla="*/ 600 w 603"/>
                <a:gd name="T67" fmla="*/ 408 h 487"/>
                <a:gd name="T68" fmla="*/ 580 w 603"/>
                <a:gd name="T69" fmla="*/ 403 h 487"/>
                <a:gd name="T70" fmla="*/ 546 w 603"/>
                <a:gd name="T71" fmla="*/ 399 h 487"/>
                <a:gd name="T72" fmla="*/ 501 w 603"/>
                <a:gd name="T73" fmla="*/ 375 h 487"/>
                <a:gd name="T74" fmla="*/ 475 w 603"/>
                <a:gd name="T75" fmla="*/ 312 h 487"/>
                <a:gd name="T76" fmla="*/ 463 w 603"/>
                <a:gd name="T77" fmla="*/ 262 h 487"/>
                <a:gd name="T78" fmla="*/ 472 w 603"/>
                <a:gd name="T79" fmla="*/ 231 h 487"/>
                <a:gd name="T80" fmla="*/ 441 w 603"/>
                <a:gd name="T81" fmla="*/ 202 h 487"/>
                <a:gd name="T82" fmla="*/ 451 w 603"/>
                <a:gd name="T83" fmla="*/ 181 h 487"/>
                <a:gd name="T84" fmla="*/ 433 w 603"/>
                <a:gd name="T85" fmla="*/ 163 h 487"/>
                <a:gd name="T86" fmla="*/ 352 w 603"/>
                <a:gd name="T87" fmla="*/ 168 h 487"/>
                <a:gd name="T88" fmla="*/ 313 w 603"/>
                <a:gd name="T89" fmla="*/ 148 h 487"/>
                <a:gd name="T90" fmla="*/ 303 w 603"/>
                <a:gd name="T91" fmla="*/ 124 h 487"/>
                <a:gd name="T92" fmla="*/ 270 w 603"/>
                <a:gd name="T93" fmla="*/ 126 h 487"/>
                <a:gd name="T94" fmla="*/ 228 w 603"/>
                <a:gd name="T95" fmla="*/ 97 h 487"/>
                <a:gd name="T96" fmla="*/ 211 w 603"/>
                <a:gd name="T97" fmla="*/ 75 h 487"/>
                <a:gd name="T98" fmla="*/ 207 w 603"/>
                <a:gd name="T99" fmla="*/ 48 h 487"/>
                <a:gd name="T100" fmla="*/ 187 w 603"/>
                <a:gd name="T101" fmla="*/ 37 h 487"/>
                <a:gd name="T102" fmla="*/ 190 w 603"/>
                <a:gd name="T103" fmla="*/ 21 h 487"/>
                <a:gd name="T104" fmla="*/ 165 w 603"/>
                <a:gd name="T105" fmla="*/ 10 h 487"/>
                <a:gd name="T106" fmla="*/ 162 w 603"/>
                <a:gd name="T107" fmla="*/ 0 h 487"/>
                <a:gd name="T108" fmla="*/ 138 w 603"/>
                <a:gd name="T109" fmla="*/ 19 h 487"/>
                <a:gd name="T110" fmla="*/ 96 w 603"/>
                <a:gd name="T111" fmla="*/ 25 h 487"/>
                <a:gd name="T112" fmla="*/ 81 w 603"/>
                <a:gd name="T113" fmla="*/ 45 h 487"/>
                <a:gd name="T114" fmla="*/ 51 w 603"/>
                <a:gd name="T115" fmla="*/ 66 h 487"/>
                <a:gd name="T116" fmla="*/ 1 w 603"/>
                <a:gd name="T117" fmla="*/ 81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3" h="487">
                  <a:moveTo>
                    <a:pt x="1" y="81"/>
                  </a:moveTo>
                  <a:lnTo>
                    <a:pt x="0" y="97"/>
                  </a:lnTo>
                  <a:lnTo>
                    <a:pt x="39" y="97"/>
                  </a:lnTo>
                  <a:lnTo>
                    <a:pt x="66" y="79"/>
                  </a:lnTo>
                  <a:lnTo>
                    <a:pt x="89" y="93"/>
                  </a:lnTo>
                  <a:lnTo>
                    <a:pt x="117" y="87"/>
                  </a:lnTo>
                  <a:lnTo>
                    <a:pt x="145" y="118"/>
                  </a:lnTo>
                  <a:lnTo>
                    <a:pt x="180" y="142"/>
                  </a:lnTo>
                  <a:lnTo>
                    <a:pt x="208" y="169"/>
                  </a:lnTo>
                  <a:lnTo>
                    <a:pt x="231" y="190"/>
                  </a:lnTo>
                  <a:lnTo>
                    <a:pt x="234" y="201"/>
                  </a:lnTo>
                  <a:lnTo>
                    <a:pt x="253" y="207"/>
                  </a:lnTo>
                  <a:lnTo>
                    <a:pt x="271" y="235"/>
                  </a:lnTo>
                  <a:lnTo>
                    <a:pt x="280" y="264"/>
                  </a:lnTo>
                  <a:lnTo>
                    <a:pt x="346" y="294"/>
                  </a:lnTo>
                  <a:lnTo>
                    <a:pt x="385" y="288"/>
                  </a:lnTo>
                  <a:lnTo>
                    <a:pt x="412" y="294"/>
                  </a:lnTo>
                  <a:lnTo>
                    <a:pt x="421" y="321"/>
                  </a:lnTo>
                  <a:lnTo>
                    <a:pt x="438" y="327"/>
                  </a:lnTo>
                  <a:lnTo>
                    <a:pt x="438" y="352"/>
                  </a:lnTo>
                  <a:lnTo>
                    <a:pt x="452" y="365"/>
                  </a:lnTo>
                  <a:lnTo>
                    <a:pt x="472" y="384"/>
                  </a:lnTo>
                  <a:lnTo>
                    <a:pt x="468" y="403"/>
                  </a:lnTo>
                  <a:lnTo>
                    <a:pt x="471" y="427"/>
                  </a:lnTo>
                  <a:lnTo>
                    <a:pt x="495" y="424"/>
                  </a:lnTo>
                  <a:lnTo>
                    <a:pt x="507" y="462"/>
                  </a:lnTo>
                  <a:lnTo>
                    <a:pt x="525" y="475"/>
                  </a:lnTo>
                  <a:lnTo>
                    <a:pt x="537" y="475"/>
                  </a:lnTo>
                  <a:lnTo>
                    <a:pt x="535" y="456"/>
                  </a:lnTo>
                  <a:lnTo>
                    <a:pt x="553" y="457"/>
                  </a:lnTo>
                  <a:lnTo>
                    <a:pt x="561" y="487"/>
                  </a:lnTo>
                  <a:lnTo>
                    <a:pt x="592" y="466"/>
                  </a:lnTo>
                  <a:lnTo>
                    <a:pt x="603" y="441"/>
                  </a:lnTo>
                  <a:lnTo>
                    <a:pt x="600" y="408"/>
                  </a:lnTo>
                  <a:lnTo>
                    <a:pt x="580" y="403"/>
                  </a:lnTo>
                  <a:lnTo>
                    <a:pt x="546" y="399"/>
                  </a:lnTo>
                  <a:lnTo>
                    <a:pt x="501" y="375"/>
                  </a:lnTo>
                  <a:lnTo>
                    <a:pt x="475" y="312"/>
                  </a:lnTo>
                  <a:lnTo>
                    <a:pt x="463" y="262"/>
                  </a:lnTo>
                  <a:lnTo>
                    <a:pt x="472" y="231"/>
                  </a:lnTo>
                  <a:lnTo>
                    <a:pt x="441" y="202"/>
                  </a:lnTo>
                  <a:lnTo>
                    <a:pt x="451" y="181"/>
                  </a:lnTo>
                  <a:lnTo>
                    <a:pt x="433" y="163"/>
                  </a:lnTo>
                  <a:lnTo>
                    <a:pt x="352" y="168"/>
                  </a:lnTo>
                  <a:lnTo>
                    <a:pt x="313" y="148"/>
                  </a:lnTo>
                  <a:lnTo>
                    <a:pt x="303" y="124"/>
                  </a:lnTo>
                  <a:lnTo>
                    <a:pt x="270" y="126"/>
                  </a:lnTo>
                  <a:lnTo>
                    <a:pt x="228" y="97"/>
                  </a:lnTo>
                  <a:lnTo>
                    <a:pt x="211" y="75"/>
                  </a:lnTo>
                  <a:lnTo>
                    <a:pt x="207" y="48"/>
                  </a:lnTo>
                  <a:lnTo>
                    <a:pt x="187" y="37"/>
                  </a:lnTo>
                  <a:lnTo>
                    <a:pt x="190" y="21"/>
                  </a:lnTo>
                  <a:lnTo>
                    <a:pt x="165" y="10"/>
                  </a:lnTo>
                  <a:lnTo>
                    <a:pt x="162" y="0"/>
                  </a:lnTo>
                  <a:lnTo>
                    <a:pt x="138" y="19"/>
                  </a:lnTo>
                  <a:lnTo>
                    <a:pt x="96" y="25"/>
                  </a:lnTo>
                  <a:lnTo>
                    <a:pt x="81" y="45"/>
                  </a:lnTo>
                  <a:lnTo>
                    <a:pt x="51" y="66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C20E58E-BD78-758D-531E-4760A9899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668"/>
              <a:ext cx="56" cy="48"/>
            </a:xfrm>
            <a:custGeom>
              <a:avLst/>
              <a:gdLst>
                <a:gd name="T0" fmla="*/ 9 w 56"/>
                <a:gd name="T1" fmla="*/ 3 h 48"/>
                <a:gd name="T2" fmla="*/ 32 w 56"/>
                <a:gd name="T3" fmla="*/ 0 h 48"/>
                <a:gd name="T4" fmla="*/ 56 w 56"/>
                <a:gd name="T5" fmla="*/ 3 h 48"/>
                <a:gd name="T6" fmla="*/ 36 w 56"/>
                <a:gd name="T7" fmla="*/ 32 h 48"/>
                <a:gd name="T8" fmla="*/ 24 w 56"/>
                <a:gd name="T9" fmla="*/ 48 h 48"/>
                <a:gd name="T10" fmla="*/ 0 w 56"/>
                <a:gd name="T11" fmla="*/ 12 h 48"/>
                <a:gd name="T12" fmla="*/ 9 w 56"/>
                <a:gd name="T13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48">
                  <a:moveTo>
                    <a:pt x="9" y="3"/>
                  </a:moveTo>
                  <a:lnTo>
                    <a:pt x="32" y="0"/>
                  </a:lnTo>
                  <a:lnTo>
                    <a:pt x="56" y="3"/>
                  </a:lnTo>
                  <a:lnTo>
                    <a:pt x="36" y="32"/>
                  </a:lnTo>
                  <a:lnTo>
                    <a:pt x="24" y="48"/>
                  </a:lnTo>
                  <a:lnTo>
                    <a:pt x="0" y="1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73D4DA61-45F0-987C-F302-702CBB14A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2571"/>
              <a:ext cx="54" cy="57"/>
            </a:xfrm>
            <a:custGeom>
              <a:avLst/>
              <a:gdLst>
                <a:gd name="T0" fmla="*/ 18 w 54"/>
                <a:gd name="T1" fmla="*/ 57 h 57"/>
                <a:gd name="T2" fmla="*/ 42 w 54"/>
                <a:gd name="T3" fmla="*/ 39 h 57"/>
                <a:gd name="T4" fmla="*/ 54 w 54"/>
                <a:gd name="T5" fmla="*/ 21 h 57"/>
                <a:gd name="T6" fmla="*/ 36 w 54"/>
                <a:gd name="T7" fmla="*/ 0 h 57"/>
                <a:gd name="T8" fmla="*/ 14 w 54"/>
                <a:gd name="T9" fmla="*/ 9 h 57"/>
                <a:gd name="T10" fmla="*/ 18 w 54"/>
                <a:gd name="T11" fmla="*/ 21 h 57"/>
                <a:gd name="T12" fmla="*/ 33 w 54"/>
                <a:gd name="T13" fmla="*/ 18 h 57"/>
                <a:gd name="T14" fmla="*/ 30 w 54"/>
                <a:gd name="T15" fmla="*/ 33 h 57"/>
                <a:gd name="T16" fmla="*/ 11 w 54"/>
                <a:gd name="T17" fmla="*/ 31 h 57"/>
                <a:gd name="T18" fmla="*/ 0 w 54"/>
                <a:gd name="T19" fmla="*/ 43 h 57"/>
                <a:gd name="T20" fmla="*/ 18 w 54"/>
                <a:gd name="T2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57">
                  <a:moveTo>
                    <a:pt x="18" y="57"/>
                  </a:moveTo>
                  <a:lnTo>
                    <a:pt x="42" y="39"/>
                  </a:lnTo>
                  <a:lnTo>
                    <a:pt x="54" y="21"/>
                  </a:lnTo>
                  <a:lnTo>
                    <a:pt x="36" y="0"/>
                  </a:lnTo>
                  <a:lnTo>
                    <a:pt x="14" y="9"/>
                  </a:lnTo>
                  <a:lnTo>
                    <a:pt x="18" y="21"/>
                  </a:lnTo>
                  <a:lnTo>
                    <a:pt x="33" y="18"/>
                  </a:lnTo>
                  <a:lnTo>
                    <a:pt x="30" y="33"/>
                  </a:lnTo>
                  <a:lnTo>
                    <a:pt x="11" y="31"/>
                  </a:lnTo>
                  <a:lnTo>
                    <a:pt x="0" y="43"/>
                  </a:lnTo>
                  <a:lnTo>
                    <a:pt x="18" y="57"/>
                  </a:lnTo>
                  <a:close/>
                </a:path>
              </a:pathLst>
            </a:custGeom>
            <a:solidFill>
              <a:srgbClr val="C3B996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53" name="Group 3">
            <a:extLst>
              <a:ext uri="{FF2B5EF4-FFF2-40B4-BE49-F238E27FC236}">
                <a16:creationId xmlns:a16="http://schemas.microsoft.com/office/drawing/2014/main" id="{0CD1FE2D-A71A-1223-6C90-C20ACA42EF36}"/>
              </a:ext>
            </a:extLst>
          </p:cNvPr>
          <p:cNvGrpSpPr>
            <a:grpSpLocks/>
          </p:cNvGrpSpPr>
          <p:nvPr/>
        </p:nvGrpSpPr>
        <p:grpSpPr bwMode="auto">
          <a:xfrm>
            <a:off x="5221877" y="1131590"/>
            <a:ext cx="3464923" cy="3528392"/>
            <a:chOff x="1134" y="914"/>
            <a:chExt cx="2948" cy="3002"/>
          </a:xfrm>
        </p:grpSpPr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105B3A46-10DF-D585-9D66-B084556CC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" y="914"/>
              <a:ext cx="2208" cy="2352"/>
            </a:xfrm>
            <a:custGeom>
              <a:avLst/>
              <a:gdLst>
                <a:gd name="T0" fmla="*/ 598 w 11040"/>
                <a:gd name="T1" fmla="*/ 5496 h 11761"/>
                <a:gd name="T2" fmla="*/ 1323 w 11040"/>
                <a:gd name="T3" fmla="*/ 5880 h 11761"/>
                <a:gd name="T4" fmla="*/ 1654 w 11040"/>
                <a:gd name="T5" fmla="*/ 6222 h 11761"/>
                <a:gd name="T6" fmla="*/ 1021 w 11040"/>
                <a:gd name="T7" fmla="*/ 6402 h 11761"/>
                <a:gd name="T8" fmla="*/ 1471 w 11040"/>
                <a:gd name="T9" fmla="*/ 7306 h 11761"/>
                <a:gd name="T10" fmla="*/ 2319 w 11040"/>
                <a:gd name="T11" fmla="*/ 7578 h 11761"/>
                <a:gd name="T12" fmla="*/ 3483 w 11040"/>
                <a:gd name="T13" fmla="*/ 7560 h 11761"/>
                <a:gd name="T14" fmla="*/ 4144 w 11040"/>
                <a:gd name="T15" fmla="*/ 7642 h 11761"/>
                <a:gd name="T16" fmla="*/ 4776 w 11040"/>
                <a:gd name="T17" fmla="*/ 7797 h 11761"/>
                <a:gd name="T18" fmla="*/ 4650 w 11040"/>
                <a:gd name="T19" fmla="*/ 8139 h 11761"/>
                <a:gd name="T20" fmla="*/ 3840 w 11040"/>
                <a:gd name="T21" fmla="*/ 7965 h 11761"/>
                <a:gd name="T22" fmla="*/ 2268 w 11040"/>
                <a:gd name="T23" fmla="*/ 7809 h 11761"/>
                <a:gd name="T24" fmla="*/ 1912 w 11040"/>
                <a:gd name="T25" fmla="*/ 8710 h 11761"/>
                <a:gd name="T26" fmla="*/ 2431 w 11040"/>
                <a:gd name="T27" fmla="*/ 10354 h 11761"/>
                <a:gd name="T28" fmla="*/ 2971 w 11040"/>
                <a:gd name="T29" fmla="*/ 10537 h 11761"/>
                <a:gd name="T30" fmla="*/ 3735 w 11040"/>
                <a:gd name="T31" fmla="*/ 11269 h 11761"/>
                <a:gd name="T32" fmla="*/ 4072 w 11040"/>
                <a:gd name="T33" fmla="*/ 11176 h 11761"/>
                <a:gd name="T34" fmla="*/ 4788 w 11040"/>
                <a:gd name="T35" fmla="*/ 11527 h 11761"/>
                <a:gd name="T36" fmla="*/ 5107 w 11040"/>
                <a:gd name="T37" fmla="*/ 11565 h 11761"/>
                <a:gd name="T38" fmla="*/ 4821 w 11040"/>
                <a:gd name="T39" fmla="*/ 10365 h 11761"/>
                <a:gd name="T40" fmla="*/ 4648 w 11040"/>
                <a:gd name="T41" fmla="*/ 9327 h 11761"/>
                <a:gd name="T42" fmla="*/ 5328 w 11040"/>
                <a:gd name="T43" fmla="*/ 9715 h 11761"/>
                <a:gd name="T44" fmla="*/ 5374 w 11040"/>
                <a:gd name="T45" fmla="*/ 9196 h 11761"/>
                <a:gd name="T46" fmla="*/ 4933 w 11040"/>
                <a:gd name="T47" fmla="*/ 8440 h 11761"/>
                <a:gd name="T48" fmla="*/ 6073 w 11040"/>
                <a:gd name="T49" fmla="*/ 8487 h 11761"/>
                <a:gd name="T50" fmla="*/ 6684 w 11040"/>
                <a:gd name="T51" fmla="*/ 8637 h 11761"/>
                <a:gd name="T52" fmla="*/ 6511 w 11040"/>
                <a:gd name="T53" fmla="*/ 7678 h 11761"/>
                <a:gd name="T54" fmla="*/ 5047 w 11040"/>
                <a:gd name="T55" fmla="*/ 6855 h 11761"/>
                <a:gd name="T56" fmla="*/ 4335 w 11040"/>
                <a:gd name="T57" fmla="*/ 6343 h 11761"/>
                <a:gd name="T58" fmla="*/ 4875 w 11040"/>
                <a:gd name="T59" fmla="*/ 6028 h 11761"/>
                <a:gd name="T60" fmla="*/ 4624 w 11040"/>
                <a:gd name="T61" fmla="*/ 5412 h 11761"/>
                <a:gd name="T62" fmla="*/ 5151 w 11040"/>
                <a:gd name="T63" fmla="*/ 5818 h 11761"/>
                <a:gd name="T64" fmla="*/ 5419 w 11040"/>
                <a:gd name="T65" fmla="*/ 5548 h 11761"/>
                <a:gd name="T66" fmla="*/ 4221 w 11040"/>
                <a:gd name="T67" fmla="*/ 3840 h 11761"/>
                <a:gd name="T68" fmla="*/ 4356 w 11040"/>
                <a:gd name="T69" fmla="*/ 2844 h 11761"/>
                <a:gd name="T70" fmla="*/ 4800 w 11040"/>
                <a:gd name="T71" fmla="*/ 2758 h 11761"/>
                <a:gd name="T72" fmla="*/ 5416 w 11040"/>
                <a:gd name="T73" fmla="*/ 3672 h 11761"/>
                <a:gd name="T74" fmla="*/ 6021 w 11040"/>
                <a:gd name="T75" fmla="*/ 3885 h 11761"/>
                <a:gd name="T76" fmla="*/ 6036 w 11040"/>
                <a:gd name="T77" fmla="*/ 3382 h 11761"/>
                <a:gd name="T78" fmla="*/ 6558 w 11040"/>
                <a:gd name="T79" fmla="*/ 3625 h 11761"/>
                <a:gd name="T80" fmla="*/ 7275 w 11040"/>
                <a:gd name="T81" fmla="*/ 3504 h 11761"/>
                <a:gd name="T82" fmla="*/ 6393 w 11040"/>
                <a:gd name="T83" fmla="*/ 2731 h 11761"/>
                <a:gd name="T84" fmla="*/ 6757 w 11040"/>
                <a:gd name="T85" fmla="*/ 2304 h 11761"/>
                <a:gd name="T86" fmla="*/ 7950 w 11040"/>
                <a:gd name="T87" fmla="*/ 1993 h 11761"/>
                <a:gd name="T88" fmla="*/ 8481 w 11040"/>
                <a:gd name="T89" fmla="*/ 1794 h 11761"/>
                <a:gd name="T90" fmla="*/ 9960 w 11040"/>
                <a:gd name="T91" fmla="*/ 2038 h 11761"/>
                <a:gd name="T92" fmla="*/ 10644 w 11040"/>
                <a:gd name="T93" fmla="*/ 1117 h 11761"/>
                <a:gd name="T94" fmla="*/ 10431 w 11040"/>
                <a:gd name="T95" fmla="*/ 118 h 11761"/>
                <a:gd name="T96" fmla="*/ 9970 w 11040"/>
                <a:gd name="T97" fmla="*/ 919 h 11761"/>
                <a:gd name="T98" fmla="*/ 8421 w 11040"/>
                <a:gd name="T99" fmla="*/ 879 h 11761"/>
                <a:gd name="T100" fmla="*/ 7251 w 11040"/>
                <a:gd name="T101" fmla="*/ 523 h 11761"/>
                <a:gd name="T102" fmla="*/ 6274 w 11040"/>
                <a:gd name="T103" fmla="*/ 691 h 11761"/>
                <a:gd name="T104" fmla="*/ 5346 w 11040"/>
                <a:gd name="T105" fmla="*/ 915 h 11761"/>
                <a:gd name="T106" fmla="*/ 3816 w 11040"/>
                <a:gd name="T107" fmla="*/ 1348 h 11761"/>
                <a:gd name="T108" fmla="*/ 2572 w 11040"/>
                <a:gd name="T109" fmla="*/ 1927 h 11761"/>
                <a:gd name="T110" fmla="*/ 1536 w 11040"/>
                <a:gd name="T111" fmla="*/ 2161 h 11761"/>
                <a:gd name="T112" fmla="*/ 1149 w 11040"/>
                <a:gd name="T113" fmla="*/ 3067 h 11761"/>
                <a:gd name="T114" fmla="*/ 405 w 11040"/>
                <a:gd name="T115" fmla="*/ 3967 h 1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40" h="11761">
                  <a:moveTo>
                    <a:pt x="0" y="4672"/>
                  </a:moveTo>
                  <a:lnTo>
                    <a:pt x="123" y="4873"/>
                  </a:lnTo>
                  <a:lnTo>
                    <a:pt x="243" y="4914"/>
                  </a:lnTo>
                  <a:lnTo>
                    <a:pt x="169" y="5112"/>
                  </a:lnTo>
                  <a:lnTo>
                    <a:pt x="289" y="5169"/>
                  </a:lnTo>
                  <a:lnTo>
                    <a:pt x="274" y="5310"/>
                  </a:lnTo>
                  <a:lnTo>
                    <a:pt x="433" y="5364"/>
                  </a:lnTo>
                  <a:lnTo>
                    <a:pt x="555" y="5364"/>
                  </a:lnTo>
                  <a:lnTo>
                    <a:pt x="598" y="5496"/>
                  </a:lnTo>
                  <a:lnTo>
                    <a:pt x="976" y="5910"/>
                  </a:lnTo>
                  <a:lnTo>
                    <a:pt x="997" y="6055"/>
                  </a:lnTo>
                  <a:lnTo>
                    <a:pt x="1126" y="6070"/>
                  </a:lnTo>
                  <a:lnTo>
                    <a:pt x="1101" y="5923"/>
                  </a:lnTo>
                  <a:lnTo>
                    <a:pt x="1099" y="5820"/>
                  </a:lnTo>
                  <a:lnTo>
                    <a:pt x="1149" y="5751"/>
                  </a:lnTo>
                  <a:lnTo>
                    <a:pt x="1201" y="5824"/>
                  </a:lnTo>
                  <a:lnTo>
                    <a:pt x="1246" y="5935"/>
                  </a:lnTo>
                  <a:lnTo>
                    <a:pt x="1323" y="5880"/>
                  </a:lnTo>
                  <a:lnTo>
                    <a:pt x="1453" y="5998"/>
                  </a:lnTo>
                  <a:lnTo>
                    <a:pt x="1521" y="6015"/>
                  </a:lnTo>
                  <a:lnTo>
                    <a:pt x="1573" y="5941"/>
                  </a:lnTo>
                  <a:lnTo>
                    <a:pt x="1683" y="5907"/>
                  </a:lnTo>
                  <a:lnTo>
                    <a:pt x="1716" y="6034"/>
                  </a:lnTo>
                  <a:lnTo>
                    <a:pt x="1732" y="6210"/>
                  </a:lnTo>
                  <a:lnTo>
                    <a:pt x="1789" y="6279"/>
                  </a:lnTo>
                  <a:lnTo>
                    <a:pt x="1761" y="6330"/>
                  </a:lnTo>
                  <a:lnTo>
                    <a:pt x="1654" y="6222"/>
                  </a:lnTo>
                  <a:lnTo>
                    <a:pt x="1552" y="6282"/>
                  </a:lnTo>
                  <a:lnTo>
                    <a:pt x="1545" y="6178"/>
                  </a:lnTo>
                  <a:lnTo>
                    <a:pt x="1443" y="6150"/>
                  </a:lnTo>
                  <a:lnTo>
                    <a:pt x="1291" y="6159"/>
                  </a:lnTo>
                  <a:lnTo>
                    <a:pt x="1231" y="6117"/>
                  </a:lnTo>
                  <a:lnTo>
                    <a:pt x="1144" y="6174"/>
                  </a:lnTo>
                  <a:lnTo>
                    <a:pt x="1053" y="6138"/>
                  </a:lnTo>
                  <a:lnTo>
                    <a:pt x="1108" y="6315"/>
                  </a:lnTo>
                  <a:lnTo>
                    <a:pt x="1021" y="6402"/>
                  </a:lnTo>
                  <a:lnTo>
                    <a:pt x="1080" y="6522"/>
                  </a:lnTo>
                  <a:lnTo>
                    <a:pt x="1188" y="6451"/>
                  </a:lnTo>
                  <a:lnTo>
                    <a:pt x="1266" y="6489"/>
                  </a:lnTo>
                  <a:lnTo>
                    <a:pt x="1266" y="6571"/>
                  </a:lnTo>
                  <a:lnTo>
                    <a:pt x="1401" y="6624"/>
                  </a:lnTo>
                  <a:lnTo>
                    <a:pt x="1458" y="6787"/>
                  </a:lnTo>
                  <a:lnTo>
                    <a:pt x="1503" y="7030"/>
                  </a:lnTo>
                  <a:lnTo>
                    <a:pt x="1635" y="7134"/>
                  </a:lnTo>
                  <a:lnTo>
                    <a:pt x="1471" y="7306"/>
                  </a:lnTo>
                  <a:lnTo>
                    <a:pt x="1651" y="7360"/>
                  </a:lnTo>
                  <a:lnTo>
                    <a:pt x="1620" y="7485"/>
                  </a:lnTo>
                  <a:lnTo>
                    <a:pt x="1710" y="7560"/>
                  </a:lnTo>
                  <a:lnTo>
                    <a:pt x="1875" y="7554"/>
                  </a:lnTo>
                  <a:lnTo>
                    <a:pt x="1875" y="7450"/>
                  </a:lnTo>
                  <a:lnTo>
                    <a:pt x="2085" y="7350"/>
                  </a:lnTo>
                  <a:lnTo>
                    <a:pt x="2253" y="7465"/>
                  </a:lnTo>
                  <a:lnTo>
                    <a:pt x="2241" y="7572"/>
                  </a:lnTo>
                  <a:lnTo>
                    <a:pt x="2319" y="7578"/>
                  </a:lnTo>
                  <a:lnTo>
                    <a:pt x="2511" y="7471"/>
                  </a:lnTo>
                  <a:lnTo>
                    <a:pt x="2655" y="7453"/>
                  </a:lnTo>
                  <a:lnTo>
                    <a:pt x="2745" y="7524"/>
                  </a:lnTo>
                  <a:lnTo>
                    <a:pt x="2863" y="7396"/>
                  </a:lnTo>
                  <a:lnTo>
                    <a:pt x="2947" y="7395"/>
                  </a:lnTo>
                  <a:lnTo>
                    <a:pt x="3090" y="7350"/>
                  </a:lnTo>
                  <a:lnTo>
                    <a:pt x="3151" y="7405"/>
                  </a:lnTo>
                  <a:lnTo>
                    <a:pt x="3351" y="7411"/>
                  </a:lnTo>
                  <a:lnTo>
                    <a:pt x="3483" y="7560"/>
                  </a:lnTo>
                  <a:lnTo>
                    <a:pt x="3525" y="7467"/>
                  </a:lnTo>
                  <a:lnTo>
                    <a:pt x="3649" y="7530"/>
                  </a:lnTo>
                  <a:lnTo>
                    <a:pt x="3778" y="7560"/>
                  </a:lnTo>
                  <a:lnTo>
                    <a:pt x="3828" y="7510"/>
                  </a:lnTo>
                  <a:lnTo>
                    <a:pt x="3831" y="7425"/>
                  </a:lnTo>
                  <a:lnTo>
                    <a:pt x="3858" y="7312"/>
                  </a:lnTo>
                  <a:lnTo>
                    <a:pt x="4020" y="7395"/>
                  </a:lnTo>
                  <a:lnTo>
                    <a:pt x="4063" y="7554"/>
                  </a:lnTo>
                  <a:lnTo>
                    <a:pt x="4144" y="7642"/>
                  </a:lnTo>
                  <a:lnTo>
                    <a:pt x="4155" y="7545"/>
                  </a:lnTo>
                  <a:lnTo>
                    <a:pt x="4233" y="7480"/>
                  </a:lnTo>
                  <a:lnTo>
                    <a:pt x="4320" y="7434"/>
                  </a:lnTo>
                  <a:lnTo>
                    <a:pt x="4354" y="7578"/>
                  </a:lnTo>
                  <a:lnTo>
                    <a:pt x="4519" y="7677"/>
                  </a:lnTo>
                  <a:lnTo>
                    <a:pt x="4473" y="7764"/>
                  </a:lnTo>
                  <a:lnTo>
                    <a:pt x="4591" y="7756"/>
                  </a:lnTo>
                  <a:lnTo>
                    <a:pt x="4761" y="7872"/>
                  </a:lnTo>
                  <a:lnTo>
                    <a:pt x="4776" y="7797"/>
                  </a:lnTo>
                  <a:lnTo>
                    <a:pt x="4909" y="7839"/>
                  </a:lnTo>
                  <a:lnTo>
                    <a:pt x="4972" y="7935"/>
                  </a:lnTo>
                  <a:lnTo>
                    <a:pt x="5040" y="7824"/>
                  </a:lnTo>
                  <a:lnTo>
                    <a:pt x="5133" y="7903"/>
                  </a:lnTo>
                  <a:lnTo>
                    <a:pt x="5284" y="7917"/>
                  </a:lnTo>
                  <a:lnTo>
                    <a:pt x="5100" y="8130"/>
                  </a:lnTo>
                  <a:lnTo>
                    <a:pt x="4953" y="8131"/>
                  </a:lnTo>
                  <a:lnTo>
                    <a:pt x="4800" y="8086"/>
                  </a:lnTo>
                  <a:lnTo>
                    <a:pt x="4650" y="8139"/>
                  </a:lnTo>
                  <a:lnTo>
                    <a:pt x="4567" y="8217"/>
                  </a:lnTo>
                  <a:lnTo>
                    <a:pt x="4660" y="8275"/>
                  </a:lnTo>
                  <a:lnTo>
                    <a:pt x="4842" y="8305"/>
                  </a:lnTo>
                  <a:lnTo>
                    <a:pt x="4720" y="8352"/>
                  </a:lnTo>
                  <a:lnTo>
                    <a:pt x="4536" y="8401"/>
                  </a:lnTo>
                  <a:lnTo>
                    <a:pt x="4441" y="8190"/>
                  </a:lnTo>
                  <a:lnTo>
                    <a:pt x="4216" y="8092"/>
                  </a:lnTo>
                  <a:lnTo>
                    <a:pt x="4014" y="7965"/>
                  </a:lnTo>
                  <a:lnTo>
                    <a:pt x="3840" y="7965"/>
                  </a:lnTo>
                  <a:lnTo>
                    <a:pt x="3588" y="7873"/>
                  </a:lnTo>
                  <a:lnTo>
                    <a:pt x="3378" y="7699"/>
                  </a:lnTo>
                  <a:lnTo>
                    <a:pt x="3049" y="7542"/>
                  </a:lnTo>
                  <a:lnTo>
                    <a:pt x="2961" y="7545"/>
                  </a:lnTo>
                  <a:lnTo>
                    <a:pt x="2898" y="7485"/>
                  </a:lnTo>
                  <a:lnTo>
                    <a:pt x="2752" y="7633"/>
                  </a:lnTo>
                  <a:lnTo>
                    <a:pt x="2631" y="7837"/>
                  </a:lnTo>
                  <a:lnTo>
                    <a:pt x="2451" y="7930"/>
                  </a:lnTo>
                  <a:lnTo>
                    <a:pt x="2268" y="7809"/>
                  </a:lnTo>
                  <a:lnTo>
                    <a:pt x="2074" y="7782"/>
                  </a:lnTo>
                  <a:lnTo>
                    <a:pt x="2061" y="8017"/>
                  </a:lnTo>
                  <a:lnTo>
                    <a:pt x="1980" y="8100"/>
                  </a:lnTo>
                  <a:lnTo>
                    <a:pt x="1969" y="8185"/>
                  </a:lnTo>
                  <a:lnTo>
                    <a:pt x="1747" y="8380"/>
                  </a:lnTo>
                  <a:lnTo>
                    <a:pt x="1626" y="8356"/>
                  </a:lnTo>
                  <a:lnTo>
                    <a:pt x="1611" y="8577"/>
                  </a:lnTo>
                  <a:lnTo>
                    <a:pt x="1768" y="8617"/>
                  </a:lnTo>
                  <a:lnTo>
                    <a:pt x="1912" y="8710"/>
                  </a:lnTo>
                  <a:lnTo>
                    <a:pt x="1948" y="8836"/>
                  </a:lnTo>
                  <a:lnTo>
                    <a:pt x="1951" y="9000"/>
                  </a:lnTo>
                  <a:lnTo>
                    <a:pt x="2104" y="9016"/>
                  </a:lnTo>
                  <a:lnTo>
                    <a:pt x="2296" y="9177"/>
                  </a:lnTo>
                  <a:lnTo>
                    <a:pt x="2467" y="9343"/>
                  </a:lnTo>
                  <a:lnTo>
                    <a:pt x="2557" y="9589"/>
                  </a:lnTo>
                  <a:lnTo>
                    <a:pt x="2610" y="9750"/>
                  </a:lnTo>
                  <a:lnTo>
                    <a:pt x="2353" y="10050"/>
                  </a:lnTo>
                  <a:lnTo>
                    <a:pt x="2431" y="10354"/>
                  </a:lnTo>
                  <a:lnTo>
                    <a:pt x="2557" y="10513"/>
                  </a:lnTo>
                  <a:lnTo>
                    <a:pt x="2569" y="10752"/>
                  </a:lnTo>
                  <a:lnTo>
                    <a:pt x="2610" y="10875"/>
                  </a:lnTo>
                  <a:lnTo>
                    <a:pt x="2749" y="10854"/>
                  </a:lnTo>
                  <a:lnTo>
                    <a:pt x="2880" y="11053"/>
                  </a:lnTo>
                  <a:lnTo>
                    <a:pt x="3003" y="10936"/>
                  </a:lnTo>
                  <a:lnTo>
                    <a:pt x="3001" y="10822"/>
                  </a:lnTo>
                  <a:lnTo>
                    <a:pt x="2988" y="10644"/>
                  </a:lnTo>
                  <a:lnTo>
                    <a:pt x="2971" y="10537"/>
                  </a:lnTo>
                  <a:lnTo>
                    <a:pt x="3000" y="10441"/>
                  </a:lnTo>
                  <a:lnTo>
                    <a:pt x="3115" y="10402"/>
                  </a:lnTo>
                  <a:lnTo>
                    <a:pt x="3285" y="10374"/>
                  </a:lnTo>
                  <a:lnTo>
                    <a:pt x="3375" y="10450"/>
                  </a:lnTo>
                  <a:lnTo>
                    <a:pt x="3366" y="10663"/>
                  </a:lnTo>
                  <a:lnTo>
                    <a:pt x="3525" y="10681"/>
                  </a:lnTo>
                  <a:lnTo>
                    <a:pt x="3679" y="11062"/>
                  </a:lnTo>
                  <a:lnTo>
                    <a:pt x="3771" y="11173"/>
                  </a:lnTo>
                  <a:lnTo>
                    <a:pt x="3735" y="11269"/>
                  </a:lnTo>
                  <a:lnTo>
                    <a:pt x="3786" y="11460"/>
                  </a:lnTo>
                  <a:lnTo>
                    <a:pt x="3705" y="11550"/>
                  </a:lnTo>
                  <a:lnTo>
                    <a:pt x="3901" y="11634"/>
                  </a:lnTo>
                  <a:lnTo>
                    <a:pt x="3931" y="11761"/>
                  </a:lnTo>
                  <a:lnTo>
                    <a:pt x="3996" y="11635"/>
                  </a:lnTo>
                  <a:lnTo>
                    <a:pt x="3951" y="11461"/>
                  </a:lnTo>
                  <a:lnTo>
                    <a:pt x="3949" y="11338"/>
                  </a:lnTo>
                  <a:lnTo>
                    <a:pt x="4018" y="11251"/>
                  </a:lnTo>
                  <a:lnTo>
                    <a:pt x="4072" y="11176"/>
                  </a:lnTo>
                  <a:lnTo>
                    <a:pt x="4020" y="11053"/>
                  </a:lnTo>
                  <a:lnTo>
                    <a:pt x="4096" y="10965"/>
                  </a:lnTo>
                  <a:lnTo>
                    <a:pt x="4246" y="10858"/>
                  </a:lnTo>
                  <a:lnTo>
                    <a:pt x="4348" y="10900"/>
                  </a:lnTo>
                  <a:lnTo>
                    <a:pt x="4470" y="10933"/>
                  </a:lnTo>
                  <a:lnTo>
                    <a:pt x="4521" y="11139"/>
                  </a:lnTo>
                  <a:lnTo>
                    <a:pt x="4626" y="11200"/>
                  </a:lnTo>
                  <a:lnTo>
                    <a:pt x="4650" y="11319"/>
                  </a:lnTo>
                  <a:lnTo>
                    <a:pt x="4788" y="11527"/>
                  </a:lnTo>
                  <a:lnTo>
                    <a:pt x="4719" y="11610"/>
                  </a:lnTo>
                  <a:lnTo>
                    <a:pt x="4816" y="11686"/>
                  </a:lnTo>
                  <a:lnTo>
                    <a:pt x="4861" y="11626"/>
                  </a:lnTo>
                  <a:lnTo>
                    <a:pt x="4789" y="11530"/>
                  </a:lnTo>
                  <a:lnTo>
                    <a:pt x="4911" y="11503"/>
                  </a:lnTo>
                  <a:lnTo>
                    <a:pt x="5013" y="11715"/>
                  </a:lnTo>
                  <a:lnTo>
                    <a:pt x="5148" y="11715"/>
                  </a:lnTo>
                  <a:lnTo>
                    <a:pt x="5203" y="11685"/>
                  </a:lnTo>
                  <a:lnTo>
                    <a:pt x="5107" y="11565"/>
                  </a:lnTo>
                  <a:lnTo>
                    <a:pt x="5131" y="11455"/>
                  </a:lnTo>
                  <a:lnTo>
                    <a:pt x="5011" y="11427"/>
                  </a:lnTo>
                  <a:lnTo>
                    <a:pt x="4911" y="11295"/>
                  </a:lnTo>
                  <a:lnTo>
                    <a:pt x="4878" y="11100"/>
                  </a:lnTo>
                  <a:lnTo>
                    <a:pt x="4911" y="11038"/>
                  </a:lnTo>
                  <a:lnTo>
                    <a:pt x="5055" y="11079"/>
                  </a:lnTo>
                  <a:lnTo>
                    <a:pt x="5056" y="10944"/>
                  </a:lnTo>
                  <a:lnTo>
                    <a:pt x="4938" y="10785"/>
                  </a:lnTo>
                  <a:lnTo>
                    <a:pt x="4821" y="10365"/>
                  </a:lnTo>
                  <a:lnTo>
                    <a:pt x="4791" y="10239"/>
                  </a:lnTo>
                  <a:lnTo>
                    <a:pt x="4668" y="10194"/>
                  </a:lnTo>
                  <a:lnTo>
                    <a:pt x="4696" y="10006"/>
                  </a:lnTo>
                  <a:lnTo>
                    <a:pt x="4561" y="9823"/>
                  </a:lnTo>
                  <a:lnTo>
                    <a:pt x="4356" y="9391"/>
                  </a:lnTo>
                  <a:lnTo>
                    <a:pt x="4378" y="9280"/>
                  </a:lnTo>
                  <a:lnTo>
                    <a:pt x="4473" y="9240"/>
                  </a:lnTo>
                  <a:lnTo>
                    <a:pt x="4548" y="9298"/>
                  </a:lnTo>
                  <a:lnTo>
                    <a:pt x="4648" y="9327"/>
                  </a:lnTo>
                  <a:lnTo>
                    <a:pt x="4759" y="9298"/>
                  </a:lnTo>
                  <a:lnTo>
                    <a:pt x="4912" y="9430"/>
                  </a:lnTo>
                  <a:lnTo>
                    <a:pt x="5088" y="9480"/>
                  </a:lnTo>
                  <a:lnTo>
                    <a:pt x="5089" y="9609"/>
                  </a:lnTo>
                  <a:lnTo>
                    <a:pt x="4969" y="9609"/>
                  </a:lnTo>
                  <a:lnTo>
                    <a:pt x="4996" y="9714"/>
                  </a:lnTo>
                  <a:lnTo>
                    <a:pt x="5145" y="9820"/>
                  </a:lnTo>
                  <a:lnTo>
                    <a:pt x="5206" y="9744"/>
                  </a:lnTo>
                  <a:lnTo>
                    <a:pt x="5328" y="9715"/>
                  </a:lnTo>
                  <a:lnTo>
                    <a:pt x="5281" y="9625"/>
                  </a:lnTo>
                  <a:lnTo>
                    <a:pt x="5404" y="9568"/>
                  </a:lnTo>
                  <a:lnTo>
                    <a:pt x="5715" y="9552"/>
                  </a:lnTo>
                  <a:lnTo>
                    <a:pt x="5731" y="9498"/>
                  </a:lnTo>
                  <a:lnTo>
                    <a:pt x="5541" y="9312"/>
                  </a:lnTo>
                  <a:lnTo>
                    <a:pt x="5566" y="9220"/>
                  </a:lnTo>
                  <a:lnTo>
                    <a:pt x="5572" y="9075"/>
                  </a:lnTo>
                  <a:lnTo>
                    <a:pt x="5445" y="9075"/>
                  </a:lnTo>
                  <a:lnTo>
                    <a:pt x="5374" y="9196"/>
                  </a:lnTo>
                  <a:lnTo>
                    <a:pt x="5254" y="9205"/>
                  </a:lnTo>
                  <a:lnTo>
                    <a:pt x="5160" y="9088"/>
                  </a:lnTo>
                  <a:lnTo>
                    <a:pt x="5163" y="8890"/>
                  </a:lnTo>
                  <a:lnTo>
                    <a:pt x="4996" y="8862"/>
                  </a:lnTo>
                  <a:lnTo>
                    <a:pt x="5148" y="8700"/>
                  </a:lnTo>
                  <a:lnTo>
                    <a:pt x="5209" y="8529"/>
                  </a:lnTo>
                  <a:lnTo>
                    <a:pt x="5001" y="8560"/>
                  </a:lnTo>
                  <a:lnTo>
                    <a:pt x="4831" y="8520"/>
                  </a:lnTo>
                  <a:lnTo>
                    <a:pt x="4933" y="8440"/>
                  </a:lnTo>
                  <a:lnTo>
                    <a:pt x="5076" y="8437"/>
                  </a:lnTo>
                  <a:lnTo>
                    <a:pt x="5179" y="8415"/>
                  </a:lnTo>
                  <a:lnTo>
                    <a:pt x="5271" y="8325"/>
                  </a:lnTo>
                  <a:lnTo>
                    <a:pt x="5550" y="8350"/>
                  </a:lnTo>
                  <a:lnTo>
                    <a:pt x="5611" y="8251"/>
                  </a:lnTo>
                  <a:lnTo>
                    <a:pt x="5760" y="8202"/>
                  </a:lnTo>
                  <a:lnTo>
                    <a:pt x="5880" y="8184"/>
                  </a:lnTo>
                  <a:lnTo>
                    <a:pt x="5853" y="8310"/>
                  </a:lnTo>
                  <a:lnTo>
                    <a:pt x="6073" y="8487"/>
                  </a:lnTo>
                  <a:lnTo>
                    <a:pt x="6199" y="8724"/>
                  </a:lnTo>
                  <a:lnTo>
                    <a:pt x="6306" y="8670"/>
                  </a:lnTo>
                  <a:lnTo>
                    <a:pt x="6411" y="8775"/>
                  </a:lnTo>
                  <a:lnTo>
                    <a:pt x="6469" y="8938"/>
                  </a:lnTo>
                  <a:lnTo>
                    <a:pt x="6466" y="9054"/>
                  </a:lnTo>
                  <a:lnTo>
                    <a:pt x="6682" y="9040"/>
                  </a:lnTo>
                  <a:lnTo>
                    <a:pt x="6691" y="8895"/>
                  </a:lnTo>
                  <a:lnTo>
                    <a:pt x="6750" y="8730"/>
                  </a:lnTo>
                  <a:lnTo>
                    <a:pt x="6684" y="8637"/>
                  </a:lnTo>
                  <a:lnTo>
                    <a:pt x="6618" y="8575"/>
                  </a:lnTo>
                  <a:lnTo>
                    <a:pt x="6675" y="8488"/>
                  </a:lnTo>
                  <a:lnTo>
                    <a:pt x="6607" y="8476"/>
                  </a:lnTo>
                  <a:lnTo>
                    <a:pt x="6559" y="8416"/>
                  </a:lnTo>
                  <a:lnTo>
                    <a:pt x="6601" y="8260"/>
                  </a:lnTo>
                  <a:lnTo>
                    <a:pt x="6571" y="8055"/>
                  </a:lnTo>
                  <a:lnTo>
                    <a:pt x="6721" y="7951"/>
                  </a:lnTo>
                  <a:lnTo>
                    <a:pt x="6636" y="7773"/>
                  </a:lnTo>
                  <a:lnTo>
                    <a:pt x="6511" y="7678"/>
                  </a:lnTo>
                  <a:lnTo>
                    <a:pt x="6232" y="7560"/>
                  </a:lnTo>
                  <a:lnTo>
                    <a:pt x="6024" y="7543"/>
                  </a:lnTo>
                  <a:lnTo>
                    <a:pt x="5935" y="7369"/>
                  </a:lnTo>
                  <a:lnTo>
                    <a:pt x="5857" y="7186"/>
                  </a:lnTo>
                  <a:lnTo>
                    <a:pt x="5460" y="6945"/>
                  </a:lnTo>
                  <a:lnTo>
                    <a:pt x="5313" y="6867"/>
                  </a:lnTo>
                  <a:lnTo>
                    <a:pt x="5209" y="6781"/>
                  </a:lnTo>
                  <a:lnTo>
                    <a:pt x="5161" y="6855"/>
                  </a:lnTo>
                  <a:lnTo>
                    <a:pt x="5047" y="6855"/>
                  </a:lnTo>
                  <a:lnTo>
                    <a:pt x="4966" y="6691"/>
                  </a:lnTo>
                  <a:lnTo>
                    <a:pt x="4867" y="6640"/>
                  </a:lnTo>
                  <a:lnTo>
                    <a:pt x="4686" y="6645"/>
                  </a:lnTo>
                  <a:lnTo>
                    <a:pt x="4563" y="6570"/>
                  </a:lnTo>
                  <a:lnTo>
                    <a:pt x="4410" y="6505"/>
                  </a:lnTo>
                  <a:lnTo>
                    <a:pt x="4161" y="6462"/>
                  </a:lnTo>
                  <a:lnTo>
                    <a:pt x="4113" y="6370"/>
                  </a:lnTo>
                  <a:lnTo>
                    <a:pt x="4189" y="6286"/>
                  </a:lnTo>
                  <a:lnTo>
                    <a:pt x="4335" y="6343"/>
                  </a:lnTo>
                  <a:lnTo>
                    <a:pt x="4516" y="6361"/>
                  </a:lnTo>
                  <a:lnTo>
                    <a:pt x="4605" y="6282"/>
                  </a:lnTo>
                  <a:lnTo>
                    <a:pt x="4734" y="6235"/>
                  </a:lnTo>
                  <a:lnTo>
                    <a:pt x="4768" y="6204"/>
                  </a:lnTo>
                  <a:lnTo>
                    <a:pt x="4866" y="6195"/>
                  </a:lnTo>
                  <a:lnTo>
                    <a:pt x="4909" y="6100"/>
                  </a:lnTo>
                  <a:lnTo>
                    <a:pt x="4995" y="6046"/>
                  </a:lnTo>
                  <a:lnTo>
                    <a:pt x="4941" y="5985"/>
                  </a:lnTo>
                  <a:lnTo>
                    <a:pt x="4875" y="6028"/>
                  </a:lnTo>
                  <a:lnTo>
                    <a:pt x="4875" y="5911"/>
                  </a:lnTo>
                  <a:lnTo>
                    <a:pt x="4831" y="5823"/>
                  </a:lnTo>
                  <a:lnTo>
                    <a:pt x="4729" y="5787"/>
                  </a:lnTo>
                  <a:lnTo>
                    <a:pt x="4699" y="5668"/>
                  </a:lnTo>
                  <a:lnTo>
                    <a:pt x="4665" y="5730"/>
                  </a:lnTo>
                  <a:lnTo>
                    <a:pt x="4591" y="5695"/>
                  </a:lnTo>
                  <a:lnTo>
                    <a:pt x="4605" y="5611"/>
                  </a:lnTo>
                  <a:lnTo>
                    <a:pt x="4561" y="5473"/>
                  </a:lnTo>
                  <a:lnTo>
                    <a:pt x="4624" y="5412"/>
                  </a:lnTo>
                  <a:lnTo>
                    <a:pt x="4741" y="5443"/>
                  </a:lnTo>
                  <a:lnTo>
                    <a:pt x="4836" y="5323"/>
                  </a:lnTo>
                  <a:lnTo>
                    <a:pt x="4987" y="5410"/>
                  </a:lnTo>
                  <a:lnTo>
                    <a:pt x="5071" y="5392"/>
                  </a:lnTo>
                  <a:lnTo>
                    <a:pt x="5167" y="5515"/>
                  </a:lnTo>
                  <a:lnTo>
                    <a:pt x="5211" y="5616"/>
                  </a:lnTo>
                  <a:lnTo>
                    <a:pt x="5281" y="5715"/>
                  </a:lnTo>
                  <a:lnTo>
                    <a:pt x="5211" y="5743"/>
                  </a:lnTo>
                  <a:lnTo>
                    <a:pt x="5151" y="5818"/>
                  </a:lnTo>
                  <a:lnTo>
                    <a:pt x="5062" y="5829"/>
                  </a:lnTo>
                  <a:lnTo>
                    <a:pt x="5092" y="5760"/>
                  </a:lnTo>
                  <a:lnTo>
                    <a:pt x="5040" y="5686"/>
                  </a:lnTo>
                  <a:lnTo>
                    <a:pt x="4966" y="5787"/>
                  </a:lnTo>
                  <a:lnTo>
                    <a:pt x="4981" y="5896"/>
                  </a:lnTo>
                  <a:lnTo>
                    <a:pt x="5086" y="5923"/>
                  </a:lnTo>
                  <a:lnTo>
                    <a:pt x="5298" y="5805"/>
                  </a:lnTo>
                  <a:lnTo>
                    <a:pt x="5511" y="5731"/>
                  </a:lnTo>
                  <a:lnTo>
                    <a:pt x="5419" y="5548"/>
                  </a:lnTo>
                  <a:lnTo>
                    <a:pt x="5313" y="5317"/>
                  </a:lnTo>
                  <a:lnTo>
                    <a:pt x="5164" y="5151"/>
                  </a:lnTo>
                  <a:lnTo>
                    <a:pt x="4966" y="4897"/>
                  </a:lnTo>
                  <a:lnTo>
                    <a:pt x="4758" y="4780"/>
                  </a:lnTo>
                  <a:lnTo>
                    <a:pt x="4687" y="4546"/>
                  </a:lnTo>
                  <a:lnTo>
                    <a:pt x="4681" y="4335"/>
                  </a:lnTo>
                  <a:lnTo>
                    <a:pt x="4447" y="4141"/>
                  </a:lnTo>
                  <a:lnTo>
                    <a:pt x="4399" y="3984"/>
                  </a:lnTo>
                  <a:lnTo>
                    <a:pt x="4221" y="3840"/>
                  </a:lnTo>
                  <a:lnTo>
                    <a:pt x="4174" y="3657"/>
                  </a:lnTo>
                  <a:lnTo>
                    <a:pt x="4147" y="3475"/>
                  </a:lnTo>
                  <a:lnTo>
                    <a:pt x="4263" y="3213"/>
                  </a:lnTo>
                  <a:lnTo>
                    <a:pt x="4413" y="3084"/>
                  </a:lnTo>
                  <a:lnTo>
                    <a:pt x="4356" y="3009"/>
                  </a:lnTo>
                  <a:lnTo>
                    <a:pt x="4266" y="2994"/>
                  </a:lnTo>
                  <a:lnTo>
                    <a:pt x="4233" y="2865"/>
                  </a:lnTo>
                  <a:lnTo>
                    <a:pt x="4251" y="2821"/>
                  </a:lnTo>
                  <a:lnTo>
                    <a:pt x="4356" y="2844"/>
                  </a:lnTo>
                  <a:lnTo>
                    <a:pt x="4320" y="2760"/>
                  </a:lnTo>
                  <a:lnTo>
                    <a:pt x="4386" y="2667"/>
                  </a:lnTo>
                  <a:lnTo>
                    <a:pt x="4455" y="2770"/>
                  </a:lnTo>
                  <a:lnTo>
                    <a:pt x="4504" y="2638"/>
                  </a:lnTo>
                  <a:lnTo>
                    <a:pt x="4597" y="2604"/>
                  </a:lnTo>
                  <a:lnTo>
                    <a:pt x="4729" y="2515"/>
                  </a:lnTo>
                  <a:lnTo>
                    <a:pt x="4852" y="2559"/>
                  </a:lnTo>
                  <a:lnTo>
                    <a:pt x="4894" y="2650"/>
                  </a:lnTo>
                  <a:lnTo>
                    <a:pt x="4800" y="2758"/>
                  </a:lnTo>
                  <a:lnTo>
                    <a:pt x="4641" y="2773"/>
                  </a:lnTo>
                  <a:lnTo>
                    <a:pt x="4701" y="2910"/>
                  </a:lnTo>
                  <a:lnTo>
                    <a:pt x="4771" y="3043"/>
                  </a:lnTo>
                  <a:lnTo>
                    <a:pt x="4890" y="3061"/>
                  </a:lnTo>
                  <a:lnTo>
                    <a:pt x="4981" y="3126"/>
                  </a:lnTo>
                  <a:lnTo>
                    <a:pt x="5092" y="3240"/>
                  </a:lnTo>
                  <a:lnTo>
                    <a:pt x="5211" y="3280"/>
                  </a:lnTo>
                  <a:lnTo>
                    <a:pt x="5476" y="3408"/>
                  </a:lnTo>
                  <a:lnTo>
                    <a:pt x="5416" y="3672"/>
                  </a:lnTo>
                  <a:lnTo>
                    <a:pt x="5541" y="3847"/>
                  </a:lnTo>
                  <a:lnTo>
                    <a:pt x="5538" y="3999"/>
                  </a:lnTo>
                  <a:lnTo>
                    <a:pt x="5695" y="3954"/>
                  </a:lnTo>
                  <a:lnTo>
                    <a:pt x="5839" y="4020"/>
                  </a:lnTo>
                  <a:lnTo>
                    <a:pt x="5928" y="4090"/>
                  </a:lnTo>
                  <a:lnTo>
                    <a:pt x="6153" y="4090"/>
                  </a:lnTo>
                  <a:lnTo>
                    <a:pt x="6141" y="4015"/>
                  </a:lnTo>
                  <a:lnTo>
                    <a:pt x="6073" y="3997"/>
                  </a:lnTo>
                  <a:lnTo>
                    <a:pt x="6021" y="3885"/>
                  </a:lnTo>
                  <a:lnTo>
                    <a:pt x="5763" y="3834"/>
                  </a:lnTo>
                  <a:lnTo>
                    <a:pt x="5647" y="3699"/>
                  </a:lnTo>
                  <a:lnTo>
                    <a:pt x="5542" y="3558"/>
                  </a:lnTo>
                  <a:lnTo>
                    <a:pt x="5481" y="3402"/>
                  </a:lnTo>
                  <a:lnTo>
                    <a:pt x="5514" y="3322"/>
                  </a:lnTo>
                  <a:lnTo>
                    <a:pt x="5596" y="3240"/>
                  </a:lnTo>
                  <a:lnTo>
                    <a:pt x="5806" y="3343"/>
                  </a:lnTo>
                  <a:lnTo>
                    <a:pt x="5926" y="3354"/>
                  </a:lnTo>
                  <a:lnTo>
                    <a:pt x="6036" y="3382"/>
                  </a:lnTo>
                  <a:lnTo>
                    <a:pt x="6157" y="3595"/>
                  </a:lnTo>
                  <a:lnTo>
                    <a:pt x="6240" y="3637"/>
                  </a:lnTo>
                  <a:lnTo>
                    <a:pt x="6232" y="3805"/>
                  </a:lnTo>
                  <a:lnTo>
                    <a:pt x="6399" y="3895"/>
                  </a:lnTo>
                  <a:lnTo>
                    <a:pt x="6483" y="4029"/>
                  </a:lnTo>
                  <a:lnTo>
                    <a:pt x="6607" y="3952"/>
                  </a:lnTo>
                  <a:lnTo>
                    <a:pt x="6651" y="3880"/>
                  </a:lnTo>
                  <a:lnTo>
                    <a:pt x="6571" y="3789"/>
                  </a:lnTo>
                  <a:lnTo>
                    <a:pt x="6558" y="3625"/>
                  </a:lnTo>
                  <a:lnTo>
                    <a:pt x="6442" y="3505"/>
                  </a:lnTo>
                  <a:lnTo>
                    <a:pt x="6240" y="3444"/>
                  </a:lnTo>
                  <a:lnTo>
                    <a:pt x="6096" y="3265"/>
                  </a:lnTo>
                  <a:lnTo>
                    <a:pt x="6094" y="3135"/>
                  </a:lnTo>
                  <a:lnTo>
                    <a:pt x="6171" y="3039"/>
                  </a:lnTo>
                  <a:lnTo>
                    <a:pt x="6850" y="3268"/>
                  </a:lnTo>
                  <a:lnTo>
                    <a:pt x="6951" y="3477"/>
                  </a:lnTo>
                  <a:lnTo>
                    <a:pt x="7185" y="3643"/>
                  </a:lnTo>
                  <a:lnTo>
                    <a:pt x="7275" y="3504"/>
                  </a:lnTo>
                  <a:lnTo>
                    <a:pt x="7113" y="3361"/>
                  </a:lnTo>
                  <a:lnTo>
                    <a:pt x="7008" y="3196"/>
                  </a:lnTo>
                  <a:lnTo>
                    <a:pt x="6727" y="3030"/>
                  </a:lnTo>
                  <a:lnTo>
                    <a:pt x="6637" y="2955"/>
                  </a:lnTo>
                  <a:lnTo>
                    <a:pt x="6532" y="3013"/>
                  </a:lnTo>
                  <a:lnTo>
                    <a:pt x="6394" y="2965"/>
                  </a:lnTo>
                  <a:lnTo>
                    <a:pt x="6316" y="2874"/>
                  </a:lnTo>
                  <a:lnTo>
                    <a:pt x="6285" y="2758"/>
                  </a:lnTo>
                  <a:lnTo>
                    <a:pt x="6393" y="2731"/>
                  </a:lnTo>
                  <a:lnTo>
                    <a:pt x="6471" y="2680"/>
                  </a:lnTo>
                  <a:lnTo>
                    <a:pt x="6354" y="2641"/>
                  </a:lnTo>
                  <a:lnTo>
                    <a:pt x="6181" y="2499"/>
                  </a:lnTo>
                  <a:lnTo>
                    <a:pt x="6060" y="2443"/>
                  </a:lnTo>
                  <a:lnTo>
                    <a:pt x="6019" y="2338"/>
                  </a:lnTo>
                  <a:lnTo>
                    <a:pt x="6100" y="2274"/>
                  </a:lnTo>
                  <a:lnTo>
                    <a:pt x="6397" y="2134"/>
                  </a:lnTo>
                  <a:lnTo>
                    <a:pt x="6573" y="2317"/>
                  </a:lnTo>
                  <a:lnTo>
                    <a:pt x="6757" y="2304"/>
                  </a:lnTo>
                  <a:lnTo>
                    <a:pt x="6997" y="2169"/>
                  </a:lnTo>
                  <a:lnTo>
                    <a:pt x="7134" y="1945"/>
                  </a:lnTo>
                  <a:lnTo>
                    <a:pt x="7233" y="1812"/>
                  </a:lnTo>
                  <a:lnTo>
                    <a:pt x="7432" y="1785"/>
                  </a:lnTo>
                  <a:lnTo>
                    <a:pt x="7533" y="1825"/>
                  </a:lnTo>
                  <a:lnTo>
                    <a:pt x="7608" y="1935"/>
                  </a:lnTo>
                  <a:lnTo>
                    <a:pt x="7761" y="1965"/>
                  </a:lnTo>
                  <a:lnTo>
                    <a:pt x="7824" y="2019"/>
                  </a:lnTo>
                  <a:lnTo>
                    <a:pt x="7950" y="1993"/>
                  </a:lnTo>
                  <a:lnTo>
                    <a:pt x="8074" y="1872"/>
                  </a:lnTo>
                  <a:lnTo>
                    <a:pt x="8236" y="1816"/>
                  </a:lnTo>
                  <a:lnTo>
                    <a:pt x="8311" y="1690"/>
                  </a:lnTo>
                  <a:lnTo>
                    <a:pt x="8451" y="1615"/>
                  </a:lnTo>
                  <a:lnTo>
                    <a:pt x="8359" y="1498"/>
                  </a:lnTo>
                  <a:lnTo>
                    <a:pt x="8418" y="1456"/>
                  </a:lnTo>
                  <a:lnTo>
                    <a:pt x="8527" y="1558"/>
                  </a:lnTo>
                  <a:lnTo>
                    <a:pt x="8520" y="1644"/>
                  </a:lnTo>
                  <a:lnTo>
                    <a:pt x="8481" y="1794"/>
                  </a:lnTo>
                  <a:lnTo>
                    <a:pt x="8704" y="1845"/>
                  </a:lnTo>
                  <a:lnTo>
                    <a:pt x="8805" y="1800"/>
                  </a:lnTo>
                  <a:lnTo>
                    <a:pt x="8898" y="1869"/>
                  </a:lnTo>
                  <a:lnTo>
                    <a:pt x="9066" y="1885"/>
                  </a:lnTo>
                  <a:lnTo>
                    <a:pt x="9198" y="1935"/>
                  </a:lnTo>
                  <a:lnTo>
                    <a:pt x="9346" y="1944"/>
                  </a:lnTo>
                  <a:lnTo>
                    <a:pt x="9499" y="2038"/>
                  </a:lnTo>
                  <a:lnTo>
                    <a:pt x="9666" y="1975"/>
                  </a:lnTo>
                  <a:lnTo>
                    <a:pt x="9960" y="2038"/>
                  </a:lnTo>
                  <a:lnTo>
                    <a:pt x="10024" y="2133"/>
                  </a:lnTo>
                  <a:lnTo>
                    <a:pt x="9978" y="2145"/>
                  </a:lnTo>
                  <a:lnTo>
                    <a:pt x="10066" y="2295"/>
                  </a:lnTo>
                  <a:lnTo>
                    <a:pt x="10381" y="1950"/>
                  </a:lnTo>
                  <a:lnTo>
                    <a:pt x="10470" y="1749"/>
                  </a:lnTo>
                  <a:lnTo>
                    <a:pt x="10611" y="1620"/>
                  </a:lnTo>
                  <a:lnTo>
                    <a:pt x="10509" y="1527"/>
                  </a:lnTo>
                  <a:lnTo>
                    <a:pt x="10477" y="1089"/>
                  </a:lnTo>
                  <a:lnTo>
                    <a:pt x="10644" y="1117"/>
                  </a:lnTo>
                  <a:lnTo>
                    <a:pt x="10803" y="879"/>
                  </a:lnTo>
                  <a:lnTo>
                    <a:pt x="10936" y="999"/>
                  </a:lnTo>
                  <a:lnTo>
                    <a:pt x="11040" y="895"/>
                  </a:lnTo>
                  <a:lnTo>
                    <a:pt x="10971" y="592"/>
                  </a:lnTo>
                  <a:lnTo>
                    <a:pt x="10957" y="340"/>
                  </a:lnTo>
                  <a:lnTo>
                    <a:pt x="10807" y="280"/>
                  </a:lnTo>
                  <a:lnTo>
                    <a:pt x="10728" y="130"/>
                  </a:lnTo>
                  <a:lnTo>
                    <a:pt x="10546" y="75"/>
                  </a:lnTo>
                  <a:lnTo>
                    <a:pt x="10431" y="118"/>
                  </a:lnTo>
                  <a:lnTo>
                    <a:pt x="10312" y="13"/>
                  </a:lnTo>
                  <a:lnTo>
                    <a:pt x="10155" y="0"/>
                  </a:lnTo>
                  <a:lnTo>
                    <a:pt x="10051" y="100"/>
                  </a:lnTo>
                  <a:lnTo>
                    <a:pt x="10035" y="195"/>
                  </a:lnTo>
                  <a:lnTo>
                    <a:pt x="10171" y="310"/>
                  </a:lnTo>
                  <a:lnTo>
                    <a:pt x="10188" y="445"/>
                  </a:lnTo>
                  <a:lnTo>
                    <a:pt x="10221" y="600"/>
                  </a:lnTo>
                  <a:lnTo>
                    <a:pt x="10183" y="867"/>
                  </a:lnTo>
                  <a:lnTo>
                    <a:pt x="9970" y="919"/>
                  </a:lnTo>
                  <a:lnTo>
                    <a:pt x="9786" y="1005"/>
                  </a:lnTo>
                  <a:lnTo>
                    <a:pt x="9681" y="910"/>
                  </a:lnTo>
                  <a:lnTo>
                    <a:pt x="9406" y="984"/>
                  </a:lnTo>
                  <a:lnTo>
                    <a:pt x="9202" y="931"/>
                  </a:lnTo>
                  <a:lnTo>
                    <a:pt x="9082" y="1035"/>
                  </a:lnTo>
                  <a:lnTo>
                    <a:pt x="8772" y="1123"/>
                  </a:lnTo>
                  <a:lnTo>
                    <a:pt x="8631" y="1120"/>
                  </a:lnTo>
                  <a:lnTo>
                    <a:pt x="8599" y="1014"/>
                  </a:lnTo>
                  <a:lnTo>
                    <a:pt x="8421" y="879"/>
                  </a:lnTo>
                  <a:lnTo>
                    <a:pt x="8161" y="805"/>
                  </a:lnTo>
                  <a:lnTo>
                    <a:pt x="7999" y="795"/>
                  </a:lnTo>
                  <a:lnTo>
                    <a:pt x="7863" y="850"/>
                  </a:lnTo>
                  <a:lnTo>
                    <a:pt x="7807" y="744"/>
                  </a:lnTo>
                  <a:lnTo>
                    <a:pt x="7638" y="723"/>
                  </a:lnTo>
                  <a:lnTo>
                    <a:pt x="7515" y="436"/>
                  </a:lnTo>
                  <a:lnTo>
                    <a:pt x="7386" y="430"/>
                  </a:lnTo>
                  <a:lnTo>
                    <a:pt x="7381" y="534"/>
                  </a:lnTo>
                  <a:lnTo>
                    <a:pt x="7251" y="523"/>
                  </a:lnTo>
                  <a:lnTo>
                    <a:pt x="7128" y="549"/>
                  </a:lnTo>
                  <a:lnTo>
                    <a:pt x="7141" y="447"/>
                  </a:lnTo>
                  <a:lnTo>
                    <a:pt x="7023" y="405"/>
                  </a:lnTo>
                  <a:lnTo>
                    <a:pt x="6900" y="508"/>
                  </a:lnTo>
                  <a:lnTo>
                    <a:pt x="6721" y="477"/>
                  </a:lnTo>
                  <a:lnTo>
                    <a:pt x="6708" y="622"/>
                  </a:lnTo>
                  <a:lnTo>
                    <a:pt x="6576" y="697"/>
                  </a:lnTo>
                  <a:lnTo>
                    <a:pt x="6457" y="625"/>
                  </a:lnTo>
                  <a:lnTo>
                    <a:pt x="6274" y="691"/>
                  </a:lnTo>
                  <a:lnTo>
                    <a:pt x="6186" y="787"/>
                  </a:lnTo>
                  <a:lnTo>
                    <a:pt x="6076" y="751"/>
                  </a:lnTo>
                  <a:lnTo>
                    <a:pt x="5961" y="852"/>
                  </a:lnTo>
                  <a:lnTo>
                    <a:pt x="5821" y="772"/>
                  </a:lnTo>
                  <a:lnTo>
                    <a:pt x="5670" y="805"/>
                  </a:lnTo>
                  <a:lnTo>
                    <a:pt x="5497" y="865"/>
                  </a:lnTo>
                  <a:lnTo>
                    <a:pt x="5464" y="772"/>
                  </a:lnTo>
                  <a:lnTo>
                    <a:pt x="5361" y="810"/>
                  </a:lnTo>
                  <a:lnTo>
                    <a:pt x="5346" y="915"/>
                  </a:lnTo>
                  <a:lnTo>
                    <a:pt x="5214" y="988"/>
                  </a:lnTo>
                  <a:lnTo>
                    <a:pt x="4881" y="922"/>
                  </a:lnTo>
                  <a:lnTo>
                    <a:pt x="4593" y="883"/>
                  </a:lnTo>
                  <a:lnTo>
                    <a:pt x="4534" y="988"/>
                  </a:lnTo>
                  <a:lnTo>
                    <a:pt x="4524" y="1299"/>
                  </a:lnTo>
                  <a:lnTo>
                    <a:pt x="4342" y="1216"/>
                  </a:lnTo>
                  <a:lnTo>
                    <a:pt x="4236" y="1386"/>
                  </a:lnTo>
                  <a:lnTo>
                    <a:pt x="4027" y="1410"/>
                  </a:lnTo>
                  <a:lnTo>
                    <a:pt x="3816" y="1348"/>
                  </a:lnTo>
                  <a:lnTo>
                    <a:pt x="3667" y="1228"/>
                  </a:lnTo>
                  <a:lnTo>
                    <a:pt x="3495" y="1330"/>
                  </a:lnTo>
                  <a:lnTo>
                    <a:pt x="3381" y="1305"/>
                  </a:lnTo>
                  <a:lnTo>
                    <a:pt x="3180" y="1402"/>
                  </a:lnTo>
                  <a:lnTo>
                    <a:pt x="3081" y="1543"/>
                  </a:lnTo>
                  <a:lnTo>
                    <a:pt x="2962" y="1651"/>
                  </a:lnTo>
                  <a:lnTo>
                    <a:pt x="2917" y="1798"/>
                  </a:lnTo>
                  <a:lnTo>
                    <a:pt x="2734" y="1795"/>
                  </a:lnTo>
                  <a:lnTo>
                    <a:pt x="2572" y="1927"/>
                  </a:lnTo>
                  <a:lnTo>
                    <a:pt x="2458" y="1813"/>
                  </a:lnTo>
                  <a:lnTo>
                    <a:pt x="2253" y="1815"/>
                  </a:lnTo>
                  <a:lnTo>
                    <a:pt x="2146" y="1912"/>
                  </a:lnTo>
                  <a:lnTo>
                    <a:pt x="1939" y="1869"/>
                  </a:lnTo>
                  <a:lnTo>
                    <a:pt x="1806" y="1917"/>
                  </a:lnTo>
                  <a:lnTo>
                    <a:pt x="1635" y="1911"/>
                  </a:lnTo>
                  <a:lnTo>
                    <a:pt x="1458" y="1944"/>
                  </a:lnTo>
                  <a:lnTo>
                    <a:pt x="1461" y="2142"/>
                  </a:lnTo>
                  <a:lnTo>
                    <a:pt x="1536" y="2161"/>
                  </a:lnTo>
                  <a:lnTo>
                    <a:pt x="1656" y="2290"/>
                  </a:lnTo>
                  <a:lnTo>
                    <a:pt x="1656" y="2425"/>
                  </a:lnTo>
                  <a:lnTo>
                    <a:pt x="1621" y="2590"/>
                  </a:lnTo>
                  <a:lnTo>
                    <a:pt x="1504" y="2662"/>
                  </a:lnTo>
                  <a:lnTo>
                    <a:pt x="1521" y="2758"/>
                  </a:lnTo>
                  <a:lnTo>
                    <a:pt x="1422" y="2785"/>
                  </a:lnTo>
                  <a:lnTo>
                    <a:pt x="1318" y="2770"/>
                  </a:lnTo>
                  <a:lnTo>
                    <a:pt x="1216" y="2833"/>
                  </a:lnTo>
                  <a:lnTo>
                    <a:pt x="1149" y="3067"/>
                  </a:lnTo>
                  <a:lnTo>
                    <a:pt x="1048" y="3217"/>
                  </a:lnTo>
                  <a:lnTo>
                    <a:pt x="991" y="3406"/>
                  </a:lnTo>
                  <a:lnTo>
                    <a:pt x="1020" y="3547"/>
                  </a:lnTo>
                  <a:lnTo>
                    <a:pt x="892" y="3640"/>
                  </a:lnTo>
                  <a:lnTo>
                    <a:pt x="586" y="3658"/>
                  </a:lnTo>
                  <a:lnTo>
                    <a:pt x="496" y="3778"/>
                  </a:lnTo>
                  <a:lnTo>
                    <a:pt x="396" y="3781"/>
                  </a:lnTo>
                  <a:lnTo>
                    <a:pt x="366" y="3835"/>
                  </a:lnTo>
                  <a:lnTo>
                    <a:pt x="405" y="3967"/>
                  </a:lnTo>
                  <a:lnTo>
                    <a:pt x="495" y="4078"/>
                  </a:lnTo>
                  <a:lnTo>
                    <a:pt x="553" y="4222"/>
                  </a:lnTo>
                  <a:lnTo>
                    <a:pt x="484" y="4255"/>
                  </a:lnTo>
                  <a:lnTo>
                    <a:pt x="423" y="4198"/>
                  </a:lnTo>
                  <a:lnTo>
                    <a:pt x="346" y="4198"/>
                  </a:lnTo>
                  <a:lnTo>
                    <a:pt x="379" y="4380"/>
                  </a:lnTo>
                  <a:lnTo>
                    <a:pt x="0" y="467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B20747F1-2D20-4E01-143C-5C744FF0D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" y="1746"/>
              <a:ext cx="150" cy="214"/>
            </a:xfrm>
            <a:custGeom>
              <a:avLst/>
              <a:gdLst>
                <a:gd name="T0" fmla="*/ 144 w 150"/>
                <a:gd name="T1" fmla="*/ 214 h 214"/>
                <a:gd name="T2" fmla="*/ 117 w 150"/>
                <a:gd name="T3" fmla="*/ 187 h 214"/>
                <a:gd name="T4" fmla="*/ 98 w 150"/>
                <a:gd name="T5" fmla="*/ 177 h 214"/>
                <a:gd name="T6" fmla="*/ 80 w 150"/>
                <a:gd name="T7" fmla="*/ 166 h 214"/>
                <a:gd name="T8" fmla="*/ 63 w 150"/>
                <a:gd name="T9" fmla="*/ 147 h 214"/>
                <a:gd name="T10" fmla="*/ 57 w 150"/>
                <a:gd name="T11" fmla="*/ 105 h 214"/>
                <a:gd name="T12" fmla="*/ 35 w 150"/>
                <a:gd name="T13" fmla="*/ 99 h 214"/>
                <a:gd name="T14" fmla="*/ 21 w 150"/>
                <a:gd name="T15" fmla="*/ 73 h 214"/>
                <a:gd name="T16" fmla="*/ 15 w 150"/>
                <a:gd name="T17" fmla="*/ 51 h 214"/>
                <a:gd name="T18" fmla="*/ 0 w 150"/>
                <a:gd name="T19" fmla="*/ 45 h 214"/>
                <a:gd name="T20" fmla="*/ 0 w 150"/>
                <a:gd name="T21" fmla="*/ 7 h 214"/>
                <a:gd name="T22" fmla="*/ 44 w 150"/>
                <a:gd name="T23" fmla="*/ 9 h 214"/>
                <a:gd name="T24" fmla="*/ 71 w 150"/>
                <a:gd name="T25" fmla="*/ 0 h 214"/>
                <a:gd name="T26" fmla="*/ 95 w 150"/>
                <a:gd name="T27" fmla="*/ 15 h 214"/>
                <a:gd name="T28" fmla="*/ 102 w 150"/>
                <a:gd name="T29" fmla="*/ 45 h 214"/>
                <a:gd name="T30" fmla="*/ 66 w 150"/>
                <a:gd name="T31" fmla="*/ 57 h 214"/>
                <a:gd name="T32" fmla="*/ 68 w 150"/>
                <a:gd name="T33" fmla="*/ 93 h 214"/>
                <a:gd name="T34" fmla="*/ 92 w 150"/>
                <a:gd name="T35" fmla="*/ 145 h 214"/>
                <a:gd name="T36" fmla="*/ 108 w 150"/>
                <a:gd name="T37" fmla="*/ 159 h 214"/>
                <a:gd name="T38" fmla="*/ 125 w 150"/>
                <a:gd name="T39" fmla="*/ 169 h 214"/>
                <a:gd name="T40" fmla="*/ 137 w 150"/>
                <a:gd name="T41" fmla="*/ 163 h 214"/>
                <a:gd name="T42" fmla="*/ 150 w 150"/>
                <a:gd name="T43" fmla="*/ 183 h 214"/>
                <a:gd name="T44" fmla="*/ 144 w 150"/>
                <a:gd name="T45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0" h="214">
                  <a:moveTo>
                    <a:pt x="144" y="214"/>
                  </a:moveTo>
                  <a:lnTo>
                    <a:pt x="117" y="187"/>
                  </a:lnTo>
                  <a:lnTo>
                    <a:pt x="98" y="177"/>
                  </a:lnTo>
                  <a:lnTo>
                    <a:pt x="80" y="166"/>
                  </a:lnTo>
                  <a:lnTo>
                    <a:pt x="63" y="147"/>
                  </a:lnTo>
                  <a:lnTo>
                    <a:pt x="57" y="105"/>
                  </a:lnTo>
                  <a:lnTo>
                    <a:pt x="35" y="99"/>
                  </a:lnTo>
                  <a:lnTo>
                    <a:pt x="21" y="73"/>
                  </a:lnTo>
                  <a:lnTo>
                    <a:pt x="15" y="51"/>
                  </a:lnTo>
                  <a:lnTo>
                    <a:pt x="0" y="45"/>
                  </a:lnTo>
                  <a:lnTo>
                    <a:pt x="0" y="7"/>
                  </a:lnTo>
                  <a:lnTo>
                    <a:pt x="44" y="9"/>
                  </a:lnTo>
                  <a:lnTo>
                    <a:pt x="71" y="0"/>
                  </a:lnTo>
                  <a:lnTo>
                    <a:pt x="95" y="15"/>
                  </a:lnTo>
                  <a:lnTo>
                    <a:pt x="102" y="45"/>
                  </a:lnTo>
                  <a:lnTo>
                    <a:pt x="66" y="57"/>
                  </a:lnTo>
                  <a:lnTo>
                    <a:pt x="68" y="93"/>
                  </a:lnTo>
                  <a:lnTo>
                    <a:pt x="92" y="145"/>
                  </a:lnTo>
                  <a:lnTo>
                    <a:pt x="108" y="159"/>
                  </a:lnTo>
                  <a:lnTo>
                    <a:pt x="125" y="169"/>
                  </a:lnTo>
                  <a:lnTo>
                    <a:pt x="137" y="163"/>
                  </a:lnTo>
                  <a:lnTo>
                    <a:pt x="150" y="183"/>
                  </a:lnTo>
                  <a:lnTo>
                    <a:pt x="144" y="21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E576CA4E-D31E-B8DC-2E22-17B8C9D20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" y="2338"/>
              <a:ext cx="164" cy="191"/>
            </a:xfrm>
            <a:custGeom>
              <a:avLst/>
              <a:gdLst>
                <a:gd name="T0" fmla="*/ 138 w 164"/>
                <a:gd name="T1" fmla="*/ 189 h 191"/>
                <a:gd name="T2" fmla="*/ 159 w 164"/>
                <a:gd name="T3" fmla="*/ 191 h 191"/>
                <a:gd name="T4" fmla="*/ 164 w 164"/>
                <a:gd name="T5" fmla="*/ 162 h 191"/>
                <a:gd name="T6" fmla="*/ 135 w 164"/>
                <a:gd name="T7" fmla="*/ 117 h 191"/>
                <a:gd name="T8" fmla="*/ 136 w 164"/>
                <a:gd name="T9" fmla="*/ 91 h 191"/>
                <a:gd name="T10" fmla="*/ 128 w 164"/>
                <a:gd name="T11" fmla="*/ 95 h 191"/>
                <a:gd name="T12" fmla="*/ 108 w 164"/>
                <a:gd name="T13" fmla="*/ 105 h 191"/>
                <a:gd name="T14" fmla="*/ 98 w 164"/>
                <a:gd name="T15" fmla="*/ 78 h 191"/>
                <a:gd name="T16" fmla="*/ 102 w 164"/>
                <a:gd name="T17" fmla="*/ 33 h 191"/>
                <a:gd name="T18" fmla="*/ 92 w 164"/>
                <a:gd name="T19" fmla="*/ 18 h 191"/>
                <a:gd name="T20" fmla="*/ 91 w 164"/>
                <a:gd name="T21" fmla="*/ 0 h 191"/>
                <a:gd name="T22" fmla="*/ 80 w 164"/>
                <a:gd name="T23" fmla="*/ 6 h 191"/>
                <a:gd name="T24" fmla="*/ 71 w 164"/>
                <a:gd name="T25" fmla="*/ 21 h 191"/>
                <a:gd name="T26" fmla="*/ 78 w 164"/>
                <a:gd name="T27" fmla="*/ 39 h 191"/>
                <a:gd name="T28" fmla="*/ 53 w 164"/>
                <a:gd name="T29" fmla="*/ 75 h 191"/>
                <a:gd name="T30" fmla="*/ 44 w 164"/>
                <a:gd name="T31" fmla="*/ 36 h 191"/>
                <a:gd name="T32" fmla="*/ 14 w 164"/>
                <a:gd name="T33" fmla="*/ 44 h 191"/>
                <a:gd name="T34" fmla="*/ 17 w 164"/>
                <a:gd name="T35" fmla="*/ 81 h 191"/>
                <a:gd name="T36" fmla="*/ 11 w 164"/>
                <a:gd name="T37" fmla="*/ 99 h 191"/>
                <a:gd name="T38" fmla="*/ 11 w 164"/>
                <a:gd name="T39" fmla="*/ 116 h 191"/>
                <a:gd name="T40" fmla="*/ 0 w 164"/>
                <a:gd name="T41" fmla="*/ 136 h 191"/>
                <a:gd name="T42" fmla="*/ 21 w 164"/>
                <a:gd name="T43" fmla="*/ 152 h 191"/>
                <a:gd name="T44" fmla="*/ 45 w 164"/>
                <a:gd name="T45" fmla="*/ 136 h 191"/>
                <a:gd name="T46" fmla="*/ 39 w 164"/>
                <a:gd name="T47" fmla="*/ 113 h 191"/>
                <a:gd name="T48" fmla="*/ 33 w 164"/>
                <a:gd name="T49" fmla="*/ 95 h 191"/>
                <a:gd name="T50" fmla="*/ 51 w 164"/>
                <a:gd name="T51" fmla="*/ 101 h 191"/>
                <a:gd name="T52" fmla="*/ 60 w 164"/>
                <a:gd name="T53" fmla="*/ 165 h 191"/>
                <a:gd name="T54" fmla="*/ 80 w 164"/>
                <a:gd name="T55" fmla="*/ 173 h 191"/>
                <a:gd name="T56" fmla="*/ 93 w 164"/>
                <a:gd name="T57" fmla="*/ 164 h 191"/>
                <a:gd name="T58" fmla="*/ 116 w 164"/>
                <a:gd name="T59" fmla="*/ 167 h 191"/>
                <a:gd name="T60" fmla="*/ 138 w 164"/>
                <a:gd name="T61" fmla="*/ 189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4" h="191">
                  <a:moveTo>
                    <a:pt x="138" y="189"/>
                  </a:moveTo>
                  <a:lnTo>
                    <a:pt x="159" y="191"/>
                  </a:lnTo>
                  <a:lnTo>
                    <a:pt x="164" y="162"/>
                  </a:lnTo>
                  <a:lnTo>
                    <a:pt x="135" y="117"/>
                  </a:lnTo>
                  <a:lnTo>
                    <a:pt x="136" y="91"/>
                  </a:lnTo>
                  <a:lnTo>
                    <a:pt x="128" y="95"/>
                  </a:lnTo>
                  <a:lnTo>
                    <a:pt x="108" y="105"/>
                  </a:lnTo>
                  <a:lnTo>
                    <a:pt x="98" y="78"/>
                  </a:lnTo>
                  <a:lnTo>
                    <a:pt x="102" y="33"/>
                  </a:lnTo>
                  <a:lnTo>
                    <a:pt x="92" y="18"/>
                  </a:lnTo>
                  <a:lnTo>
                    <a:pt x="91" y="0"/>
                  </a:lnTo>
                  <a:lnTo>
                    <a:pt x="80" y="6"/>
                  </a:lnTo>
                  <a:lnTo>
                    <a:pt x="71" y="21"/>
                  </a:lnTo>
                  <a:lnTo>
                    <a:pt x="78" y="39"/>
                  </a:lnTo>
                  <a:lnTo>
                    <a:pt x="53" y="75"/>
                  </a:lnTo>
                  <a:lnTo>
                    <a:pt x="44" y="36"/>
                  </a:lnTo>
                  <a:lnTo>
                    <a:pt x="14" y="44"/>
                  </a:lnTo>
                  <a:lnTo>
                    <a:pt x="17" y="81"/>
                  </a:lnTo>
                  <a:lnTo>
                    <a:pt x="11" y="99"/>
                  </a:lnTo>
                  <a:lnTo>
                    <a:pt x="11" y="116"/>
                  </a:lnTo>
                  <a:lnTo>
                    <a:pt x="0" y="136"/>
                  </a:lnTo>
                  <a:lnTo>
                    <a:pt x="21" y="152"/>
                  </a:lnTo>
                  <a:lnTo>
                    <a:pt x="45" y="136"/>
                  </a:lnTo>
                  <a:lnTo>
                    <a:pt x="39" y="113"/>
                  </a:lnTo>
                  <a:lnTo>
                    <a:pt x="33" y="95"/>
                  </a:lnTo>
                  <a:cubicBezTo>
                    <a:pt x="35" y="96"/>
                    <a:pt x="47" y="89"/>
                    <a:pt x="51" y="101"/>
                  </a:cubicBezTo>
                  <a:cubicBezTo>
                    <a:pt x="55" y="113"/>
                    <a:pt x="55" y="153"/>
                    <a:pt x="60" y="165"/>
                  </a:cubicBezTo>
                  <a:lnTo>
                    <a:pt x="80" y="173"/>
                  </a:lnTo>
                  <a:lnTo>
                    <a:pt x="93" y="164"/>
                  </a:lnTo>
                  <a:lnTo>
                    <a:pt x="116" y="167"/>
                  </a:lnTo>
                  <a:lnTo>
                    <a:pt x="138" y="18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7">
              <a:extLst>
                <a:ext uri="{FF2B5EF4-FFF2-40B4-BE49-F238E27FC236}">
                  <a16:creationId xmlns:a16="http://schemas.microsoft.com/office/drawing/2014/main" id="{BD839AA5-EEF4-EF0D-C414-38879102B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2179"/>
              <a:ext cx="63" cy="98"/>
            </a:xfrm>
            <a:custGeom>
              <a:avLst/>
              <a:gdLst>
                <a:gd name="T0" fmla="*/ 63 w 63"/>
                <a:gd name="T1" fmla="*/ 12 h 98"/>
                <a:gd name="T2" fmla="*/ 39 w 63"/>
                <a:gd name="T3" fmla="*/ 0 h 98"/>
                <a:gd name="T4" fmla="*/ 12 w 63"/>
                <a:gd name="T5" fmla="*/ 20 h 98"/>
                <a:gd name="T6" fmla="*/ 5 w 63"/>
                <a:gd name="T7" fmla="*/ 68 h 98"/>
                <a:gd name="T8" fmla="*/ 0 w 63"/>
                <a:gd name="T9" fmla="*/ 98 h 98"/>
                <a:gd name="T10" fmla="*/ 43 w 63"/>
                <a:gd name="T11" fmla="*/ 98 h 98"/>
                <a:gd name="T12" fmla="*/ 48 w 63"/>
                <a:gd name="T13" fmla="*/ 62 h 98"/>
                <a:gd name="T14" fmla="*/ 61 w 63"/>
                <a:gd name="T15" fmla="*/ 47 h 98"/>
                <a:gd name="T16" fmla="*/ 63 w 63"/>
                <a:gd name="T17" fmla="*/ 1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98">
                  <a:moveTo>
                    <a:pt x="63" y="12"/>
                  </a:moveTo>
                  <a:lnTo>
                    <a:pt x="39" y="0"/>
                  </a:lnTo>
                  <a:lnTo>
                    <a:pt x="12" y="20"/>
                  </a:lnTo>
                  <a:lnTo>
                    <a:pt x="5" y="68"/>
                  </a:lnTo>
                  <a:lnTo>
                    <a:pt x="0" y="98"/>
                  </a:lnTo>
                  <a:lnTo>
                    <a:pt x="43" y="98"/>
                  </a:lnTo>
                  <a:lnTo>
                    <a:pt x="48" y="62"/>
                  </a:lnTo>
                  <a:lnTo>
                    <a:pt x="61" y="47"/>
                  </a:lnTo>
                  <a:lnTo>
                    <a:pt x="63" y="1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8">
              <a:extLst>
                <a:ext uri="{FF2B5EF4-FFF2-40B4-BE49-F238E27FC236}">
                  <a16:creationId xmlns:a16="http://schemas.microsoft.com/office/drawing/2014/main" id="{1FC3DF3C-DC88-6F22-F837-A7E634E29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7" y="2584"/>
              <a:ext cx="129" cy="131"/>
            </a:xfrm>
            <a:custGeom>
              <a:avLst/>
              <a:gdLst>
                <a:gd name="T0" fmla="*/ 72 w 129"/>
                <a:gd name="T1" fmla="*/ 131 h 131"/>
                <a:gd name="T2" fmla="*/ 54 w 129"/>
                <a:gd name="T3" fmla="*/ 113 h 131"/>
                <a:gd name="T4" fmla="*/ 30 w 129"/>
                <a:gd name="T5" fmla="*/ 86 h 131"/>
                <a:gd name="T6" fmla="*/ 15 w 129"/>
                <a:gd name="T7" fmla="*/ 68 h 131"/>
                <a:gd name="T8" fmla="*/ 11 w 129"/>
                <a:gd name="T9" fmla="*/ 48 h 131"/>
                <a:gd name="T10" fmla="*/ 0 w 129"/>
                <a:gd name="T11" fmla="*/ 17 h 131"/>
                <a:gd name="T12" fmla="*/ 21 w 129"/>
                <a:gd name="T13" fmla="*/ 0 h 131"/>
                <a:gd name="T14" fmla="*/ 39 w 129"/>
                <a:gd name="T15" fmla="*/ 26 h 131"/>
                <a:gd name="T16" fmla="*/ 57 w 129"/>
                <a:gd name="T17" fmla="*/ 41 h 131"/>
                <a:gd name="T18" fmla="*/ 77 w 129"/>
                <a:gd name="T19" fmla="*/ 38 h 131"/>
                <a:gd name="T20" fmla="*/ 98 w 129"/>
                <a:gd name="T21" fmla="*/ 54 h 131"/>
                <a:gd name="T22" fmla="*/ 120 w 129"/>
                <a:gd name="T23" fmla="*/ 56 h 131"/>
                <a:gd name="T24" fmla="*/ 120 w 129"/>
                <a:gd name="T25" fmla="*/ 75 h 131"/>
                <a:gd name="T26" fmla="*/ 129 w 129"/>
                <a:gd name="T27" fmla="*/ 104 h 131"/>
                <a:gd name="T28" fmla="*/ 86 w 129"/>
                <a:gd name="T29" fmla="*/ 89 h 131"/>
                <a:gd name="T30" fmla="*/ 71 w 129"/>
                <a:gd name="T31" fmla="*/ 105 h 131"/>
                <a:gd name="T32" fmla="*/ 81 w 129"/>
                <a:gd name="T33" fmla="*/ 117 h 131"/>
                <a:gd name="T34" fmla="*/ 72 w 129"/>
                <a:gd name="T35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31">
                  <a:moveTo>
                    <a:pt x="72" y="131"/>
                  </a:moveTo>
                  <a:lnTo>
                    <a:pt x="54" y="113"/>
                  </a:lnTo>
                  <a:lnTo>
                    <a:pt x="30" y="86"/>
                  </a:lnTo>
                  <a:lnTo>
                    <a:pt x="15" y="68"/>
                  </a:lnTo>
                  <a:lnTo>
                    <a:pt x="11" y="48"/>
                  </a:lnTo>
                  <a:lnTo>
                    <a:pt x="0" y="17"/>
                  </a:lnTo>
                  <a:lnTo>
                    <a:pt x="21" y="0"/>
                  </a:lnTo>
                  <a:lnTo>
                    <a:pt x="39" y="26"/>
                  </a:lnTo>
                  <a:lnTo>
                    <a:pt x="57" y="41"/>
                  </a:lnTo>
                  <a:lnTo>
                    <a:pt x="77" y="38"/>
                  </a:lnTo>
                  <a:lnTo>
                    <a:pt x="98" y="54"/>
                  </a:lnTo>
                  <a:lnTo>
                    <a:pt x="120" y="56"/>
                  </a:lnTo>
                  <a:lnTo>
                    <a:pt x="120" y="75"/>
                  </a:lnTo>
                  <a:lnTo>
                    <a:pt x="129" y="104"/>
                  </a:lnTo>
                  <a:lnTo>
                    <a:pt x="86" y="89"/>
                  </a:lnTo>
                  <a:lnTo>
                    <a:pt x="71" y="105"/>
                  </a:lnTo>
                  <a:lnTo>
                    <a:pt x="81" y="117"/>
                  </a:lnTo>
                  <a:lnTo>
                    <a:pt x="72" y="13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1DD833C4-566D-B026-C01B-EE3AEA1A7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6" y="3583"/>
              <a:ext cx="981" cy="333"/>
            </a:xfrm>
            <a:custGeom>
              <a:avLst/>
              <a:gdLst>
                <a:gd name="T0" fmla="*/ 0 w 4905"/>
                <a:gd name="T1" fmla="*/ 802 h 1666"/>
                <a:gd name="T2" fmla="*/ 76 w 4905"/>
                <a:gd name="T3" fmla="*/ 268 h 1666"/>
                <a:gd name="T4" fmla="*/ 217 w 4905"/>
                <a:gd name="T5" fmla="*/ 345 h 1666"/>
                <a:gd name="T6" fmla="*/ 376 w 4905"/>
                <a:gd name="T7" fmla="*/ 390 h 1666"/>
                <a:gd name="T8" fmla="*/ 349 w 4905"/>
                <a:gd name="T9" fmla="*/ 25 h 1666"/>
                <a:gd name="T10" fmla="*/ 481 w 4905"/>
                <a:gd name="T11" fmla="*/ 267 h 1666"/>
                <a:gd name="T12" fmla="*/ 822 w 4905"/>
                <a:gd name="T13" fmla="*/ 360 h 1666"/>
                <a:gd name="T14" fmla="*/ 1011 w 4905"/>
                <a:gd name="T15" fmla="*/ 226 h 1666"/>
                <a:gd name="T16" fmla="*/ 1230 w 4905"/>
                <a:gd name="T17" fmla="*/ 297 h 1666"/>
                <a:gd name="T18" fmla="*/ 1008 w 4905"/>
                <a:gd name="T19" fmla="*/ 400 h 1666"/>
                <a:gd name="T20" fmla="*/ 1281 w 4905"/>
                <a:gd name="T21" fmla="*/ 466 h 1666"/>
                <a:gd name="T22" fmla="*/ 1321 w 4905"/>
                <a:gd name="T23" fmla="*/ 658 h 1666"/>
                <a:gd name="T24" fmla="*/ 1464 w 4905"/>
                <a:gd name="T25" fmla="*/ 699 h 1666"/>
                <a:gd name="T26" fmla="*/ 1894 w 4905"/>
                <a:gd name="T27" fmla="*/ 631 h 1666"/>
                <a:gd name="T28" fmla="*/ 2305 w 4905"/>
                <a:gd name="T29" fmla="*/ 600 h 1666"/>
                <a:gd name="T30" fmla="*/ 2691 w 4905"/>
                <a:gd name="T31" fmla="*/ 610 h 1666"/>
                <a:gd name="T32" fmla="*/ 2914 w 4905"/>
                <a:gd name="T33" fmla="*/ 753 h 1666"/>
                <a:gd name="T34" fmla="*/ 3382 w 4905"/>
                <a:gd name="T35" fmla="*/ 840 h 1666"/>
                <a:gd name="T36" fmla="*/ 3706 w 4905"/>
                <a:gd name="T37" fmla="*/ 790 h 1666"/>
                <a:gd name="T38" fmla="*/ 3907 w 4905"/>
                <a:gd name="T39" fmla="*/ 717 h 1666"/>
                <a:gd name="T40" fmla="*/ 3931 w 4905"/>
                <a:gd name="T41" fmla="*/ 1021 h 1666"/>
                <a:gd name="T42" fmla="*/ 3978 w 4905"/>
                <a:gd name="T43" fmla="*/ 1195 h 1666"/>
                <a:gd name="T44" fmla="*/ 4188 w 4905"/>
                <a:gd name="T45" fmla="*/ 1113 h 1666"/>
                <a:gd name="T46" fmla="*/ 4321 w 4905"/>
                <a:gd name="T47" fmla="*/ 873 h 1666"/>
                <a:gd name="T48" fmla="*/ 4876 w 4905"/>
                <a:gd name="T49" fmla="*/ 822 h 1666"/>
                <a:gd name="T50" fmla="*/ 4807 w 4905"/>
                <a:gd name="T51" fmla="*/ 1392 h 1666"/>
                <a:gd name="T52" fmla="*/ 3631 w 4905"/>
                <a:gd name="T53" fmla="*/ 1488 h 1666"/>
                <a:gd name="T54" fmla="*/ 3178 w 4905"/>
                <a:gd name="T55" fmla="*/ 1533 h 1666"/>
                <a:gd name="T56" fmla="*/ 2811 w 4905"/>
                <a:gd name="T57" fmla="*/ 1636 h 1666"/>
                <a:gd name="T58" fmla="*/ 2359 w 4905"/>
                <a:gd name="T59" fmla="*/ 1588 h 1666"/>
                <a:gd name="T60" fmla="*/ 2182 w 4905"/>
                <a:gd name="T61" fmla="*/ 1609 h 1666"/>
                <a:gd name="T62" fmla="*/ 2113 w 4905"/>
                <a:gd name="T63" fmla="*/ 1263 h 1666"/>
                <a:gd name="T64" fmla="*/ 1773 w 4905"/>
                <a:gd name="T65" fmla="*/ 1171 h 1666"/>
                <a:gd name="T66" fmla="*/ 1351 w 4905"/>
                <a:gd name="T67" fmla="*/ 1047 h 1666"/>
                <a:gd name="T68" fmla="*/ 979 w 4905"/>
                <a:gd name="T69" fmla="*/ 1051 h 1666"/>
                <a:gd name="T70" fmla="*/ 637 w 4905"/>
                <a:gd name="T71" fmla="*/ 975 h 1666"/>
                <a:gd name="T72" fmla="*/ 141 w 4905"/>
                <a:gd name="T73" fmla="*/ 987 h 1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05" h="1666">
                  <a:moveTo>
                    <a:pt x="141" y="987"/>
                  </a:moveTo>
                  <a:lnTo>
                    <a:pt x="0" y="802"/>
                  </a:lnTo>
                  <a:lnTo>
                    <a:pt x="75" y="504"/>
                  </a:lnTo>
                  <a:lnTo>
                    <a:pt x="76" y="268"/>
                  </a:lnTo>
                  <a:lnTo>
                    <a:pt x="151" y="147"/>
                  </a:lnTo>
                  <a:lnTo>
                    <a:pt x="217" y="345"/>
                  </a:lnTo>
                  <a:lnTo>
                    <a:pt x="276" y="400"/>
                  </a:lnTo>
                  <a:lnTo>
                    <a:pt x="376" y="390"/>
                  </a:lnTo>
                  <a:lnTo>
                    <a:pt x="322" y="195"/>
                  </a:lnTo>
                  <a:lnTo>
                    <a:pt x="349" y="25"/>
                  </a:lnTo>
                  <a:lnTo>
                    <a:pt x="465" y="0"/>
                  </a:lnTo>
                  <a:lnTo>
                    <a:pt x="481" y="267"/>
                  </a:lnTo>
                  <a:lnTo>
                    <a:pt x="558" y="346"/>
                  </a:lnTo>
                  <a:lnTo>
                    <a:pt x="822" y="360"/>
                  </a:lnTo>
                  <a:lnTo>
                    <a:pt x="967" y="315"/>
                  </a:lnTo>
                  <a:lnTo>
                    <a:pt x="1011" y="226"/>
                  </a:lnTo>
                  <a:lnTo>
                    <a:pt x="1174" y="205"/>
                  </a:lnTo>
                  <a:lnTo>
                    <a:pt x="1230" y="297"/>
                  </a:lnTo>
                  <a:lnTo>
                    <a:pt x="1173" y="387"/>
                  </a:lnTo>
                  <a:lnTo>
                    <a:pt x="1008" y="400"/>
                  </a:lnTo>
                  <a:lnTo>
                    <a:pt x="1191" y="511"/>
                  </a:lnTo>
                  <a:lnTo>
                    <a:pt x="1281" y="466"/>
                  </a:lnTo>
                  <a:lnTo>
                    <a:pt x="1311" y="492"/>
                  </a:lnTo>
                  <a:lnTo>
                    <a:pt x="1321" y="658"/>
                  </a:lnTo>
                  <a:lnTo>
                    <a:pt x="1395" y="721"/>
                  </a:lnTo>
                  <a:lnTo>
                    <a:pt x="1464" y="699"/>
                  </a:lnTo>
                  <a:lnTo>
                    <a:pt x="1741" y="687"/>
                  </a:lnTo>
                  <a:lnTo>
                    <a:pt x="1894" y="631"/>
                  </a:lnTo>
                  <a:lnTo>
                    <a:pt x="2191" y="580"/>
                  </a:lnTo>
                  <a:lnTo>
                    <a:pt x="2305" y="600"/>
                  </a:lnTo>
                  <a:lnTo>
                    <a:pt x="2491" y="601"/>
                  </a:lnTo>
                  <a:lnTo>
                    <a:pt x="2691" y="610"/>
                  </a:lnTo>
                  <a:lnTo>
                    <a:pt x="2737" y="721"/>
                  </a:lnTo>
                  <a:lnTo>
                    <a:pt x="2914" y="753"/>
                  </a:lnTo>
                  <a:lnTo>
                    <a:pt x="3291" y="736"/>
                  </a:lnTo>
                  <a:lnTo>
                    <a:pt x="3382" y="840"/>
                  </a:lnTo>
                  <a:lnTo>
                    <a:pt x="3547" y="826"/>
                  </a:lnTo>
                  <a:lnTo>
                    <a:pt x="3706" y="790"/>
                  </a:lnTo>
                  <a:lnTo>
                    <a:pt x="3786" y="702"/>
                  </a:lnTo>
                  <a:lnTo>
                    <a:pt x="3907" y="717"/>
                  </a:lnTo>
                  <a:lnTo>
                    <a:pt x="3907" y="871"/>
                  </a:lnTo>
                  <a:lnTo>
                    <a:pt x="3931" y="1021"/>
                  </a:lnTo>
                  <a:lnTo>
                    <a:pt x="3901" y="1170"/>
                  </a:lnTo>
                  <a:lnTo>
                    <a:pt x="3978" y="1195"/>
                  </a:lnTo>
                  <a:lnTo>
                    <a:pt x="4059" y="1210"/>
                  </a:lnTo>
                  <a:lnTo>
                    <a:pt x="4188" y="1113"/>
                  </a:lnTo>
                  <a:lnTo>
                    <a:pt x="4311" y="1032"/>
                  </a:lnTo>
                  <a:lnTo>
                    <a:pt x="4321" y="873"/>
                  </a:lnTo>
                  <a:lnTo>
                    <a:pt x="4540" y="1032"/>
                  </a:lnTo>
                  <a:lnTo>
                    <a:pt x="4876" y="822"/>
                  </a:lnTo>
                  <a:lnTo>
                    <a:pt x="4905" y="1200"/>
                  </a:lnTo>
                  <a:lnTo>
                    <a:pt x="4807" y="1392"/>
                  </a:lnTo>
                  <a:lnTo>
                    <a:pt x="3951" y="1464"/>
                  </a:lnTo>
                  <a:lnTo>
                    <a:pt x="3631" y="1488"/>
                  </a:lnTo>
                  <a:lnTo>
                    <a:pt x="3319" y="1495"/>
                  </a:lnTo>
                  <a:lnTo>
                    <a:pt x="3178" y="1533"/>
                  </a:lnTo>
                  <a:lnTo>
                    <a:pt x="2926" y="1572"/>
                  </a:lnTo>
                  <a:lnTo>
                    <a:pt x="2811" y="1636"/>
                  </a:lnTo>
                  <a:lnTo>
                    <a:pt x="2466" y="1650"/>
                  </a:lnTo>
                  <a:lnTo>
                    <a:pt x="2359" y="1588"/>
                  </a:lnTo>
                  <a:lnTo>
                    <a:pt x="2271" y="1666"/>
                  </a:lnTo>
                  <a:lnTo>
                    <a:pt x="2182" y="1609"/>
                  </a:lnTo>
                  <a:lnTo>
                    <a:pt x="2191" y="1420"/>
                  </a:lnTo>
                  <a:lnTo>
                    <a:pt x="2113" y="1263"/>
                  </a:lnTo>
                  <a:lnTo>
                    <a:pt x="1881" y="1291"/>
                  </a:lnTo>
                  <a:lnTo>
                    <a:pt x="1773" y="1171"/>
                  </a:lnTo>
                  <a:lnTo>
                    <a:pt x="1579" y="1138"/>
                  </a:lnTo>
                  <a:lnTo>
                    <a:pt x="1351" y="1047"/>
                  </a:lnTo>
                  <a:lnTo>
                    <a:pt x="1141" y="1030"/>
                  </a:lnTo>
                  <a:lnTo>
                    <a:pt x="979" y="1051"/>
                  </a:lnTo>
                  <a:lnTo>
                    <a:pt x="850" y="1017"/>
                  </a:lnTo>
                  <a:lnTo>
                    <a:pt x="637" y="975"/>
                  </a:lnTo>
                  <a:lnTo>
                    <a:pt x="457" y="960"/>
                  </a:lnTo>
                  <a:lnTo>
                    <a:pt x="141" y="98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10">
              <a:extLst>
                <a:ext uri="{FF2B5EF4-FFF2-40B4-BE49-F238E27FC236}">
                  <a16:creationId xmlns:a16="http://schemas.microsoft.com/office/drawing/2014/main" id="{2D89865E-E1A9-F3EF-9E43-8819ED093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3270"/>
              <a:ext cx="88" cy="111"/>
            </a:xfrm>
            <a:custGeom>
              <a:avLst/>
              <a:gdLst>
                <a:gd name="T0" fmla="*/ 41 w 88"/>
                <a:gd name="T1" fmla="*/ 111 h 111"/>
                <a:gd name="T2" fmla="*/ 13 w 88"/>
                <a:gd name="T3" fmla="*/ 82 h 111"/>
                <a:gd name="T4" fmla="*/ 16 w 88"/>
                <a:gd name="T5" fmla="*/ 52 h 111"/>
                <a:gd name="T6" fmla="*/ 0 w 88"/>
                <a:gd name="T7" fmla="*/ 27 h 111"/>
                <a:gd name="T8" fmla="*/ 19 w 88"/>
                <a:gd name="T9" fmla="*/ 0 h 111"/>
                <a:gd name="T10" fmla="*/ 34 w 88"/>
                <a:gd name="T11" fmla="*/ 18 h 111"/>
                <a:gd name="T12" fmla="*/ 51 w 88"/>
                <a:gd name="T13" fmla="*/ 43 h 111"/>
                <a:gd name="T14" fmla="*/ 78 w 88"/>
                <a:gd name="T15" fmla="*/ 60 h 111"/>
                <a:gd name="T16" fmla="*/ 88 w 88"/>
                <a:gd name="T17" fmla="*/ 75 h 111"/>
                <a:gd name="T18" fmla="*/ 58 w 88"/>
                <a:gd name="T19" fmla="*/ 78 h 111"/>
                <a:gd name="T20" fmla="*/ 67 w 88"/>
                <a:gd name="T21" fmla="*/ 111 h 111"/>
                <a:gd name="T22" fmla="*/ 41 w 88"/>
                <a:gd name="T2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111">
                  <a:moveTo>
                    <a:pt x="41" y="111"/>
                  </a:moveTo>
                  <a:lnTo>
                    <a:pt x="13" y="82"/>
                  </a:lnTo>
                  <a:lnTo>
                    <a:pt x="16" y="52"/>
                  </a:lnTo>
                  <a:lnTo>
                    <a:pt x="0" y="27"/>
                  </a:lnTo>
                  <a:lnTo>
                    <a:pt x="19" y="0"/>
                  </a:lnTo>
                  <a:lnTo>
                    <a:pt x="34" y="18"/>
                  </a:lnTo>
                  <a:lnTo>
                    <a:pt x="51" y="43"/>
                  </a:lnTo>
                  <a:lnTo>
                    <a:pt x="78" y="60"/>
                  </a:lnTo>
                  <a:lnTo>
                    <a:pt x="88" y="75"/>
                  </a:lnTo>
                  <a:lnTo>
                    <a:pt x="58" y="78"/>
                  </a:lnTo>
                  <a:lnTo>
                    <a:pt x="67" y="111"/>
                  </a:lnTo>
                  <a:lnTo>
                    <a:pt x="41" y="11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3AE98394-5A72-D771-A03D-6216E425B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2644"/>
              <a:ext cx="168" cy="87"/>
            </a:xfrm>
            <a:custGeom>
              <a:avLst/>
              <a:gdLst>
                <a:gd name="T0" fmla="*/ 98 w 168"/>
                <a:gd name="T1" fmla="*/ 87 h 87"/>
                <a:gd name="T2" fmla="*/ 57 w 168"/>
                <a:gd name="T3" fmla="*/ 48 h 87"/>
                <a:gd name="T4" fmla="*/ 35 w 168"/>
                <a:gd name="T5" fmla="*/ 51 h 87"/>
                <a:gd name="T6" fmla="*/ 9 w 168"/>
                <a:gd name="T7" fmla="*/ 65 h 87"/>
                <a:gd name="T8" fmla="*/ 0 w 168"/>
                <a:gd name="T9" fmla="*/ 38 h 87"/>
                <a:gd name="T10" fmla="*/ 39 w 168"/>
                <a:gd name="T11" fmla="*/ 3 h 87"/>
                <a:gd name="T12" fmla="*/ 74 w 168"/>
                <a:gd name="T13" fmla="*/ 0 h 87"/>
                <a:gd name="T14" fmla="*/ 80 w 168"/>
                <a:gd name="T15" fmla="*/ 11 h 87"/>
                <a:gd name="T16" fmla="*/ 101 w 168"/>
                <a:gd name="T17" fmla="*/ 3 h 87"/>
                <a:gd name="T18" fmla="*/ 131 w 168"/>
                <a:gd name="T19" fmla="*/ 21 h 87"/>
                <a:gd name="T20" fmla="*/ 168 w 168"/>
                <a:gd name="T21" fmla="*/ 24 h 87"/>
                <a:gd name="T22" fmla="*/ 144 w 168"/>
                <a:gd name="T23" fmla="*/ 50 h 87"/>
                <a:gd name="T24" fmla="*/ 98 w 168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8" h="87">
                  <a:moveTo>
                    <a:pt x="98" y="87"/>
                  </a:moveTo>
                  <a:lnTo>
                    <a:pt x="57" y="48"/>
                  </a:lnTo>
                  <a:lnTo>
                    <a:pt x="35" y="51"/>
                  </a:lnTo>
                  <a:lnTo>
                    <a:pt x="9" y="65"/>
                  </a:lnTo>
                  <a:lnTo>
                    <a:pt x="0" y="38"/>
                  </a:lnTo>
                  <a:lnTo>
                    <a:pt x="39" y="3"/>
                  </a:lnTo>
                  <a:lnTo>
                    <a:pt x="74" y="0"/>
                  </a:lnTo>
                  <a:lnTo>
                    <a:pt x="80" y="11"/>
                  </a:lnTo>
                  <a:lnTo>
                    <a:pt x="101" y="3"/>
                  </a:lnTo>
                  <a:lnTo>
                    <a:pt x="131" y="21"/>
                  </a:lnTo>
                  <a:lnTo>
                    <a:pt x="168" y="24"/>
                  </a:lnTo>
                  <a:lnTo>
                    <a:pt x="144" y="50"/>
                  </a:lnTo>
                  <a:lnTo>
                    <a:pt x="98" y="8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D13E6A3F-2DC9-8DB2-2A90-8361197B5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" y="2707"/>
              <a:ext cx="133" cy="84"/>
            </a:xfrm>
            <a:custGeom>
              <a:avLst/>
              <a:gdLst>
                <a:gd name="T0" fmla="*/ 10 w 133"/>
                <a:gd name="T1" fmla="*/ 84 h 84"/>
                <a:gd name="T2" fmla="*/ 0 w 133"/>
                <a:gd name="T3" fmla="*/ 63 h 84"/>
                <a:gd name="T4" fmla="*/ 34 w 133"/>
                <a:gd name="T5" fmla="*/ 21 h 84"/>
                <a:gd name="T6" fmla="*/ 81 w 133"/>
                <a:gd name="T7" fmla="*/ 21 h 84"/>
                <a:gd name="T8" fmla="*/ 106 w 133"/>
                <a:gd name="T9" fmla="*/ 0 h 84"/>
                <a:gd name="T10" fmla="*/ 133 w 133"/>
                <a:gd name="T11" fmla="*/ 0 h 84"/>
                <a:gd name="T12" fmla="*/ 112 w 133"/>
                <a:gd name="T13" fmla="*/ 26 h 84"/>
                <a:gd name="T14" fmla="*/ 101 w 133"/>
                <a:gd name="T15" fmla="*/ 39 h 84"/>
                <a:gd name="T16" fmla="*/ 75 w 133"/>
                <a:gd name="T17" fmla="*/ 57 h 84"/>
                <a:gd name="T18" fmla="*/ 49 w 133"/>
                <a:gd name="T19" fmla="*/ 56 h 84"/>
                <a:gd name="T20" fmla="*/ 10 w 133"/>
                <a:gd name="T21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84">
                  <a:moveTo>
                    <a:pt x="10" y="84"/>
                  </a:moveTo>
                  <a:lnTo>
                    <a:pt x="0" y="63"/>
                  </a:lnTo>
                  <a:lnTo>
                    <a:pt x="34" y="21"/>
                  </a:lnTo>
                  <a:lnTo>
                    <a:pt x="81" y="21"/>
                  </a:lnTo>
                  <a:lnTo>
                    <a:pt x="106" y="0"/>
                  </a:lnTo>
                  <a:lnTo>
                    <a:pt x="133" y="0"/>
                  </a:lnTo>
                  <a:lnTo>
                    <a:pt x="112" y="26"/>
                  </a:lnTo>
                  <a:lnTo>
                    <a:pt x="101" y="39"/>
                  </a:lnTo>
                  <a:lnTo>
                    <a:pt x="75" y="57"/>
                  </a:lnTo>
                  <a:lnTo>
                    <a:pt x="49" y="56"/>
                  </a:lnTo>
                  <a:lnTo>
                    <a:pt x="10" y="8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03264B87-DD88-EB8B-BD54-E5124562C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3234"/>
              <a:ext cx="194" cy="238"/>
            </a:xfrm>
            <a:custGeom>
              <a:avLst/>
              <a:gdLst>
                <a:gd name="T0" fmla="*/ 9 w 194"/>
                <a:gd name="T1" fmla="*/ 234 h 238"/>
                <a:gd name="T2" fmla="*/ 44 w 194"/>
                <a:gd name="T3" fmla="*/ 238 h 238"/>
                <a:gd name="T4" fmla="*/ 78 w 194"/>
                <a:gd name="T5" fmla="*/ 199 h 238"/>
                <a:gd name="T6" fmla="*/ 87 w 194"/>
                <a:gd name="T7" fmla="*/ 180 h 238"/>
                <a:gd name="T8" fmla="*/ 120 w 194"/>
                <a:gd name="T9" fmla="*/ 166 h 238"/>
                <a:gd name="T10" fmla="*/ 143 w 194"/>
                <a:gd name="T11" fmla="*/ 169 h 238"/>
                <a:gd name="T12" fmla="*/ 138 w 194"/>
                <a:gd name="T13" fmla="*/ 144 h 238"/>
                <a:gd name="T14" fmla="*/ 138 w 194"/>
                <a:gd name="T15" fmla="*/ 124 h 238"/>
                <a:gd name="T16" fmla="*/ 158 w 194"/>
                <a:gd name="T17" fmla="*/ 108 h 238"/>
                <a:gd name="T18" fmla="*/ 194 w 194"/>
                <a:gd name="T19" fmla="*/ 0 h 238"/>
                <a:gd name="T20" fmla="*/ 162 w 194"/>
                <a:gd name="T21" fmla="*/ 3 h 238"/>
                <a:gd name="T22" fmla="*/ 116 w 194"/>
                <a:gd name="T23" fmla="*/ 22 h 238"/>
                <a:gd name="T24" fmla="*/ 36 w 194"/>
                <a:gd name="T25" fmla="*/ 79 h 238"/>
                <a:gd name="T26" fmla="*/ 26 w 194"/>
                <a:gd name="T27" fmla="*/ 109 h 238"/>
                <a:gd name="T28" fmla="*/ 0 w 194"/>
                <a:gd name="T29" fmla="*/ 126 h 238"/>
                <a:gd name="T30" fmla="*/ 21 w 194"/>
                <a:gd name="T31" fmla="*/ 162 h 238"/>
                <a:gd name="T32" fmla="*/ 23 w 194"/>
                <a:gd name="T33" fmla="*/ 192 h 238"/>
                <a:gd name="T34" fmla="*/ 9 w 194"/>
                <a:gd name="T35" fmla="*/ 23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4" h="238">
                  <a:moveTo>
                    <a:pt x="9" y="234"/>
                  </a:moveTo>
                  <a:lnTo>
                    <a:pt x="44" y="238"/>
                  </a:lnTo>
                  <a:lnTo>
                    <a:pt x="78" y="199"/>
                  </a:lnTo>
                  <a:lnTo>
                    <a:pt x="87" y="180"/>
                  </a:lnTo>
                  <a:lnTo>
                    <a:pt x="120" y="166"/>
                  </a:lnTo>
                  <a:lnTo>
                    <a:pt x="143" y="169"/>
                  </a:lnTo>
                  <a:lnTo>
                    <a:pt x="138" y="144"/>
                  </a:lnTo>
                  <a:lnTo>
                    <a:pt x="138" y="124"/>
                  </a:lnTo>
                  <a:lnTo>
                    <a:pt x="158" y="108"/>
                  </a:lnTo>
                  <a:lnTo>
                    <a:pt x="194" y="0"/>
                  </a:lnTo>
                  <a:lnTo>
                    <a:pt x="162" y="3"/>
                  </a:lnTo>
                  <a:lnTo>
                    <a:pt x="116" y="22"/>
                  </a:lnTo>
                  <a:lnTo>
                    <a:pt x="36" y="79"/>
                  </a:lnTo>
                  <a:lnTo>
                    <a:pt x="26" y="109"/>
                  </a:lnTo>
                  <a:lnTo>
                    <a:pt x="0" y="126"/>
                  </a:lnTo>
                  <a:lnTo>
                    <a:pt x="21" y="162"/>
                  </a:lnTo>
                  <a:lnTo>
                    <a:pt x="23" y="192"/>
                  </a:lnTo>
                  <a:lnTo>
                    <a:pt x="9" y="23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2" name="Freeform 14">
              <a:extLst>
                <a:ext uri="{FF2B5EF4-FFF2-40B4-BE49-F238E27FC236}">
                  <a16:creationId xmlns:a16="http://schemas.microsoft.com/office/drawing/2014/main" id="{809E5969-ADB6-5CA9-A79F-10FA21D48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4" y="3516"/>
              <a:ext cx="72" cy="180"/>
            </a:xfrm>
            <a:custGeom>
              <a:avLst/>
              <a:gdLst>
                <a:gd name="T0" fmla="*/ 24 w 72"/>
                <a:gd name="T1" fmla="*/ 180 h 180"/>
                <a:gd name="T2" fmla="*/ 6 w 72"/>
                <a:gd name="T3" fmla="*/ 165 h 180"/>
                <a:gd name="T4" fmla="*/ 16 w 72"/>
                <a:gd name="T5" fmla="*/ 145 h 180"/>
                <a:gd name="T6" fmla="*/ 12 w 72"/>
                <a:gd name="T7" fmla="*/ 117 h 180"/>
                <a:gd name="T8" fmla="*/ 0 w 72"/>
                <a:gd name="T9" fmla="*/ 99 h 180"/>
                <a:gd name="T10" fmla="*/ 6 w 72"/>
                <a:gd name="T11" fmla="*/ 87 h 180"/>
                <a:gd name="T12" fmla="*/ 22 w 72"/>
                <a:gd name="T13" fmla="*/ 78 h 180"/>
                <a:gd name="T14" fmla="*/ 18 w 72"/>
                <a:gd name="T15" fmla="*/ 60 h 180"/>
                <a:gd name="T16" fmla="*/ 31 w 72"/>
                <a:gd name="T17" fmla="*/ 37 h 180"/>
                <a:gd name="T18" fmla="*/ 28 w 72"/>
                <a:gd name="T19" fmla="*/ 4 h 180"/>
                <a:gd name="T20" fmla="*/ 55 w 72"/>
                <a:gd name="T21" fmla="*/ 0 h 180"/>
                <a:gd name="T22" fmla="*/ 51 w 72"/>
                <a:gd name="T23" fmla="*/ 21 h 180"/>
                <a:gd name="T24" fmla="*/ 52 w 72"/>
                <a:gd name="T25" fmla="*/ 37 h 180"/>
                <a:gd name="T26" fmla="*/ 33 w 72"/>
                <a:gd name="T27" fmla="*/ 78 h 180"/>
                <a:gd name="T28" fmla="*/ 61 w 72"/>
                <a:gd name="T29" fmla="*/ 117 h 180"/>
                <a:gd name="T30" fmla="*/ 46 w 72"/>
                <a:gd name="T31" fmla="*/ 127 h 180"/>
                <a:gd name="T32" fmla="*/ 66 w 72"/>
                <a:gd name="T33" fmla="*/ 133 h 180"/>
                <a:gd name="T34" fmla="*/ 72 w 72"/>
                <a:gd name="T35" fmla="*/ 148 h 180"/>
                <a:gd name="T36" fmla="*/ 48 w 72"/>
                <a:gd name="T37" fmla="*/ 150 h 180"/>
                <a:gd name="T38" fmla="*/ 40 w 72"/>
                <a:gd name="T39" fmla="*/ 172 h 180"/>
                <a:gd name="T40" fmla="*/ 24 w 72"/>
                <a:gd name="T4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2" h="180">
                  <a:moveTo>
                    <a:pt x="24" y="180"/>
                  </a:moveTo>
                  <a:lnTo>
                    <a:pt x="6" y="165"/>
                  </a:lnTo>
                  <a:lnTo>
                    <a:pt x="16" y="145"/>
                  </a:lnTo>
                  <a:lnTo>
                    <a:pt x="12" y="117"/>
                  </a:lnTo>
                  <a:lnTo>
                    <a:pt x="0" y="99"/>
                  </a:lnTo>
                  <a:lnTo>
                    <a:pt x="6" y="87"/>
                  </a:lnTo>
                  <a:lnTo>
                    <a:pt x="22" y="78"/>
                  </a:lnTo>
                  <a:lnTo>
                    <a:pt x="18" y="60"/>
                  </a:lnTo>
                  <a:lnTo>
                    <a:pt x="31" y="37"/>
                  </a:lnTo>
                  <a:lnTo>
                    <a:pt x="28" y="4"/>
                  </a:lnTo>
                  <a:lnTo>
                    <a:pt x="55" y="0"/>
                  </a:lnTo>
                  <a:lnTo>
                    <a:pt x="51" y="21"/>
                  </a:lnTo>
                  <a:lnTo>
                    <a:pt x="52" y="37"/>
                  </a:lnTo>
                  <a:lnTo>
                    <a:pt x="33" y="78"/>
                  </a:lnTo>
                  <a:lnTo>
                    <a:pt x="61" y="117"/>
                  </a:lnTo>
                  <a:lnTo>
                    <a:pt x="46" y="127"/>
                  </a:lnTo>
                  <a:lnTo>
                    <a:pt x="66" y="133"/>
                  </a:lnTo>
                  <a:lnTo>
                    <a:pt x="72" y="148"/>
                  </a:lnTo>
                  <a:lnTo>
                    <a:pt x="48" y="150"/>
                  </a:lnTo>
                  <a:lnTo>
                    <a:pt x="40" y="172"/>
                  </a:lnTo>
                  <a:lnTo>
                    <a:pt x="24" y="18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3" name="Freeform 15">
              <a:extLst>
                <a:ext uri="{FF2B5EF4-FFF2-40B4-BE49-F238E27FC236}">
                  <a16:creationId xmlns:a16="http://schemas.microsoft.com/office/drawing/2014/main" id="{A9F75D1D-5F58-D422-33D0-4EA387634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" y="3040"/>
              <a:ext cx="153" cy="105"/>
            </a:xfrm>
            <a:custGeom>
              <a:avLst/>
              <a:gdLst>
                <a:gd name="T0" fmla="*/ 153 w 153"/>
                <a:gd name="T1" fmla="*/ 23 h 105"/>
                <a:gd name="T2" fmla="*/ 120 w 153"/>
                <a:gd name="T3" fmla="*/ 0 h 105"/>
                <a:gd name="T4" fmla="*/ 87 w 153"/>
                <a:gd name="T5" fmla="*/ 12 h 105"/>
                <a:gd name="T6" fmla="*/ 41 w 153"/>
                <a:gd name="T7" fmla="*/ 36 h 105"/>
                <a:gd name="T8" fmla="*/ 26 w 153"/>
                <a:gd name="T9" fmla="*/ 54 h 105"/>
                <a:gd name="T10" fmla="*/ 6 w 153"/>
                <a:gd name="T11" fmla="*/ 62 h 105"/>
                <a:gd name="T12" fmla="*/ 0 w 153"/>
                <a:gd name="T13" fmla="*/ 72 h 105"/>
                <a:gd name="T14" fmla="*/ 0 w 153"/>
                <a:gd name="T15" fmla="*/ 96 h 105"/>
                <a:gd name="T16" fmla="*/ 15 w 153"/>
                <a:gd name="T17" fmla="*/ 105 h 105"/>
                <a:gd name="T18" fmla="*/ 18 w 153"/>
                <a:gd name="T19" fmla="*/ 84 h 105"/>
                <a:gd name="T20" fmla="*/ 42 w 153"/>
                <a:gd name="T21" fmla="*/ 62 h 105"/>
                <a:gd name="T22" fmla="*/ 71 w 153"/>
                <a:gd name="T23" fmla="*/ 72 h 105"/>
                <a:gd name="T24" fmla="*/ 77 w 153"/>
                <a:gd name="T25" fmla="*/ 57 h 105"/>
                <a:gd name="T26" fmla="*/ 104 w 153"/>
                <a:gd name="T27" fmla="*/ 39 h 105"/>
                <a:gd name="T28" fmla="*/ 153 w 153"/>
                <a:gd name="T29" fmla="*/ 2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" h="105">
                  <a:moveTo>
                    <a:pt x="153" y="23"/>
                  </a:moveTo>
                  <a:lnTo>
                    <a:pt x="120" y="0"/>
                  </a:lnTo>
                  <a:lnTo>
                    <a:pt x="87" y="12"/>
                  </a:lnTo>
                  <a:lnTo>
                    <a:pt x="41" y="36"/>
                  </a:lnTo>
                  <a:lnTo>
                    <a:pt x="26" y="54"/>
                  </a:lnTo>
                  <a:lnTo>
                    <a:pt x="6" y="62"/>
                  </a:lnTo>
                  <a:lnTo>
                    <a:pt x="0" y="72"/>
                  </a:lnTo>
                  <a:lnTo>
                    <a:pt x="0" y="96"/>
                  </a:lnTo>
                  <a:lnTo>
                    <a:pt x="15" y="105"/>
                  </a:lnTo>
                  <a:lnTo>
                    <a:pt x="18" y="84"/>
                  </a:lnTo>
                  <a:lnTo>
                    <a:pt x="42" y="62"/>
                  </a:lnTo>
                  <a:lnTo>
                    <a:pt x="71" y="72"/>
                  </a:lnTo>
                  <a:lnTo>
                    <a:pt x="77" y="57"/>
                  </a:lnTo>
                  <a:lnTo>
                    <a:pt x="104" y="39"/>
                  </a:lnTo>
                  <a:lnTo>
                    <a:pt x="153" y="2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5" name="Freeform 16">
              <a:extLst>
                <a:ext uri="{FF2B5EF4-FFF2-40B4-BE49-F238E27FC236}">
                  <a16:creationId xmlns:a16="http://schemas.microsoft.com/office/drawing/2014/main" id="{5F6163F7-859F-6B17-FA4B-46BCFBA8A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" y="3163"/>
              <a:ext cx="42" cy="38"/>
            </a:xfrm>
            <a:custGeom>
              <a:avLst/>
              <a:gdLst>
                <a:gd name="T0" fmla="*/ 13 w 42"/>
                <a:gd name="T1" fmla="*/ 37 h 38"/>
                <a:gd name="T2" fmla="*/ 0 w 42"/>
                <a:gd name="T3" fmla="*/ 14 h 38"/>
                <a:gd name="T4" fmla="*/ 16 w 42"/>
                <a:gd name="T5" fmla="*/ 0 h 38"/>
                <a:gd name="T6" fmla="*/ 34 w 42"/>
                <a:gd name="T7" fmla="*/ 6 h 38"/>
                <a:gd name="T8" fmla="*/ 42 w 42"/>
                <a:gd name="T9" fmla="*/ 29 h 38"/>
                <a:gd name="T10" fmla="*/ 33 w 42"/>
                <a:gd name="T11" fmla="*/ 38 h 38"/>
                <a:gd name="T12" fmla="*/ 13 w 42"/>
                <a:gd name="T13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8">
                  <a:moveTo>
                    <a:pt x="13" y="37"/>
                  </a:moveTo>
                  <a:lnTo>
                    <a:pt x="0" y="14"/>
                  </a:lnTo>
                  <a:lnTo>
                    <a:pt x="16" y="0"/>
                  </a:lnTo>
                  <a:lnTo>
                    <a:pt x="34" y="6"/>
                  </a:lnTo>
                  <a:lnTo>
                    <a:pt x="42" y="29"/>
                  </a:lnTo>
                  <a:lnTo>
                    <a:pt x="33" y="38"/>
                  </a:lnTo>
                  <a:lnTo>
                    <a:pt x="13" y="3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6" name="Freeform 17">
              <a:extLst>
                <a:ext uri="{FF2B5EF4-FFF2-40B4-BE49-F238E27FC236}">
                  <a16:creationId xmlns:a16="http://schemas.microsoft.com/office/drawing/2014/main" id="{1A1AEC14-E6B3-92D5-9863-332B0641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2968"/>
              <a:ext cx="62" cy="69"/>
            </a:xfrm>
            <a:custGeom>
              <a:avLst/>
              <a:gdLst>
                <a:gd name="T0" fmla="*/ 19 w 62"/>
                <a:gd name="T1" fmla="*/ 68 h 69"/>
                <a:gd name="T2" fmla="*/ 6 w 62"/>
                <a:gd name="T3" fmla="*/ 45 h 69"/>
                <a:gd name="T4" fmla="*/ 20 w 62"/>
                <a:gd name="T5" fmla="*/ 26 h 69"/>
                <a:gd name="T6" fmla="*/ 0 w 62"/>
                <a:gd name="T7" fmla="*/ 0 h 69"/>
                <a:gd name="T8" fmla="*/ 26 w 62"/>
                <a:gd name="T9" fmla="*/ 5 h 69"/>
                <a:gd name="T10" fmla="*/ 41 w 62"/>
                <a:gd name="T11" fmla="*/ 24 h 69"/>
                <a:gd name="T12" fmla="*/ 59 w 62"/>
                <a:gd name="T13" fmla="*/ 32 h 69"/>
                <a:gd name="T14" fmla="*/ 62 w 62"/>
                <a:gd name="T15" fmla="*/ 48 h 69"/>
                <a:gd name="T16" fmla="*/ 48 w 62"/>
                <a:gd name="T17" fmla="*/ 60 h 69"/>
                <a:gd name="T18" fmla="*/ 39 w 62"/>
                <a:gd name="T19" fmla="*/ 69 h 69"/>
                <a:gd name="T20" fmla="*/ 19 w 62"/>
                <a:gd name="T21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69">
                  <a:moveTo>
                    <a:pt x="19" y="68"/>
                  </a:moveTo>
                  <a:lnTo>
                    <a:pt x="6" y="45"/>
                  </a:lnTo>
                  <a:lnTo>
                    <a:pt x="20" y="26"/>
                  </a:lnTo>
                  <a:lnTo>
                    <a:pt x="0" y="0"/>
                  </a:lnTo>
                  <a:lnTo>
                    <a:pt x="26" y="5"/>
                  </a:lnTo>
                  <a:lnTo>
                    <a:pt x="41" y="24"/>
                  </a:lnTo>
                  <a:lnTo>
                    <a:pt x="59" y="32"/>
                  </a:lnTo>
                  <a:lnTo>
                    <a:pt x="62" y="48"/>
                  </a:lnTo>
                  <a:lnTo>
                    <a:pt x="48" y="60"/>
                  </a:lnTo>
                  <a:lnTo>
                    <a:pt x="39" y="69"/>
                  </a:lnTo>
                  <a:lnTo>
                    <a:pt x="19" y="6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7" name="Freeform 18">
              <a:extLst>
                <a:ext uri="{FF2B5EF4-FFF2-40B4-BE49-F238E27FC236}">
                  <a16:creationId xmlns:a16="http://schemas.microsoft.com/office/drawing/2014/main" id="{E9278210-EB87-0DC7-DCDA-6771EB9E3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" y="3157"/>
              <a:ext cx="83" cy="61"/>
            </a:xfrm>
            <a:custGeom>
              <a:avLst/>
              <a:gdLst>
                <a:gd name="T0" fmla="*/ 13 w 83"/>
                <a:gd name="T1" fmla="*/ 60 h 61"/>
                <a:gd name="T2" fmla="*/ 0 w 83"/>
                <a:gd name="T3" fmla="*/ 37 h 61"/>
                <a:gd name="T4" fmla="*/ 16 w 83"/>
                <a:gd name="T5" fmla="*/ 23 h 61"/>
                <a:gd name="T6" fmla="*/ 36 w 83"/>
                <a:gd name="T7" fmla="*/ 32 h 61"/>
                <a:gd name="T8" fmla="*/ 44 w 83"/>
                <a:gd name="T9" fmla="*/ 24 h 61"/>
                <a:gd name="T10" fmla="*/ 44 w 83"/>
                <a:gd name="T11" fmla="*/ 3 h 61"/>
                <a:gd name="T12" fmla="*/ 62 w 83"/>
                <a:gd name="T13" fmla="*/ 0 h 61"/>
                <a:gd name="T14" fmla="*/ 83 w 83"/>
                <a:gd name="T15" fmla="*/ 32 h 61"/>
                <a:gd name="T16" fmla="*/ 63 w 83"/>
                <a:gd name="T17" fmla="*/ 39 h 61"/>
                <a:gd name="T18" fmla="*/ 38 w 83"/>
                <a:gd name="T19" fmla="*/ 33 h 61"/>
                <a:gd name="T20" fmla="*/ 33 w 83"/>
                <a:gd name="T21" fmla="*/ 61 h 61"/>
                <a:gd name="T22" fmla="*/ 13 w 83"/>
                <a:gd name="T23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61">
                  <a:moveTo>
                    <a:pt x="13" y="60"/>
                  </a:moveTo>
                  <a:lnTo>
                    <a:pt x="0" y="37"/>
                  </a:lnTo>
                  <a:lnTo>
                    <a:pt x="16" y="23"/>
                  </a:lnTo>
                  <a:lnTo>
                    <a:pt x="36" y="32"/>
                  </a:lnTo>
                  <a:lnTo>
                    <a:pt x="44" y="24"/>
                  </a:lnTo>
                  <a:lnTo>
                    <a:pt x="44" y="3"/>
                  </a:lnTo>
                  <a:lnTo>
                    <a:pt x="62" y="0"/>
                  </a:lnTo>
                  <a:lnTo>
                    <a:pt x="83" y="32"/>
                  </a:lnTo>
                  <a:lnTo>
                    <a:pt x="63" y="39"/>
                  </a:lnTo>
                  <a:lnTo>
                    <a:pt x="38" y="33"/>
                  </a:lnTo>
                  <a:lnTo>
                    <a:pt x="33" y="61"/>
                  </a:lnTo>
                  <a:lnTo>
                    <a:pt x="13" y="6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8" name="Freeform 19">
              <a:extLst>
                <a:ext uri="{FF2B5EF4-FFF2-40B4-BE49-F238E27FC236}">
                  <a16:creationId xmlns:a16="http://schemas.microsoft.com/office/drawing/2014/main" id="{8041935E-18D1-75C2-15DF-B3A693D3B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" y="3154"/>
              <a:ext cx="42" cy="54"/>
            </a:xfrm>
            <a:custGeom>
              <a:avLst/>
              <a:gdLst>
                <a:gd name="T0" fmla="*/ 13 w 42"/>
                <a:gd name="T1" fmla="*/ 40 h 54"/>
                <a:gd name="T2" fmla="*/ 0 w 42"/>
                <a:gd name="T3" fmla="*/ 17 h 54"/>
                <a:gd name="T4" fmla="*/ 19 w 42"/>
                <a:gd name="T5" fmla="*/ 0 h 54"/>
                <a:gd name="T6" fmla="*/ 25 w 42"/>
                <a:gd name="T7" fmla="*/ 14 h 54"/>
                <a:gd name="T8" fmla="*/ 37 w 42"/>
                <a:gd name="T9" fmla="*/ 9 h 54"/>
                <a:gd name="T10" fmla="*/ 42 w 42"/>
                <a:gd name="T11" fmla="*/ 32 h 54"/>
                <a:gd name="T12" fmla="*/ 31 w 42"/>
                <a:gd name="T13" fmla="*/ 54 h 54"/>
                <a:gd name="T14" fmla="*/ 13 w 42"/>
                <a:gd name="T1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4">
                  <a:moveTo>
                    <a:pt x="13" y="40"/>
                  </a:moveTo>
                  <a:lnTo>
                    <a:pt x="0" y="17"/>
                  </a:lnTo>
                  <a:lnTo>
                    <a:pt x="19" y="0"/>
                  </a:lnTo>
                  <a:lnTo>
                    <a:pt x="25" y="14"/>
                  </a:lnTo>
                  <a:lnTo>
                    <a:pt x="37" y="9"/>
                  </a:lnTo>
                  <a:lnTo>
                    <a:pt x="42" y="32"/>
                  </a:lnTo>
                  <a:lnTo>
                    <a:pt x="31" y="54"/>
                  </a:lnTo>
                  <a:lnTo>
                    <a:pt x="13" y="4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199" name="Freeform 20">
              <a:extLst>
                <a:ext uri="{FF2B5EF4-FFF2-40B4-BE49-F238E27FC236}">
                  <a16:creationId xmlns:a16="http://schemas.microsoft.com/office/drawing/2014/main" id="{AA9BAA7A-10B6-8CE2-2602-13DC025CD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917"/>
              <a:ext cx="43" cy="42"/>
            </a:xfrm>
            <a:custGeom>
              <a:avLst/>
              <a:gdLst>
                <a:gd name="T0" fmla="*/ 14 w 43"/>
                <a:gd name="T1" fmla="*/ 24 h 42"/>
                <a:gd name="T2" fmla="*/ 0 w 43"/>
                <a:gd name="T3" fmla="*/ 15 h 42"/>
                <a:gd name="T4" fmla="*/ 1 w 43"/>
                <a:gd name="T5" fmla="*/ 1 h 42"/>
                <a:gd name="T6" fmla="*/ 19 w 43"/>
                <a:gd name="T7" fmla="*/ 0 h 42"/>
                <a:gd name="T8" fmla="*/ 34 w 43"/>
                <a:gd name="T9" fmla="*/ 5 h 42"/>
                <a:gd name="T10" fmla="*/ 43 w 43"/>
                <a:gd name="T11" fmla="*/ 29 h 42"/>
                <a:gd name="T12" fmla="*/ 36 w 43"/>
                <a:gd name="T13" fmla="*/ 42 h 42"/>
                <a:gd name="T14" fmla="*/ 18 w 43"/>
                <a:gd name="T15" fmla="*/ 38 h 42"/>
                <a:gd name="T16" fmla="*/ 14 w 43"/>
                <a:gd name="T17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2">
                  <a:moveTo>
                    <a:pt x="14" y="24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29"/>
                  </a:lnTo>
                  <a:lnTo>
                    <a:pt x="36" y="42"/>
                  </a:lnTo>
                  <a:lnTo>
                    <a:pt x="18" y="38"/>
                  </a:lnTo>
                  <a:lnTo>
                    <a:pt x="14" y="2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0" name="Freeform 21">
              <a:extLst>
                <a:ext uri="{FF2B5EF4-FFF2-40B4-BE49-F238E27FC236}">
                  <a16:creationId xmlns:a16="http://schemas.microsoft.com/office/drawing/2014/main" id="{E18093D7-0377-EA4F-7B05-7E17DA44B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" y="3231"/>
              <a:ext cx="62" cy="42"/>
            </a:xfrm>
            <a:custGeom>
              <a:avLst/>
              <a:gdLst>
                <a:gd name="T0" fmla="*/ 23 w 62"/>
                <a:gd name="T1" fmla="*/ 21 h 42"/>
                <a:gd name="T2" fmla="*/ 0 w 62"/>
                <a:gd name="T3" fmla="*/ 16 h 42"/>
                <a:gd name="T4" fmla="*/ 9 w 62"/>
                <a:gd name="T5" fmla="*/ 1 h 42"/>
                <a:gd name="T6" fmla="*/ 27 w 62"/>
                <a:gd name="T7" fmla="*/ 0 h 42"/>
                <a:gd name="T8" fmla="*/ 45 w 62"/>
                <a:gd name="T9" fmla="*/ 18 h 42"/>
                <a:gd name="T10" fmla="*/ 62 w 62"/>
                <a:gd name="T11" fmla="*/ 30 h 42"/>
                <a:gd name="T12" fmla="*/ 44 w 62"/>
                <a:gd name="T13" fmla="*/ 42 h 42"/>
                <a:gd name="T14" fmla="*/ 27 w 62"/>
                <a:gd name="T15" fmla="*/ 36 h 42"/>
                <a:gd name="T16" fmla="*/ 23 w 62"/>
                <a:gd name="T17" fmla="*/ 2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42">
                  <a:moveTo>
                    <a:pt x="23" y="21"/>
                  </a:moveTo>
                  <a:lnTo>
                    <a:pt x="0" y="16"/>
                  </a:lnTo>
                  <a:lnTo>
                    <a:pt x="9" y="1"/>
                  </a:lnTo>
                  <a:lnTo>
                    <a:pt x="27" y="0"/>
                  </a:lnTo>
                  <a:lnTo>
                    <a:pt x="45" y="18"/>
                  </a:lnTo>
                  <a:lnTo>
                    <a:pt x="62" y="30"/>
                  </a:lnTo>
                  <a:lnTo>
                    <a:pt x="44" y="42"/>
                  </a:lnTo>
                  <a:lnTo>
                    <a:pt x="27" y="36"/>
                  </a:lnTo>
                  <a:lnTo>
                    <a:pt x="23" y="2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1" name="Freeform 22">
              <a:extLst>
                <a:ext uri="{FF2B5EF4-FFF2-40B4-BE49-F238E27FC236}">
                  <a16:creationId xmlns:a16="http://schemas.microsoft.com/office/drawing/2014/main" id="{10844867-5F4C-4EB0-097A-C770635AE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3682"/>
              <a:ext cx="65" cy="42"/>
            </a:xfrm>
            <a:custGeom>
              <a:avLst/>
              <a:gdLst>
                <a:gd name="T0" fmla="*/ 18 w 65"/>
                <a:gd name="T1" fmla="*/ 42 h 42"/>
                <a:gd name="T2" fmla="*/ 0 w 65"/>
                <a:gd name="T3" fmla="*/ 29 h 42"/>
                <a:gd name="T4" fmla="*/ 9 w 65"/>
                <a:gd name="T5" fmla="*/ 14 h 42"/>
                <a:gd name="T6" fmla="*/ 27 w 65"/>
                <a:gd name="T7" fmla="*/ 13 h 42"/>
                <a:gd name="T8" fmla="*/ 51 w 65"/>
                <a:gd name="T9" fmla="*/ 0 h 42"/>
                <a:gd name="T10" fmla="*/ 62 w 65"/>
                <a:gd name="T11" fmla="*/ 6 h 42"/>
                <a:gd name="T12" fmla="*/ 65 w 65"/>
                <a:gd name="T13" fmla="*/ 21 h 42"/>
                <a:gd name="T14" fmla="*/ 38 w 65"/>
                <a:gd name="T15" fmla="*/ 23 h 42"/>
                <a:gd name="T16" fmla="*/ 18 w 65"/>
                <a:gd name="T1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42">
                  <a:moveTo>
                    <a:pt x="18" y="42"/>
                  </a:moveTo>
                  <a:lnTo>
                    <a:pt x="0" y="29"/>
                  </a:lnTo>
                  <a:lnTo>
                    <a:pt x="9" y="14"/>
                  </a:lnTo>
                  <a:lnTo>
                    <a:pt x="27" y="13"/>
                  </a:lnTo>
                  <a:lnTo>
                    <a:pt x="51" y="0"/>
                  </a:lnTo>
                  <a:lnTo>
                    <a:pt x="62" y="6"/>
                  </a:lnTo>
                  <a:lnTo>
                    <a:pt x="65" y="21"/>
                  </a:lnTo>
                  <a:lnTo>
                    <a:pt x="38" y="23"/>
                  </a:lnTo>
                  <a:lnTo>
                    <a:pt x="18" y="4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2" name="Freeform 23">
              <a:extLst>
                <a:ext uri="{FF2B5EF4-FFF2-40B4-BE49-F238E27FC236}">
                  <a16:creationId xmlns:a16="http://schemas.microsoft.com/office/drawing/2014/main" id="{B77A25F0-4705-700D-15E4-A88036BD7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2917"/>
              <a:ext cx="92" cy="134"/>
            </a:xfrm>
            <a:custGeom>
              <a:avLst/>
              <a:gdLst>
                <a:gd name="T0" fmla="*/ 0 w 92"/>
                <a:gd name="T1" fmla="*/ 62 h 134"/>
                <a:gd name="T2" fmla="*/ 44 w 92"/>
                <a:gd name="T3" fmla="*/ 24 h 134"/>
                <a:gd name="T4" fmla="*/ 61 w 92"/>
                <a:gd name="T5" fmla="*/ 11 h 134"/>
                <a:gd name="T6" fmla="*/ 80 w 92"/>
                <a:gd name="T7" fmla="*/ 0 h 134"/>
                <a:gd name="T8" fmla="*/ 91 w 92"/>
                <a:gd name="T9" fmla="*/ 17 h 134"/>
                <a:gd name="T10" fmla="*/ 92 w 92"/>
                <a:gd name="T11" fmla="*/ 74 h 134"/>
                <a:gd name="T12" fmla="*/ 85 w 92"/>
                <a:gd name="T13" fmla="*/ 83 h 134"/>
                <a:gd name="T14" fmla="*/ 79 w 92"/>
                <a:gd name="T15" fmla="*/ 110 h 134"/>
                <a:gd name="T16" fmla="*/ 34 w 92"/>
                <a:gd name="T17" fmla="*/ 134 h 134"/>
                <a:gd name="T18" fmla="*/ 31 w 92"/>
                <a:gd name="T19" fmla="*/ 111 h 134"/>
                <a:gd name="T20" fmla="*/ 0 w 92"/>
                <a:gd name="T21" fmla="*/ 6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134">
                  <a:moveTo>
                    <a:pt x="0" y="62"/>
                  </a:moveTo>
                  <a:lnTo>
                    <a:pt x="44" y="24"/>
                  </a:lnTo>
                  <a:lnTo>
                    <a:pt x="61" y="11"/>
                  </a:lnTo>
                  <a:lnTo>
                    <a:pt x="80" y="0"/>
                  </a:lnTo>
                  <a:lnTo>
                    <a:pt x="91" y="17"/>
                  </a:lnTo>
                  <a:lnTo>
                    <a:pt x="92" y="74"/>
                  </a:lnTo>
                  <a:lnTo>
                    <a:pt x="85" y="83"/>
                  </a:lnTo>
                  <a:lnTo>
                    <a:pt x="79" y="110"/>
                  </a:lnTo>
                  <a:lnTo>
                    <a:pt x="34" y="134"/>
                  </a:lnTo>
                  <a:lnTo>
                    <a:pt x="31" y="111"/>
                  </a:lnTo>
                  <a:lnTo>
                    <a:pt x="0" y="6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3" name="Freeform 24">
              <a:extLst>
                <a:ext uri="{FF2B5EF4-FFF2-40B4-BE49-F238E27FC236}">
                  <a16:creationId xmlns:a16="http://schemas.microsoft.com/office/drawing/2014/main" id="{5B0A7E13-A4C0-8CAF-B506-D5930D8D7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707"/>
              <a:ext cx="104" cy="75"/>
            </a:xfrm>
            <a:custGeom>
              <a:avLst/>
              <a:gdLst>
                <a:gd name="T0" fmla="*/ 14 w 104"/>
                <a:gd name="T1" fmla="*/ 24 h 75"/>
                <a:gd name="T2" fmla="*/ 0 w 104"/>
                <a:gd name="T3" fmla="*/ 15 h 75"/>
                <a:gd name="T4" fmla="*/ 1 w 104"/>
                <a:gd name="T5" fmla="*/ 1 h 75"/>
                <a:gd name="T6" fmla="*/ 19 w 104"/>
                <a:gd name="T7" fmla="*/ 0 h 75"/>
                <a:gd name="T8" fmla="*/ 34 w 104"/>
                <a:gd name="T9" fmla="*/ 5 h 75"/>
                <a:gd name="T10" fmla="*/ 49 w 104"/>
                <a:gd name="T11" fmla="*/ 17 h 75"/>
                <a:gd name="T12" fmla="*/ 104 w 104"/>
                <a:gd name="T13" fmla="*/ 29 h 75"/>
                <a:gd name="T14" fmla="*/ 98 w 104"/>
                <a:gd name="T15" fmla="*/ 75 h 75"/>
                <a:gd name="T16" fmla="*/ 71 w 104"/>
                <a:gd name="T17" fmla="*/ 72 h 75"/>
                <a:gd name="T18" fmla="*/ 34 w 104"/>
                <a:gd name="T19" fmla="*/ 42 h 75"/>
                <a:gd name="T20" fmla="*/ 14 w 104"/>
                <a:gd name="T21" fmla="*/ 2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75">
                  <a:moveTo>
                    <a:pt x="14" y="24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9" y="17"/>
                  </a:lnTo>
                  <a:lnTo>
                    <a:pt x="104" y="29"/>
                  </a:lnTo>
                  <a:lnTo>
                    <a:pt x="98" y="75"/>
                  </a:lnTo>
                  <a:lnTo>
                    <a:pt x="71" y="72"/>
                  </a:lnTo>
                  <a:lnTo>
                    <a:pt x="34" y="42"/>
                  </a:lnTo>
                  <a:lnTo>
                    <a:pt x="14" y="2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4" name="Freeform 25">
              <a:extLst>
                <a:ext uri="{FF2B5EF4-FFF2-40B4-BE49-F238E27FC236}">
                  <a16:creationId xmlns:a16="http://schemas.microsoft.com/office/drawing/2014/main" id="{B8EE897A-989F-95CB-6716-7172760A7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" y="2569"/>
              <a:ext cx="99" cy="134"/>
            </a:xfrm>
            <a:custGeom>
              <a:avLst/>
              <a:gdLst>
                <a:gd name="T0" fmla="*/ 27 w 99"/>
                <a:gd name="T1" fmla="*/ 76 h 134"/>
                <a:gd name="T2" fmla="*/ 24 w 99"/>
                <a:gd name="T3" fmla="*/ 59 h 134"/>
                <a:gd name="T4" fmla="*/ 2 w 99"/>
                <a:gd name="T5" fmla="*/ 50 h 134"/>
                <a:gd name="T6" fmla="*/ 0 w 99"/>
                <a:gd name="T7" fmla="*/ 9 h 134"/>
                <a:gd name="T8" fmla="*/ 21 w 99"/>
                <a:gd name="T9" fmla="*/ 0 h 134"/>
                <a:gd name="T10" fmla="*/ 45 w 99"/>
                <a:gd name="T11" fmla="*/ 18 h 134"/>
                <a:gd name="T12" fmla="*/ 53 w 99"/>
                <a:gd name="T13" fmla="*/ 41 h 134"/>
                <a:gd name="T14" fmla="*/ 84 w 99"/>
                <a:gd name="T15" fmla="*/ 51 h 134"/>
                <a:gd name="T16" fmla="*/ 90 w 99"/>
                <a:gd name="T17" fmla="*/ 71 h 134"/>
                <a:gd name="T18" fmla="*/ 99 w 99"/>
                <a:gd name="T19" fmla="*/ 84 h 134"/>
                <a:gd name="T20" fmla="*/ 93 w 99"/>
                <a:gd name="T21" fmla="*/ 101 h 134"/>
                <a:gd name="T22" fmla="*/ 96 w 99"/>
                <a:gd name="T23" fmla="*/ 122 h 134"/>
                <a:gd name="T24" fmla="*/ 78 w 99"/>
                <a:gd name="T25" fmla="*/ 134 h 134"/>
                <a:gd name="T26" fmla="*/ 72 w 99"/>
                <a:gd name="T27" fmla="*/ 111 h 134"/>
                <a:gd name="T28" fmla="*/ 53 w 99"/>
                <a:gd name="T29" fmla="*/ 102 h 134"/>
                <a:gd name="T30" fmla="*/ 27 w 99"/>
                <a:gd name="T31" fmla="*/ 7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9" h="134">
                  <a:moveTo>
                    <a:pt x="27" y="76"/>
                  </a:moveTo>
                  <a:lnTo>
                    <a:pt x="24" y="59"/>
                  </a:lnTo>
                  <a:lnTo>
                    <a:pt x="2" y="50"/>
                  </a:lnTo>
                  <a:lnTo>
                    <a:pt x="0" y="9"/>
                  </a:lnTo>
                  <a:lnTo>
                    <a:pt x="21" y="0"/>
                  </a:lnTo>
                  <a:lnTo>
                    <a:pt x="45" y="18"/>
                  </a:lnTo>
                  <a:lnTo>
                    <a:pt x="53" y="41"/>
                  </a:lnTo>
                  <a:lnTo>
                    <a:pt x="84" y="51"/>
                  </a:lnTo>
                  <a:lnTo>
                    <a:pt x="90" y="71"/>
                  </a:lnTo>
                  <a:lnTo>
                    <a:pt x="99" y="84"/>
                  </a:lnTo>
                  <a:lnTo>
                    <a:pt x="93" y="101"/>
                  </a:lnTo>
                  <a:lnTo>
                    <a:pt x="96" y="122"/>
                  </a:lnTo>
                  <a:lnTo>
                    <a:pt x="78" y="134"/>
                  </a:lnTo>
                  <a:lnTo>
                    <a:pt x="72" y="111"/>
                  </a:lnTo>
                  <a:lnTo>
                    <a:pt x="53" y="102"/>
                  </a:lnTo>
                  <a:lnTo>
                    <a:pt x="27" y="7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5" name="Freeform 26">
              <a:extLst>
                <a:ext uri="{FF2B5EF4-FFF2-40B4-BE49-F238E27FC236}">
                  <a16:creationId xmlns:a16="http://schemas.microsoft.com/office/drawing/2014/main" id="{4AA45978-F4D9-41CD-F75B-4CCF876E1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2989"/>
              <a:ext cx="41" cy="63"/>
            </a:xfrm>
            <a:custGeom>
              <a:avLst/>
              <a:gdLst>
                <a:gd name="T0" fmla="*/ 6 w 41"/>
                <a:gd name="T1" fmla="*/ 36 h 63"/>
                <a:gd name="T2" fmla="*/ 0 w 41"/>
                <a:gd name="T3" fmla="*/ 14 h 63"/>
                <a:gd name="T4" fmla="*/ 1 w 41"/>
                <a:gd name="T5" fmla="*/ 0 h 63"/>
                <a:gd name="T6" fmla="*/ 23 w 41"/>
                <a:gd name="T7" fmla="*/ 9 h 63"/>
                <a:gd name="T8" fmla="*/ 36 w 41"/>
                <a:gd name="T9" fmla="*/ 27 h 63"/>
                <a:gd name="T10" fmla="*/ 41 w 41"/>
                <a:gd name="T11" fmla="*/ 51 h 63"/>
                <a:gd name="T12" fmla="*/ 18 w 41"/>
                <a:gd name="T13" fmla="*/ 63 h 63"/>
                <a:gd name="T14" fmla="*/ 6 w 41"/>
                <a:gd name="T15" fmla="*/ 3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6" y="36"/>
                  </a:moveTo>
                  <a:lnTo>
                    <a:pt x="0" y="14"/>
                  </a:lnTo>
                  <a:lnTo>
                    <a:pt x="1" y="0"/>
                  </a:lnTo>
                  <a:lnTo>
                    <a:pt x="23" y="9"/>
                  </a:lnTo>
                  <a:lnTo>
                    <a:pt x="36" y="27"/>
                  </a:lnTo>
                  <a:lnTo>
                    <a:pt x="41" y="51"/>
                  </a:lnTo>
                  <a:lnTo>
                    <a:pt x="18" y="63"/>
                  </a:lnTo>
                  <a:lnTo>
                    <a:pt x="6" y="3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6" name="Freeform 27">
              <a:extLst>
                <a:ext uri="{FF2B5EF4-FFF2-40B4-BE49-F238E27FC236}">
                  <a16:creationId xmlns:a16="http://schemas.microsoft.com/office/drawing/2014/main" id="{DB639A90-200B-2FC2-0C62-47D53FF5A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2702"/>
              <a:ext cx="46" cy="62"/>
            </a:xfrm>
            <a:custGeom>
              <a:avLst/>
              <a:gdLst>
                <a:gd name="T0" fmla="*/ 8 w 46"/>
                <a:gd name="T1" fmla="*/ 20 h 62"/>
                <a:gd name="T2" fmla="*/ 29 w 46"/>
                <a:gd name="T3" fmla="*/ 7 h 62"/>
                <a:gd name="T4" fmla="*/ 41 w 46"/>
                <a:gd name="T5" fmla="*/ 0 h 62"/>
                <a:gd name="T6" fmla="*/ 46 w 46"/>
                <a:gd name="T7" fmla="*/ 23 h 62"/>
                <a:gd name="T8" fmla="*/ 39 w 46"/>
                <a:gd name="T9" fmla="*/ 44 h 62"/>
                <a:gd name="T10" fmla="*/ 23 w 46"/>
                <a:gd name="T11" fmla="*/ 62 h 62"/>
                <a:gd name="T12" fmla="*/ 0 w 46"/>
                <a:gd name="T13" fmla="*/ 50 h 62"/>
                <a:gd name="T14" fmla="*/ 8 w 46"/>
                <a:gd name="T15" fmla="*/ 2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2">
                  <a:moveTo>
                    <a:pt x="8" y="20"/>
                  </a:moveTo>
                  <a:lnTo>
                    <a:pt x="29" y="7"/>
                  </a:lnTo>
                  <a:lnTo>
                    <a:pt x="41" y="0"/>
                  </a:lnTo>
                  <a:lnTo>
                    <a:pt x="46" y="23"/>
                  </a:lnTo>
                  <a:lnTo>
                    <a:pt x="39" y="44"/>
                  </a:lnTo>
                  <a:lnTo>
                    <a:pt x="23" y="62"/>
                  </a:lnTo>
                  <a:lnTo>
                    <a:pt x="0" y="50"/>
                  </a:lnTo>
                  <a:lnTo>
                    <a:pt x="8" y="2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7" name="Freeform 28">
              <a:extLst>
                <a:ext uri="{FF2B5EF4-FFF2-40B4-BE49-F238E27FC236}">
                  <a16:creationId xmlns:a16="http://schemas.microsoft.com/office/drawing/2014/main" id="{0BE4C623-F0BE-FAC0-96E8-F7D1CD010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41"/>
              <a:ext cx="105" cy="96"/>
            </a:xfrm>
            <a:custGeom>
              <a:avLst/>
              <a:gdLst>
                <a:gd name="T0" fmla="*/ 55 w 105"/>
                <a:gd name="T1" fmla="*/ 29 h 96"/>
                <a:gd name="T2" fmla="*/ 71 w 105"/>
                <a:gd name="T3" fmla="*/ 7 h 96"/>
                <a:gd name="T4" fmla="*/ 83 w 105"/>
                <a:gd name="T5" fmla="*/ 0 h 96"/>
                <a:gd name="T6" fmla="*/ 93 w 105"/>
                <a:gd name="T7" fmla="*/ 12 h 96"/>
                <a:gd name="T8" fmla="*/ 103 w 105"/>
                <a:gd name="T9" fmla="*/ 0 h 96"/>
                <a:gd name="T10" fmla="*/ 100 w 105"/>
                <a:gd name="T11" fmla="*/ 30 h 96"/>
                <a:gd name="T12" fmla="*/ 105 w 105"/>
                <a:gd name="T13" fmla="*/ 53 h 96"/>
                <a:gd name="T14" fmla="*/ 88 w 105"/>
                <a:gd name="T15" fmla="*/ 68 h 96"/>
                <a:gd name="T16" fmla="*/ 66 w 105"/>
                <a:gd name="T17" fmla="*/ 77 h 96"/>
                <a:gd name="T18" fmla="*/ 40 w 105"/>
                <a:gd name="T19" fmla="*/ 56 h 96"/>
                <a:gd name="T20" fmla="*/ 37 w 105"/>
                <a:gd name="T21" fmla="*/ 96 h 96"/>
                <a:gd name="T22" fmla="*/ 19 w 105"/>
                <a:gd name="T23" fmla="*/ 80 h 96"/>
                <a:gd name="T24" fmla="*/ 0 w 105"/>
                <a:gd name="T25" fmla="*/ 83 h 96"/>
                <a:gd name="T26" fmla="*/ 21 w 105"/>
                <a:gd name="T27" fmla="*/ 57 h 96"/>
                <a:gd name="T28" fmla="*/ 43 w 105"/>
                <a:gd name="T29" fmla="*/ 57 h 96"/>
                <a:gd name="T30" fmla="*/ 55 w 105"/>
                <a:gd name="T31" fmla="*/ 2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96">
                  <a:moveTo>
                    <a:pt x="55" y="29"/>
                  </a:moveTo>
                  <a:lnTo>
                    <a:pt x="71" y="7"/>
                  </a:lnTo>
                  <a:lnTo>
                    <a:pt x="83" y="0"/>
                  </a:lnTo>
                  <a:lnTo>
                    <a:pt x="93" y="12"/>
                  </a:lnTo>
                  <a:lnTo>
                    <a:pt x="103" y="0"/>
                  </a:lnTo>
                  <a:lnTo>
                    <a:pt x="100" y="30"/>
                  </a:lnTo>
                  <a:lnTo>
                    <a:pt x="105" y="53"/>
                  </a:lnTo>
                  <a:lnTo>
                    <a:pt x="88" y="68"/>
                  </a:lnTo>
                  <a:lnTo>
                    <a:pt x="66" y="77"/>
                  </a:lnTo>
                  <a:lnTo>
                    <a:pt x="40" y="56"/>
                  </a:lnTo>
                  <a:lnTo>
                    <a:pt x="37" y="96"/>
                  </a:lnTo>
                  <a:lnTo>
                    <a:pt x="19" y="80"/>
                  </a:lnTo>
                  <a:lnTo>
                    <a:pt x="0" y="83"/>
                  </a:lnTo>
                  <a:lnTo>
                    <a:pt x="21" y="57"/>
                  </a:lnTo>
                  <a:lnTo>
                    <a:pt x="43" y="57"/>
                  </a:lnTo>
                  <a:lnTo>
                    <a:pt x="55" y="2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8" name="Freeform 29">
              <a:extLst>
                <a:ext uri="{FF2B5EF4-FFF2-40B4-BE49-F238E27FC236}">
                  <a16:creationId xmlns:a16="http://schemas.microsoft.com/office/drawing/2014/main" id="{A1BF3757-8A19-5C2B-29BB-8DC002D91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917"/>
              <a:ext cx="43" cy="42"/>
            </a:xfrm>
            <a:custGeom>
              <a:avLst/>
              <a:gdLst>
                <a:gd name="T0" fmla="*/ 3 w 43"/>
                <a:gd name="T1" fmla="*/ 36 h 42"/>
                <a:gd name="T2" fmla="*/ 0 w 43"/>
                <a:gd name="T3" fmla="*/ 15 h 42"/>
                <a:gd name="T4" fmla="*/ 10 w 43"/>
                <a:gd name="T5" fmla="*/ 2 h 42"/>
                <a:gd name="T6" fmla="*/ 19 w 43"/>
                <a:gd name="T7" fmla="*/ 0 h 42"/>
                <a:gd name="T8" fmla="*/ 34 w 43"/>
                <a:gd name="T9" fmla="*/ 5 h 42"/>
                <a:gd name="T10" fmla="*/ 43 w 43"/>
                <a:gd name="T11" fmla="*/ 15 h 42"/>
                <a:gd name="T12" fmla="*/ 43 w 43"/>
                <a:gd name="T13" fmla="*/ 29 h 42"/>
                <a:gd name="T14" fmla="*/ 36 w 43"/>
                <a:gd name="T15" fmla="*/ 42 h 42"/>
                <a:gd name="T16" fmla="*/ 18 w 43"/>
                <a:gd name="T17" fmla="*/ 38 h 42"/>
                <a:gd name="T18" fmla="*/ 3 w 43"/>
                <a:gd name="T1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2">
                  <a:moveTo>
                    <a:pt x="3" y="36"/>
                  </a:moveTo>
                  <a:lnTo>
                    <a:pt x="0" y="15"/>
                  </a:lnTo>
                  <a:lnTo>
                    <a:pt x="10" y="2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15"/>
                  </a:lnTo>
                  <a:lnTo>
                    <a:pt x="43" y="29"/>
                  </a:lnTo>
                  <a:lnTo>
                    <a:pt x="36" y="42"/>
                  </a:lnTo>
                  <a:lnTo>
                    <a:pt x="18" y="38"/>
                  </a:lnTo>
                  <a:lnTo>
                    <a:pt x="3" y="3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09" name="Freeform 30">
              <a:extLst>
                <a:ext uri="{FF2B5EF4-FFF2-40B4-BE49-F238E27FC236}">
                  <a16:creationId xmlns:a16="http://schemas.microsoft.com/office/drawing/2014/main" id="{4222F649-D390-17D9-1C6E-54DD4969B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788"/>
              <a:ext cx="63" cy="41"/>
            </a:xfrm>
            <a:custGeom>
              <a:avLst/>
              <a:gdLst>
                <a:gd name="T0" fmla="*/ 0 w 63"/>
                <a:gd name="T1" fmla="*/ 39 h 41"/>
                <a:gd name="T2" fmla="*/ 11 w 63"/>
                <a:gd name="T3" fmla="*/ 21 h 41"/>
                <a:gd name="T4" fmla="*/ 3 w 63"/>
                <a:gd name="T5" fmla="*/ 0 h 41"/>
                <a:gd name="T6" fmla="*/ 29 w 63"/>
                <a:gd name="T7" fmla="*/ 11 h 41"/>
                <a:gd name="T8" fmla="*/ 44 w 63"/>
                <a:gd name="T9" fmla="*/ 8 h 41"/>
                <a:gd name="T10" fmla="*/ 63 w 63"/>
                <a:gd name="T11" fmla="*/ 21 h 41"/>
                <a:gd name="T12" fmla="*/ 47 w 63"/>
                <a:gd name="T13" fmla="*/ 27 h 41"/>
                <a:gd name="T14" fmla="*/ 28 w 63"/>
                <a:gd name="T15" fmla="*/ 41 h 41"/>
                <a:gd name="T16" fmla="*/ 0 w 63"/>
                <a:gd name="T17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41">
                  <a:moveTo>
                    <a:pt x="0" y="39"/>
                  </a:moveTo>
                  <a:lnTo>
                    <a:pt x="11" y="21"/>
                  </a:lnTo>
                  <a:lnTo>
                    <a:pt x="3" y="0"/>
                  </a:lnTo>
                  <a:lnTo>
                    <a:pt x="29" y="11"/>
                  </a:lnTo>
                  <a:lnTo>
                    <a:pt x="44" y="8"/>
                  </a:lnTo>
                  <a:lnTo>
                    <a:pt x="63" y="21"/>
                  </a:lnTo>
                  <a:lnTo>
                    <a:pt x="47" y="27"/>
                  </a:lnTo>
                  <a:lnTo>
                    <a:pt x="28" y="41"/>
                  </a:lnTo>
                  <a:lnTo>
                    <a:pt x="0" y="3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0" name="Freeform 31">
              <a:extLst>
                <a:ext uri="{FF2B5EF4-FFF2-40B4-BE49-F238E27FC236}">
                  <a16:creationId xmlns:a16="http://schemas.microsoft.com/office/drawing/2014/main" id="{E0794C76-2FC4-91D3-187B-3E5764A7B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" y="3103"/>
              <a:ext cx="53" cy="62"/>
            </a:xfrm>
            <a:custGeom>
              <a:avLst/>
              <a:gdLst>
                <a:gd name="T0" fmla="*/ 2 w 53"/>
                <a:gd name="T1" fmla="*/ 30 h 62"/>
                <a:gd name="T2" fmla="*/ 0 w 53"/>
                <a:gd name="T3" fmla="*/ 15 h 62"/>
                <a:gd name="T4" fmla="*/ 1 w 53"/>
                <a:gd name="T5" fmla="*/ 1 h 62"/>
                <a:gd name="T6" fmla="*/ 19 w 53"/>
                <a:gd name="T7" fmla="*/ 0 h 62"/>
                <a:gd name="T8" fmla="*/ 36 w 53"/>
                <a:gd name="T9" fmla="*/ 15 h 62"/>
                <a:gd name="T10" fmla="*/ 53 w 53"/>
                <a:gd name="T11" fmla="*/ 29 h 62"/>
                <a:gd name="T12" fmla="*/ 47 w 53"/>
                <a:gd name="T13" fmla="*/ 51 h 62"/>
                <a:gd name="T14" fmla="*/ 36 w 53"/>
                <a:gd name="T15" fmla="*/ 62 h 62"/>
                <a:gd name="T16" fmla="*/ 18 w 53"/>
                <a:gd name="T17" fmla="*/ 38 h 62"/>
                <a:gd name="T18" fmla="*/ 2 w 53"/>
                <a:gd name="T19" fmla="*/ 3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62">
                  <a:moveTo>
                    <a:pt x="2" y="3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6" y="15"/>
                  </a:lnTo>
                  <a:lnTo>
                    <a:pt x="53" y="29"/>
                  </a:lnTo>
                  <a:lnTo>
                    <a:pt x="47" y="51"/>
                  </a:lnTo>
                  <a:lnTo>
                    <a:pt x="36" y="62"/>
                  </a:lnTo>
                  <a:lnTo>
                    <a:pt x="18" y="38"/>
                  </a:lnTo>
                  <a:lnTo>
                    <a:pt x="2" y="3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1" name="Freeform 32">
              <a:extLst>
                <a:ext uri="{FF2B5EF4-FFF2-40B4-BE49-F238E27FC236}">
                  <a16:creationId xmlns:a16="http://schemas.microsoft.com/office/drawing/2014/main" id="{1551ED45-5F10-4D47-4C5D-5EECD9F59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2802"/>
              <a:ext cx="43" cy="72"/>
            </a:xfrm>
            <a:custGeom>
              <a:avLst/>
              <a:gdLst>
                <a:gd name="T0" fmla="*/ 14 w 43"/>
                <a:gd name="T1" fmla="*/ 35 h 72"/>
                <a:gd name="T2" fmla="*/ 0 w 43"/>
                <a:gd name="T3" fmla="*/ 26 h 72"/>
                <a:gd name="T4" fmla="*/ 1 w 43"/>
                <a:gd name="T5" fmla="*/ 12 h 72"/>
                <a:gd name="T6" fmla="*/ 22 w 43"/>
                <a:gd name="T7" fmla="*/ 0 h 72"/>
                <a:gd name="T8" fmla="*/ 29 w 43"/>
                <a:gd name="T9" fmla="*/ 16 h 72"/>
                <a:gd name="T10" fmla="*/ 43 w 43"/>
                <a:gd name="T11" fmla="*/ 40 h 72"/>
                <a:gd name="T12" fmla="*/ 31 w 43"/>
                <a:gd name="T13" fmla="*/ 51 h 72"/>
                <a:gd name="T14" fmla="*/ 14 w 43"/>
                <a:gd name="T15" fmla="*/ 72 h 72"/>
                <a:gd name="T16" fmla="*/ 2 w 43"/>
                <a:gd name="T17" fmla="*/ 61 h 72"/>
                <a:gd name="T18" fmla="*/ 14 w 43"/>
                <a:gd name="T19" fmla="*/ 3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72">
                  <a:moveTo>
                    <a:pt x="14" y="35"/>
                  </a:moveTo>
                  <a:lnTo>
                    <a:pt x="0" y="26"/>
                  </a:lnTo>
                  <a:lnTo>
                    <a:pt x="1" y="12"/>
                  </a:lnTo>
                  <a:lnTo>
                    <a:pt x="22" y="0"/>
                  </a:lnTo>
                  <a:lnTo>
                    <a:pt x="29" y="16"/>
                  </a:lnTo>
                  <a:lnTo>
                    <a:pt x="43" y="40"/>
                  </a:lnTo>
                  <a:lnTo>
                    <a:pt x="31" y="51"/>
                  </a:lnTo>
                  <a:lnTo>
                    <a:pt x="14" y="72"/>
                  </a:lnTo>
                  <a:lnTo>
                    <a:pt x="2" y="61"/>
                  </a:lnTo>
                  <a:lnTo>
                    <a:pt x="14" y="3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2" name="Freeform 33">
              <a:extLst>
                <a:ext uri="{FF2B5EF4-FFF2-40B4-BE49-F238E27FC236}">
                  <a16:creationId xmlns:a16="http://schemas.microsoft.com/office/drawing/2014/main" id="{8FB85E5D-45D0-04B1-A7D9-F4392BACB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3106"/>
              <a:ext cx="87" cy="57"/>
            </a:xfrm>
            <a:custGeom>
              <a:avLst/>
              <a:gdLst>
                <a:gd name="T0" fmla="*/ 3 w 87"/>
                <a:gd name="T1" fmla="*/ 55 h 57"/>
                <a:gd name="T2" fmla="*/ 0 w 87"/>
                <a:gd name="T3" fmla="*/ 34 h 57"/>
                <a:gd name="T4" fmla="*/ 10 w 87"/>
                <a:gd name="T5" fmla="*/ 21 h 57"/>
                <a:gd name="T6" fmla="*/ 19 w 87"/>
                <a:gd name="T7" fmla="*/ 19 h 57"/>
                <a:gd name="T8" fmla="*/ 34 w 87"/>
                <a:gd name="T9" fmla="*/ 24 h 57"/>
                <a:gd name="T10" fmla="*/ 48 w 87"/>
                <a:gd name="T11" fmla="*/ 42 h 57"/>
                <a:gd name="T12" fmla="*/ 54 w 87"/>
                <a:gd name="T13" fmla="*/ 32 h 57"/>
                <a:gd name="T14" fmla="*/ 35 w 87"/>
                <a:gd name="T15" fmla="*/ 11 h 57"/>
                <a:gd name="T16" fmla="*/ 41 w 87"/>
                <a:gd name="T17" fmla="*/ 2 h 57"/>
                <a:gd name="T18" fmla="*/ 63 w 87"/>
                <a:gd name="T19" fmla="*/ 17 h 57"/>
                <a:gd name="T20" fmla="*/ 77 w 87"/>
                <a:gd name="T21" fmla="*/ 0 h 57"/>
                <a:gd name="T22" fmla="*/ 87 w 87"/>
                <a:gd name="T23" fmla="*/ 39 h 57"/>
                <a:gd name="T24" fmla="*/ 68 w 87"/>
                <a:gd name="T25" fmla="*/ 48 h 57"/>
                <a:gd name="T26" fmla="*/ 47 w 87"/>
                <a:gd name="T27" fmla="*/ 45 h 57"/>
                <a:gd name="T28" fmla="*/ 18 w 87"/>
                <a:gd name="T29" fmla="*/ 57 h 57"/>
                <a:gd name="T30" fmla="*/ 3 w 87"/>
                <a:gd name="T31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57">
                  <a:moveTo>
                    <a:pt x="3" y="55"/>
                  </a:moveTo>
                  <a:lnTo>
                    <a:pt x="0" y="34"/>
                  </a:lnTo>
                  <a:lnTo>
                    <a:pt x="10" y="21"/>
                  </a:lnTo>
                  <a:lnTo>
                    <a:pt x="19" y="19"/>
                  </a:lnTo>
                  <a:lnTo>
                    <a:pt x="34" y="24"/>
                  </a:lnTo>
                  <a:lnTo>
                    <a:pt x="48" y="42"/>
                  </a:lnTo>
                  <a:lnTo>
                    <a:pt x="54" y="32"/>
                  </a:lnTo>
                  <a:lnTo>
                    <a:pt x="35" y="11"/>
                  </a:lnTo>
                  <a:lnTo>
                    <a:pt x="41" y="2"/>
                  </a:lnTo>
                  <a:lnTo>
                    <a:pt x="63" y="17"/>
                  </a:lnTo>
                  <a:lnTo>
                    <a:pt x="77" y="0"/>
                  </a:lnTo>
                  <a:lnTo>
                    <a:pt x="87" y="39"/>
                  </a:lnTo>
                  <a:lnTo>
                    <a:pt x="68" y="48"/>
                  </a:lnTo>
                  <a:lnTo>
                    <a:pt x="47" y="45"/>
                  </a:lnTo>
                  <a:lnTo>
                    <a:pt x="18" y="57"/>
                  </a:lnTo>
                  <a:lnTo>
                    <a:pt x="3" y="55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3" name="Freeform 34">
              <a:extLst>
                <a:ext uri="{FF2B5EF4-FFF2-40B4-BE49-F238E27FC236}">
                  <a16:creationId xmlns:a16="http://schemas.microsoft.com/office/drawing/2014/main" id="{B99B650D-F224-80D2-27E6-FF9868749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2788"/>
              <a:ext cx="39" cy="63"/>
            </a:xfrm>
            <a:custGeom>
              <a:avLst/>
              <a:gdLst>
                <a:gd name="T0" fmla="*/ 17 w 39"/>
                <a:gd name="T1" fmla="*/ 29 h 63"/>
                <a:gd name="T2" fmla="*/ 13 w 39"/>
                <a:gd name="T3" fmla="*/ 15 h 63"/>
                <a:gd name="T4" fmla="*/ 4 w 39"/>
                <a:gd name="T5" fmla="*/ 6 h 63"/>
                <a:gd name="T6" fmla="*/ 24 w 39"/>
                <a:gd name="T7" fmla="*/ 0 h 63"/>
                <a:gd name="T8" fmla="*/ 33 w 39"/>
                <a:gd name="T9" fmla="*/ 14 h 63"/>
                <a:gd name="T10" fmla="*/ 39 w 39"/>
                <a:gd name="T11" fmla="*/ 30 h 63"/>
                <a:gd name="T12" fmla="*/ 39 w 39"/>
                <a:gd name="T13" fmla="*/ 47 h 63"/>
                <a:gd name="T14" fmla="*/ 9 w 39"/>
                <a:gd name="T15" fmla="*/ 63 h 63"/>
                <a:gd name="T16" fmla="*/ 0 w 39"/>
                <a:gd name="T17" fmla="*/ 44 h 63"/>
                <a:gd name="T18" fmla="*/ 17 w 39"/>
                <a:gd name="T19" fmla="*/ 2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63">
                  <a:moveTo>
                    <a:pt x="17" y="29"/>
                  </a:moveTo>
                  <a:lnTo>
                    <a:pt x="13" y="15"/>
                  </a:lnTo>
                  <a:lnTo>
                    <a:pt x="4" y="6"/>
                  </a:lnTo>
                  <a:lnTo>
                    <a:pt x="24" y="0"/>
                  </a:lnTo>
                  <a:lnTo>
                    <a:pt x="33" y="14"/>
                  </a:lnTo>
                  <a:lnTo>
                    <a:pt x="39" y="30"/>
                  </a:lnTo>
                  <a:lnTo>
                    <a:pt x="39" y="47"/>
                  </a:lnTo>
                  <a:lnTo>
                    <a:pt x="9" y="63"/>
                  </a:lnTo>
                  <a:lnTo>
                    <a:pt x="0" y="44"/>
                  </a:lnTo>
                  <a:lnTo>
                    <a:pt x="17" y="2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4" name="Freeform 35">
              <a:extLst>
                <a:ext uri="{FF2B5EF4-FFF2-40B4-BE49-F238E27FC236}">
                  <a16:creationId xmlns:a16="http://schemas.microsoft.com/office/drawing/2014/main" id="{ECCEDC14-B5CE-EC9A-376C-D2C69D70D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" y="3233"/>
              <a:ext cx="52" cy="70"/>
            </a:xfrm>
            <a:custGeom>
              <a:avLst/>
              <a:gdLst>
                <a:gd name="T0" fmla="*/ 28 w 52"/>
                <a:gd name="T1" fmla="*/ 17 h 70"/>
                <a:gd name="T2" fmla="*/ 10 w 52"/>
                <a:gd name="T3" fmla="*/ 14 h 70"/>
                <a:gd name="T4" fmla="*/ 0 w 52"/>
                <a:gd name="T5" fmla="*/ 1 h 70"/>
                <a:gd name="T6" fmla="*/ 18 w 52"/>
                <a:gd name="T7" fmla="*/ 0 h 70"/>
                <a:gd name="T8" fmla="*/ 33 w 52"/>
                <a:gd name="T9" fmla="*/ 5 h 70"/>
                <a:gd name="T10" fmla="*/ 52 w 52"/>
                <a:gd name="T11" fmla="*/ 29 h 70"/>
                <a:gd name="T12" fmla="*/ 49 w 52"/>
                <a:gd name="T13" fmla="*/ 58 h 70"/>
                <a:gd name="T14" fmla="*/ 37 w 52"/>
                <a:gd name="T15" fmla="*/ 70 h 70"/>
                <a:gd name="T16" fmla="*/ 10 w 52"/>
                <a:gd name="T17" fmla="*/ 59 h 70"/>
                <a:gd name="T18" fmla="*/ 27 w 52"/>
                <a:gd name="T19" fmla="*/ 49 h 70"/>
                <a:gd name="T20" fmla="*/ 28 w 52"/>
                <a:gd name="T21" fmla="*/ 1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70">
                  <a:moveTo>
                    <a:pt x="28" y="17"/>
                  </a:moveTo>
                  <a:lnTo>
                    <a:pt x="10" y="14"/>
                  </a:lnTo>
                  <a:lnTo>
                    <a:pt x="0" y="1"/>
                  </a:lnTo>
                  <a:lnTo>
                    <a:pt x="18" y="0"/>
                  </a:lnTo>
                  <a:lnTo>
                    <a:pt x="33" y="5"/>
                  </a:lnTo>
                  <a:lnTo>
                    <a:pt x="52" y="29"/>
                  </a:lnTo>
                  <a:lnTo>
                    <a:pt x="49" y="58"/>
                  </a:lnTo>
                  <a:lnTo>
                    <a:pt x="37" y="70"/>
                  </a:lnTo>
                  <a:lnTo>
                    <a:pt x="10" y="59"/>
                  </a:lnTo>
                  <a:lnTo>
                    <a:pt x="27" y="49"/>
                  </a:lnTo>
                  <a:lnTo>
                    <a:pt x="28" y="1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5" name="Freeform 36">
              <a:extLst>
                <a:ext uri="{FF2B5EF4-FFF2-40B4-BE49-F238E27FC236}">
                  <a16:creationId xmlns:a16="http://schemas.microsoft.com/office/drawing/2014/main" id="{CECD1B29-350C-3366-1D4C-988AC3161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" y="3158"/>
              <a:ext cx="43" cy="31"/>
            </a:xfrm>
            <a:custGeom>
              <a:avLst/>
              <a:gdLst>
                <a:gd name="T0" fmla="*/ 15 w 43"/>
                <a:gd name="T1" fmla="*/ 20 h 31"/>
                <a:gd name="T2" fmla="*/ 0 w 43"/>
                <a:gd name="T3" fmla="*/ 15 h 31"/>
                <a:gd name="T4" fmla="*/ 1 w 43"/>
                <a:gd name="T5" fmla="*/ 1 h 31"/>
                <a:gd name="T6" fmla="*/ 19 w 43"/>
                <a:gd name="T7" fmla="*/ 0 h 31"/>
                <a:gd name="T8" fmla="*/ 34 w 43"/>
                <a:gd name="T9" fmla="*/ 5 h 31"/>
                <a:gd name="T10" fmla="*/ 43 w 43"/>
                <a:gd name="T11" fmla="*/ 29 h 31"/>
                <a:gd name="T12" fmla="*/ 33 w 43"/>
                <a:gd name="T13" fmla="*/ 31 h 31"/>
                <a:gd name="T14" fmla="*/ 15 w 43"/>
                <a:gd name="T15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31">
                  <a:moveTo>
                    <a:pt x="15" y="2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43" y="29"/>
                  </a:lnTo>
                  <a:lnTo>
                    <a:pt x="33" y="31"/>
                  </a:lnTo>
                  <a:lnTo>
                    <a:pt x="15" y="2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6" name="Freeform 37">
              <a:extLst>
                <a:ext uri="{FF2B5EF4-FFF2-40B4-BE49-F238E27FC236}">
                  <a16:creationId xmlns:a16="http://schemas.microsoft.com/office/drawing/2014/main" id="{A61013D1-080E-F7DC-DDA9-FD277ED26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036"/>
              <a:ext cx="130" cy="78"/>
            </a:xfrm>
            <a:custGeom>
              <a:avLst/>
              <a:gdLst>
                <a:gd name="T0" fmla="*/ 81 w 130"/>
                <a:gd name="T1" fmla="*/ 39 h 78"/>
                <a:gd name="T2" fmla="*/ 46 w 130"/>
                <a:gd name="T3" fmla="*/ 70 h 78"/>
                <a:gd name="T4" fmla="*/ 25 w 130"/>
                <a:gd name="T5" fmla="*/ 78 h 78"/>
                <a:gd name="T6" fmla="*/ 0 w 130"/>
                <a:gd name="T7" fmla="*/ 62 h 78"/>
                <a:gd name="T8" fmla="*/ 22 w 130"/>
                <a:gd name="T9" fmla="*/ 55 h 78"/>
                <a:gd name="T10" fmla="*/ 43 w 130"/>
                <a:gd name="T11" fmla="*/ 51 h 78"/>
                <a:gd name="T12" fmla="*/ 45 w 130"/>
                <a:gd name="T13" fmla="*/ 31 h 78"/>
                <a:gd name="T14" fmla="*/ 63 w 130"/>
                <a:gd name="T15" fmla="*/ 31 h 78"/>
                <a:gd name="T16" fmla="*/ 88 w 130"/>
                <a:gd name="T17" fmla="*/ 16 h 78"/>
                <a:gd name="T18" fmla="*/ 88 w 130"/>
                <a:gd name="T19" fmla="*/ 0 h 78"/>
                <a:gd name="T20" fmla="*/ 111 w 130"/>
                <a:gd name="T21" fmla="*/ 1 h 78"/>
                <a:gd name="T22" fmla="*/ 130 w 130"/>
                <a:gd name="T23" fmla="*/ 16 h 78"/>
                <a:gd name="T24" fmla="*/ 106 w 130"/>
                <a:gd name="T25" fmla="*/ 24 h 78"/>
                <a:gd name="T26" fmla="*/ 81 w 130"/>
                <a:gd name="T27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0" h="78">
                  <a:moveTo>
                    <a:pt x="81" y="39"/>
                  </a:moveTo>
                  <a:lnTo>
                    <a:pt x="46" y="70"/>
                  </a:lnTo>
                  <a:lnTo>
                    <a:pt x="25" y="78"/>
                  </a:lnTo>
                  <a:lnTo>
                    <a:pt x="0" y="62"/>
                  </a:lnTo>
                  <a:lnTo>
                    <a:pt x="22" y="55"/>
                  </a:lnTo>
                  <a:lnTo>
                    <a:pt x="43" y="51"/>
                  </a:lnTo>
                  <a:lnTo>
                    <a:pt x="45" y="31"/>
                  </a:lnTo>
                  <a:lnTo>
                    <a:pt x="63" y="31"/>
                  </a:lnTo>
                  <a:lnTo>
                    <a:pt x="88" y="16"/>
                  </a:lnTo>
                  <a:lnTo>
                    <a:pt x="88" y="0"/>
                  </a:lnTo>
                  <a:lnTo>
                    <a:pt x="111" y="1"/>
                  </a:lnTo>
                  <a:lnTo>
                    <a:pt x="130" y="16"/>
                  </a:lnTo>
                  <a:lnTo>
                    <a:pt x="106" y="24"/>
                  </a:lnTo>
                  <a:lnTo>
                    <a:pt x="81" y="3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7" name="Freeform 38">
              <a:extLst>
                <a:ext uri="{FF2B5EF4-FFF2-40B4-BE49-F238E27FC236}">
                  <a16:creationId xmlns:a16="http://schemas.microsoft.com/office/drawing/2014/main" id="{E51E6C0E-8DFB-6A6A-A73D-C990649D1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3129"/>
              <a:ext cx="45" cy="42"/>
            </a:xfrm>
            <a:custGeom>
              <a:avLst/>
              <a:gdLst>
                <a:gd name="T0" fmla="*/ 17 w 45"/>
                <a:gd name="T1" fmla="*/ 36 h 42"/>
                <a:gd name="T2" fmla="*/ 2 w 45"/>
                <a:gd name="T3" fmla="*/ 42 h 42"/>
                <a:gd name="T4" fmla="*/ 0 w 45"/>
                <a:gd name="T5" fmla="*/ 31 h 42"/>
                <a:gd name="T6" fmla="*/ 7 w 45"/>
                <a:gd name="T7" fmla="*/ 18 h 42"/>
                <a:gd name="T8" fmla="*/ 22 w 45"/>
                <a:gd name="T9" fmla="*/ 12 h 42"/>
                <a:gd name="T10" fmla="*/ 34 w 45"/>
                <a:gd name="T11" fmla="*/ 0 h 42"/>
                <a:gd name="T12" fmla="*/ 45 w 45"/>
                <a:gd name="T13" fmla="*/ 7 h 42"/>
                <a:gd name="T14" fmla="*/ 36 w 45"/>
                <a:gd name="T15" fmla="*/ 25 h 42"/>
                <a:gd name="T16" fmla="*/ 17 w 45"/>
                <a:gd name="T1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2">
                  <a:moveTo>
                    <a:pt x="17" y="36"/>
                  </a:moveTo>
                  <a:lnTo>
                    <a:pt x="2" y="42"/>
                  </a:lnTo>
                  <a:lnTo>
                    <a:pt x="0" y="31"/>
                  </a:lnTo>
                  <a:lnTo>
                    <a:pt x="7" y="18"/>
                  </a:lnTo>
                  <a:lnTo>
                    <a:pt x="22" y="12"/>
                  </a:lnTo>
                  <a:lnTo>
                    <a:pt x="34" y="0"/>
                  </a:lnTo>
                  <a:lnTo>
                    <a:pt x="45" y="7"/>
                  </a:lnTo>
                  <a:lnTo>
                    <a:pt x="36" y="25"/>
                  </a:lnTo>
                  <a:lnTo>
                    <a:pt x="17" y="3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8" name="Freeform 39">
              <a:extLst>
                <a:ext uri="{FF2B5EF4-FFF2-40B4-BE49-F238E27FC236}">
                  <a16:creationId xmlns:a16="http://schemas.microsoft.com/office/drawing/2014/main" id="{0C682CDF-5A47-FE1B-F3D8-316D580CE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3270"/>
              <a:ext cx="51" cy="31"/>
            </a:xfrm>
            <a:custGeom>
              <a:avLst/>
              <a:gdLst>
                <a:gd name="T0" fmla="*/ 15 w 51"/>
                <a:gd name="T1" fmla="*/ 20 h 31"/>
                <a:gd name="T2" fmla="*/ 0 w 51"/>
                <a:gd name="T3" fmla="*/ 15 h 31"/>
                <a:gd name="T4" fmla="*/ 1 w 51"/>
                <a:gd name="T5" fmla="*/ 1 h 31"/>
                <a:gd name="T6" fmla="*/ 19 w 51"/>
                <a:gd name="T7" fmla="*/ 0 h 31"/>
                <a:gd name="T8" fmla="*/ 34 w 51"/>
                <a:gd name="T9" fmla="*/ 5 h 31"/>
                <a:gd name="T10" fmla="*/ 51 w 51"/>
                <a:gd name="T11" fmla="*/ 19 h 31"/>
                <a:gd name="T12" fmla="*/ 39 w 51"/>
                <a:gd name="T13" fmla="*/ 24 h 31"/>
                <a:gd name="T14" fmla="*/ 33 w 51"/>
                <a:gd name="T15" fmla="*/ 31 h 31"/>
                <a:gd name="T16" fmla="*/ 15 w 51"/>
                <a:gd name="T17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1">
                  <a:moveTo>
                    <a:pt x="15" y="20"/>
                  </a:moveTo>
                  <a:lnTo>
                    <a:pt x="0" y="15"/>
                  </a:lnTo>
                  <a:lnTo>
                    <a:pt x="1" y="1"/>
                  </a:lnTo>
                  <a:lnTo>
                    <a:pt x="19" y="0"/>
                  </a:lnTo>
                  <a:lnTo>
                    <a:pt x="34" y="5"/>
                  </a:lnTo>
                  <a:lnTo>
                    <a:pt x="51" y="19"/>
                  </a:lnTo>
                  <a:lnTo>
                    <a:pt x="39" y="24"/>
                  </a:lnTo>
                  <a:lnTo>
                    <a:pt x="33" y="31"/>
                  </a:lnTo>
                  <a:lnTo>
                    <a:pt x="15" y="2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19" name="Freeform 40">
              <a:extLst>
                <a:ext uri="{FF2B5EF4-FFF2-40B4-BE49-F238E27FC236}">
                  <a16:creationId xmlns:a16="http://schemas.microsoft.com/office/drawing/2014/main" id="{AE2F2F1A-9D57-9124-ACCC-8C42AD106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1341"/>
              <a:ext cx="99" cy="97"/>
            </a:xfrm>
            <a:custGeom>
              <a:avLst/>
              <a:gdLst>
                <a:gd name="T0" fmla="*/ 69 w 99"/>
                <a:gd name="T1" fmla="*/ 93 h 97"/>
                <a:gd name="T2" fmla="*/ 46 w 99"/>
                <a:gd name="T3" fmla="*/ 97 h 97"/>
                <a:gd name="T4" fmla="*/ 31 w 99"/>
                <a:gd name="T5" fmla="*/ 76 h 97"/>
                <a:gd name="T6" fmla="*/ 16 w 99"/>
                <a:gd name="T7" fmla="*/ 76 h 97"/>
                <a:gd name="T8" fmla="*/ 0 w 99"/>
                <a:gd name="T9" fmla="*/ 63 h 97"/>
                <a:gd name="T10" fmla="*/ 18 w 99"/>
                <a:gd name="T11" fmla="*/ 24 h 97"/>
                <a:gd name="T12" fmla="*/ 51 w 99"/>
                <a:gd name="T13" fmla="*/ 0 h 97"/>
                <a:gd name="T14" fmla="*/ 79 w 99"/>
                <a:gd name="T15" fmla="*/ 4 h 97"/>
                <a:gd name="T16" fmla="*/ 87 w 99"/>
                <a:gd name="T17" fmla="*/ 31 h 97"/>
                <a:gd name="T18" fmla="*/ 99 w 99"/>
                <a:gd name="T19" fmla="*/ 45 h 97"/>
                <a:gd name="T20" fmla="*/ 93 w 99"/>
                <a:gd name="T21" fmla="*/ 61 h 97"/>
                <a:gd name="T22" fmla="*/ 97 w 99"/>
                <a:gd name="T23" fmla="*/ 76 h 97"/>
                <a:gd name="T24" fmla="*/ 69 w 99"/>
                <a:gd name="T25" fmla="*/ 9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97">
                  <a:moveTo>
                    <a:pt x="69" y="93"/>
                  </a:moveTo>
                  <a:lnTo>
                    <a:pt x="46" y="97"/>
                  </a:lnTo>
                  <a:lnTo>
                    <a:pt x="31" y="76"/>
                  </a:lnTo>
                  <a:lnTo>
                    <a:pt x="16" y="76"/>
                  </a:lnTo>
                  <a:lnTo>
                    <a:pt x="0" y="63"/>
                  </a:lnTo>
                  <a:lnTo>
                    <a:pt x="18" y="24"/>
                  </a:lnTo>
                  <a:lnTo>
                    <a:pt x="51" y="0"/>
                  </a:lnTo>
                  <a:lnTo>
                    <a:pt x="79" y="4"/>
                  </a:lnTo>
                  <a:lnTo>
                    <a:pt x="87" y="31"/>
                  </a:lnTo>
                  <a:lnTo>
                    <a:pt x="99" y="45"/>
                  </a:lnTo>
                  <a:lnTo>
                    <a:pt x="93" y="61"/>
                  </a:lnTo>
                  <a:lnTo>
                    <a:pt x="97" y="76"/>
                  </a:lnTo>
                  <a:lnTo>
                    <a:pt x="69" y="9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0" name="Freeform 41">
              <a:extLst>
                <a:ext uri="{FF2B5EF4-FFF2-40B4-BE49-F238E27FC236}">
                  <a16:creationId xmlns:a16="http://schemas.microsoft.com/office/drawing/2014/main" id="{2B11C1A4-802D-3ABC-3DB5-15DB8FA8F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2" y="1465"/>
              <a:ext cx="81" cy="56"/>
            </a:xfrm>
            <a:custGeom>
              <a:avLst/>
              <a:gdLst>
                <a:gd name="T0" fmla="*/ 40 w 81"/>
                <a:gd name="T1" fmla="*/ 56 h 56"/>
                <a:gd name="T2" fmla="*/ 12 w 81"/>
                <a:gd name="T3" fmla="*/ 35 h 56"/>
                <a:gd name="T4" fmla="*/ 0 w 81"/>
                <a:gd name="T5" fmla="*/ 11 h 56"/>
                <a:gd name="T6" fmla="*/ 33 w 81"/>
                <a:gd name="T7" fmla="*/ 0 h 56"/>
                <a:gd name="T8" fmla="*/ 57 w 81"/>
                <a:gd name="T9" fmla="*/ 0 h 56"/>
                <a:gd name="T10" fmla="*/ 78 w 81"/>
                <a:gd name="T11" fmla="*/ 14 h 56"/>
                <a:gd name="T12" fmla="*/ 81 w 81"/>
                <a:gd name="T13" fmla="*/ 24 h 56"/>
                <a:gd name="T14" fmla="*/ 75 w 81"/>
                <a:gd name="T15" fmla="*/ 41 h 56"/>
                <a:gd name="T16" fmla="*/ 40 w 81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56">
                  <a:moveTo>
                    <a:pt x="40" y="56"/>
                  </a:moveTo>
                  <a:lnTo>
                    <a:pt x="12" y="35"/>
                  </a:lnTo>
                  <a:lnTo>
                    <a:pt x="0" y="11"/>
                  </a:lnTo>
                  <a:lnTo>
                    <a:pt x="33" y="0"/>
                  </a:lnTo>
                  <a:lnTo>
                    <a:pt x="57" y="0"/>
                  </a:lnTo>
                  <a:lnTo>
                    <a:pt x="78" y="14"/>
                  </a:lnTo>
                  <a:lnTo>
                    <a:pt x="81" y="24"/>
                  </a:lnTo>
                  <a:lnTo>
                    <a:pt x="75" y="41"/>
                  </a:lnTo>
                  <a:lnTo>
                    <a:pt x="40" y="5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1" name="Freeform 42">
              <a:extLst>
                <a:ext uri="{FF2B5EF4-FFF2-40B4-BE49-F238E27FC236}">
                  <a16:creationId xmlns:a16="http://schemas.microsoft.com/office/drawing/2014/main" id="{01E7C3CA-8212-701E-8C3F-B266344A8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" y="1960"/>
              <a:ext cx="270" cy="188"/>
            </a:xfrm>
            <a:custGeom>
              <a:avLst/>
              <a:gdLst>
                <a:gd name="T0" fmla="*/ 37 w 270"/>
                <a:gd name="T1" fmla="*/ 123 h 188"/>
                <a:gd name="T2" fmla="*/ 13 w 270"/>
                <a:gd name="T3" fmla="*/ 107 h 188"/>
                <a:gd name="T4" fmla="*/ 0 w 270"/>
                <a:gd name="T5" fmla="*/ 86 h 188"/>
                <a:gd name="T6" fmla="*/ 7 w 270"/>
                <a:gd name="T7" fmla="*/ 60 h 188"/>
                <a:gd name="T8" fmla="*/ 19 w 270"/>
                <a:gd name="T9" fmla="*/ 45 h 188"/>
                <a:gd name="T10" fmla="*/ 45 w 270"/>
                <a:gd name="T11" fmla="*/ 51 h 188"/>
                <a:gd name="T12" fmla="*/ 117 w 270"/>
                <a:gd name="T13" fmla="*/ 27 h 188"/>
                <a:gd name="T14" fmla="*/ 111 w 270"/>
                <a:gd name="T15" fmla="*/ 5 h 188"/>
                <a:gd name="T16" fmla="*/ 141 w 270"/>
                <a:gd name="T17" fmla="*/ 0 h 188"/>
                <a:gd name="T18" fmla="*/ 193 w 270"/>
                <a:gd name="T19" fmla="*/ 26 h 188"/>
                <a:gd name="T20" fmla="*/ 184 w 270"/>
                <a:gd name="T21" fmla="*/ 45 h 188"/>
                <a:gd name="T22" fmla="*/ 202 w 270"/>
                <a:gd name="T23" fmla="*/ 62 h 188"/>
                <a:gd name="T24" fmla="*/ 225 w 270"/>
                <a:gd name="T25" fmla="*/ 78 h 188"/>
                <a:gd name="T26" fmla="*/ 244 w 270"/>
                <a:gd name="T27" fmla="*/ 113 h 188"/>
                <a:gd name="T28" fmla="*/ 265 w 270"/>
                <a:gd name="T29" fmla="*/ 128 h 188"/>
                <a:gd name="T30" fmla="*/ 270 w 270"/>
                <a:gd name="T31" fmla="*/ 158 h 188"/>
                <a:gd name="T32" fmla="*/ 252 w 270"/>
                <a:gd name="T33" fmla="*/ 165 h 188"/>
                <a:gd name="T34" fmla="*/ 238 w 270"/>
                <a:gd name="T35" fmla="*/ 141 h 188"/>
                <a:gd name="T36" fmla="*/ 216 w 270"/>
                <a:gd name="T37" fmla="*/ 113 h 188"/>
                <a:gd name="T38" fmla="*/ 207 w 270"/>
                <a:gd name="T39" fmla="*/ 125 h 188"/>
                <a:gd name="T40" fmla="*/ 237 w 270"/>
                <a:gd name="T41" fmla="*/ 167 h 188"/>
                <a:gd name="T42" fmla="*/ 232 w 270"/>
                <a:gd name="T43" fmla="*/ 183 h 188"/>
                <a:gd name="T44" fmla="*/ 201 w 270"/>
                <a:gd name="T45" fmla="*/ 188 h 188"/>
                <a:gd name="T46" fmla="*/ 157 w 270"/>
                <a:gd name="T47" fmla="*/ 168 h 188"/>
                <a:gd name="T48" fmla="*/ 114 w 270"/>
                <a:gd name="T49" fmla="*/ 161 h 188"/>
                <a:gd name="T50" fmla="*/ 94 w 270"/>
                <a:gd name="T51" fmla="*/ 140 h 188"/>
                <a:gd name="T52" fmla="*/ 120 w 270"/>
                <a:gd name="T53" fmla="*/ 119 h 188"/>
                <a:gd name="T54" fmla="*/ 147 w 270"/>
                <a:gd name="T55" fmla="*/ 107 h 188"/>
                <a:gd name="T56" fmla="*/ 130 w 270"/>
                <a:gd name="T57" fmla="*/ 86 h 188"/>
                <a:gd name="T58" fmla="*/ 109 w 270"/>
                <a:gd name="T59" fmla="*/ 89 h 188"/>
                <a:gd name="T60" fmla="*/ 84 w 270"/>
                <a:gd name="T61" fmla="*/ 120 h 188"/>
                <a:gd name="T62" fmla="*/ 60 w 270"/>
                <a:gd name="T63" fmla="*/ 126 h 188"/>
                <a:gd name="T64" fmla="*/ 37 w 270"/>
                <a:gd name="T65" fmla="*/ 12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0" h="188">
                  <a:moveTo>
                    <a:pt x="37" y="123"/>
                  </a:moveTo>
                  <a:lnTo>
                    <a:pt x="13" y="107"/>
                  </a:lnTo>
                  <a:lnTo>
                    <a:pt x="0" y="86"/>
                  </a:lnTo>
                  <a:lnTo>
                    <a:pt x="7" y="60"/>
                  </a:lnTo>
                  <a:lnTo>
                    <a:pt x="19" y="45"/>
                  </a:lnTo>
                  <a:lnTo>
                    <a:pt x="45" y="51"/>
                  </a:lnTo>
                  <a:lnTo>
                    <a:pt x="117" y="27"/>
                  </a:lnTo>
                  <a:lnTo>
                    <a:pt x="111" y="5"/>
                  </a:lnTo>
                  <a:lnTo>
                    <a:pt x="141" y="0"/>
                  </a:lnTo>
                  <a:lnTo>
                    <a:pt x="193" y="26"/>
                  </a:lnTo>
                  <a:lnTo>
                    <a:pt x="184" y="45"/>
                  </a:lnTo>
                  <a:lnTo>
                    <a:pt x="202" y="62"/>
                  </a:lnTo>
                  <a:lnTo>
                    <a:pt x="225" y="78"/>
                  </a:lnTo>
                  <a:lnTo>
                    <a:pt x="244" y="113"/>
                  </a:lnTo>
                  <a:lnTo>
                    <a:pt x="265" y="128"/>
                  </a:lnTo>
                  <a:lnTo>
                    <a:pt x="270" y="158"/>
                  </a:lnTo>
                  <a:lnTo>
                    <a:pt x="252" y="165"/>
                  </a:lnTo>
                  <a:lnTo>
                    <a:pt x="238" y="141"/>
                  </a:lnTo>
                  <a:lnTo>
                    <a:pt x="216" y="113"/>
                  </a:lnTo>
                  <a:lnTo>
                    <a:pt x="207" y="125"/>
                  </a:lnTo>
                  <a:lnTo>
                    <a:pt x="237" y="167"/>
                  </a:lnTo>
                  <a:lnTo>
                    <a:pt x="232" y="183"/>
                  </a:lnTo>
                  <a:lnTo>
                    <a:pt x="201" y="188"/>
                  </a:lnTo>
                  <a:lnTo>
                    <a:pt x="157" y="168"/>
                  </a:lnTo>
                  <a:lnTo>
                    <a:pt x="114" y="161"/>
                  </a:lnTo>
                  <a:lnTo>
                    <a:pt x="94" y="140"/>
                  </a:lnTo>
                  <a:lnTo>
                    <a:pt x="120" y="119"/>
                  </a:lnTo>
                  <a:lnTo>
                    <a:pt x="147" y="107"/>
                  </a:lnTo>
                  <a:lnTo>
                    <a:pt x="130" y="86"/>
                  </a:lnTo>
                  <a:lnTo>
                    <a:pt x="109" y="89"/>
                  </a:lnTo>
                  <a:lnTo>
                    <a:pt x="84" y="120"/>
                  </a:lnTo>
                  <a:lnTo>
                    <a:pt x="60" y="126"/>
                  </a:lnTo>
                  <a:lnTo>
                    <a:pt x="37" y="12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2" name="Freeform 43">
              <a:extLst>
                <a:ext uri="{FF2B5EF4-FFF2-40B4-BE49-F238E27FC236}">
                  <a16:creationId xmlns:a16="http://schemas.microsoft.com/office/drawing/2014/main" id="{D80557C5-14F6-3B09-97BC-96C590594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" y="1675"/>
              <a:ext cx="142" cy="110"/>
            </a:xfrm>
            <a:custGeom>
              <a:avLst/>
              <a:gdLst>
                <a:gd name="T0" fmla="*/ 107 w 142"/>
                <a:gd name="T1" fmla="*/ 109 h 110"/>
                <a:gd name="T2" fmla="*/ 117 w 142"/>
                <a:gd name="T3" fmla="*/ 95 h 110"/>
                <a:gd name="T4" fmla="*/ 103 w 142"/>
                <a:gd name="T5" fmla="*/ 68 h 110"/>
                <a:gd name="T6" fmla="*/ 142 w 142"/>
                <a:gd name="T7" fmla="*/ 12 h 110"/>
                <a:gd name="T8" fmla="*/ 133 w 142"/>
                <a:gd name="T9" fmla="*/ 0 h 110"/>
                <a:gd name="T10" fmla="*/ 114 w 142"/>
                <a:gd name="T11" fmla="*/ 11 h 110"/>
                <a:gd name="T12" fmla="*/ 105 w 142"/>
                <a:gd name="T13" fmla="*/ 27 h 110"/>
                <a:gd name="T14" fmla="*/ 82 w 142"/>
                <a:gd name="T15" fmla="*/ 42 h 110"/>
                <a:gd name="T16" fmla="*/ 79 w 142"/>
                <a:gd name="T17" fmla="*/ 24 h 110"/>
                <a:gd name="T18" fmla="*/ 66 w 142"/>
                <a:gd name="T19" fmla="*/ 14 h 110"/>
                <a:gd name="T20" fmla="*/ 17 w 142"/>
                <a:gd name="T21" fmla="*/ 18 h 110"/>
                <a:gd name="T22" fmla="*/ 0 w 142"/>
                <a:gd name="T23" fmla="*/ 26 h 110"/>
                <a:gd name="T24" fmla="*/ 0 w 142"/>
                <a:gd name="T25" fmla="*/ 81 h 110"/>
                <a:gd name="T26" fmla="*/ 36 w 142"/>
                <a:gd name="T27" fmla="*/ 84 h 110"/>
                <a:gd name="T28" fmla="*/ 37 w 142"/>
                <a:gd name="T29" fmla="*/ 98 h 110"/>
                <a:gd name="T30" fmla="*/ 45 w 142"/>
                <a:gd name="T31" fmla="*/ 105 h 110"/>
                <a:gd name="T32" fmla="*/ 52 w 142"/>
                <a:gd name="T33" fmla="*/ 110 h 110"/>
                <a:gd name="T34" fmla="*/ 69 w 142"/>
                <a:gd name="T35" fmla="*/ 105 h 110"/>
                <a:gd name="T36" fmla="*/ 58 w 142"/>
                <a:gd name="T37" fmla="*/ 90 h 110"/>
                <a:gd name="T38" fmla="*/ 40 w 142"/>
                <a:gd name="T39" fmla="*/ 83 h 110"/>
                <a:gd name="T40" fmla="*/ 61 w 142"/>
                <a:gd name="T41" fmla="*/ 57 h 110"/>
                <a:gd name="T42" fmla="*/ 82 w 142"/>
                <a:gd name="T43" fmla="*/ 63 h 110"/>
                <a:gd name="T44" fmla="*/ 72 w 142"/>
                <a:gd name="T45" fmla="*/ 83 h 110"/>
                <a:gd name="T46" fmla="*/ 82 w 142"/>
                <a:gd name="T47" fmla="*/ 99 h 110"/>
                <a:gd name="T48" fmla="*/ 107 w 142"/>
                <a:gd name="T4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10">
                  <a:moveTo>
                    <a:pt x="107" y="109"/>
                  </a:moveTo>
                  <a:lnTo>
                    <a:pt x="117" y="95"/>
                  </a:lnTo>
                  <a:lnTo>
                    <a:pt x="103" y="68"/>
                  </a:lnTo>
                  <a:lnTo>
                    <a:pt x="142" y="12"/>
                  </a:lnTo>
                  <a:lnTo>
                    <a:pt x="133" y="0"/>
                  </a:lnTo>
                  <a:lnTo>
                    <a:pt x="114" y="11"/>
                  </a:lnTo>
                  <a:lnTo>
                    <a:pt x="105" y="27"/>
                  </a:lnTo>
                  <a:lnTo>
                    <a:pt x="82" y="42"/>
                  </a:lnTo>
                  <a:lnTo>
                    <a:pt x="79" y="24"/>
                  </a:lnTo>
                  <a:lnTo>
                    <a:pt x="66" y="14"/>
                  </a:lnTo>
                  <a:lnTo>
                    <a:pt x="17" y="18"/>
                  </a:lnTo>
                  <a:lnTo>
                    <a:pt x="0" y="26"/>
                  </a:lnTo>
                  <a:lnTo>
                    <a:pt x="0" y="81"/>
                  </a:lnTo>
                  <a:lnTo>
                    <a:pt x="36" y="84"/>
                  </a:lnTo>
                  <a:lnTo>
                    <a:pt x="37" y="98"/>
                  </a:lnTo>
                  <a:lnTo>
                    <a:pt x="45" y="105"/>
                  </a:lnTo>
                  <a:lnTo>
                    <a:pt x="52" y="110"/>
                  </a:lnTo>
                  <a:lnTo>
                    <a:pt x="69" y="105"/>
                  </a:lnTo>
                  <a:lnTo>
                    <a:pt x="58" y="90"/>
                  </a:lnTo>
                  <a:lnTo>
                    <a:pt x="40" y="83"/>
                  </a:lnTo>
                  <a:lnTo>
                    <a:pt x="61" y="57"/>
                  </a:lnTo>
                  <a:lnTo>
                    <a:pt x="82" y="63"/>
                  </a:lnTo>
                  <a:lnTo>
                    <a:pt x="72" y="83"/>
                  </a:lnTo>
                  <a:lnTo>
                    <a:pt x="82" y="99"/>
                  </a:lnTo>
                  <a:lnTo>
                    <a:pt x="107" y="109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3" name="Freeform 44">
              <a:extLst>
                <a:ext uri="{FF2B5EF4-FFF2-40B4-BE49-F238E27FC236}">
                  <a16:creationId xmlns:a16="http://schemas.microsoft.com/office/drawing/2014/main" id="{B9AA7652-35BC-5A41-E1B9-044841F4F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0" y="2307"/>
              <a:ext cx="111" cy="196"/>
            </a:xfrm>
            <a:custGeom>
              <a:avLst/>
              <a:gdLst>
                <a:gd name="T0" fmla="*/ 54 w 111"/>
                <a:gd name="T1" fmla="*/ 196 h 196"/>
                <a:gd name="T2" fmla="*/ 12 w 111"/>
                <a:gd name="T3" fmla="*/ 150 h 196"/>
                <a:gd name="T4" fmla="*/ 42 w 111"/>
                <a:gd name="T5" fmla="*/ 133 h 196"/>
                <a:gd name="T6" fmla="*/ 52 w 111"/>
                <a:gd name="T7" fmla="*/ 108 h 196"/>
                <a:gd name="T8" fmla="*/ 37 w 111"/>
                <a:gd name="T9" fmla="*/ 64 h 196"/>
                <a:gd name="T10" fmla="*/ 15 w 111"/>
                <a:gd name="T11" fmla="*/ 55 h 196"/>
                <a:gd name="T12" fmla="*/ 3 w 111"/>
                <a:gd name="T13" fmla="*/ 36 h 196"/>
                <a:gd name="T14" fmla="*/ 0 w 111"/>
                <a:gd name="T15" fmla="*/ 19 h 196"/>
                <a:gd name="T16" fmla="*/ 16 w 111"/>
                <a:gd name="T17" fmla="*/ 0 h 196"/>
                <a:gd name="T18" fmla="*/ 63 w 111"/>
                <a:gd name="T19" fmla="*/ 0 h 196"/>
                <a:gd name="T20" fmla="*/ 81 w 111"/>
                <a:gd name="T21" fmla="*/ 12 h 196"/>
                <a:gd name="T22" fmla="*/ 90 w 111"/>
                <a:gd name="T23" fmla="*/ 19 h 196"/>
                <a:gd name="T24" fmla="*/ 104 w 111"/>
                <a:gd name="T25" fmla="*/ 31 h 196"/>
                <a:gd name="T26" fmla="*/ 104 w 111"/>
                <a:gd name="T27" fmla="*/ 76 h 196"/>
                <a:gd name="T28" fmla="*/ 111 w 111"/>
                <a:gd name="T29" fmla="*/ 127 h 196"/>
                <a:gd name="T30" fmla="*/ 91 w 111"/>
                <a:gd name="T31" fmla="*/ 144 h 196"/>
                <a:gd name="T32" fmla="*/ 94 w 111"/>
                <a:gd name="T33" fmla="*/ 177 h 196"/>
                <a:gd name="T34" fmla="*/ 75 w 111"/>
                <a:gd name="T35" fmla="*/ 177 h 196"/>
                <a:gd name="T36" fmla="*/ 54 w 111"/>
                <a:gd name="T3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196">
                  <a:moveTo>
                    <a:pt x="54" y="196"/>
                  </a:moveTo>
                  <a:lnTo>
                    <a:pt x="12" y="150"/>
                  </a:lnTo>
                  <a:lnTo>
                    <a:pt x="42" y="133"/>
                  </a:lnTo>
                  <a:lnTo>
                    <a:pt x="52" y="108"/>
                  </a:lnTo>
                  <a:lnTo>
                    <a:pt x="37" y="64"/>
                  </a:lnTo>
                  <a:lnTo>
                    <a:pt x="15" y="55"/>
                  </a:lnTo>
                  <a:lnTo>
                    <a:pt x="3" y="36"/>
                  </a:lnTo>
                  <a:lnTo>
                    <a:pt x="0" y="19"/>
                  </a:lnTo>
                  <a:lnTo>
                    <a:pt x="16" y="0"/>
                  </a:lnTo>
                  <a:lnTo>
                    <a:pt x="63" y="0"/>
                  </a:lnTo>
                  <a:lnTo>
                    <a:pt x="81" y="12"/>
                  </a:lnTo>
                  <a:lnTo>
                    <a:pt x="90" y="19"/>
                  </a:lnTo>
                  <a:lnTo>
                    <a:pt x="104" y="31"/>
                  </a:lnTo>
                  <a:lnTo>
                    <a:pt x="104" y="76"/>
                  </a:lnTo>
                  <a:lnTo>
                    <a:pt x="111" y="127"/>
                  </a:lnTo>
                  <a:lnTo>
                    <a:pt x="91" y="144"/>
                  </a:lnTo>
                  <a:lnTo>
                    <a:pt x="94" y="177"/>
                  </a:lnTo>
                  <a:lnTo>
                    <a:pt x="75" y="177"/>
                  </a:lnTo>
                  <a:lnTo>
                    <a:pt x="54" y="19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4" name="Freeform 45">
              <a:extLst>
                <a:ext uri="{FF2B5EF4-FFF2-40B4-BE49-F238E27FC236}">
                  <a16:creationId xmlns:a16="http://schemas.microsoft.com/office/drawing/2014/main" id="{F58FF807-EC2C-FA88-1563-02CCA7F7E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" y="2139"/>
              <a:ext cx="81" cy="102"/>
            </a:xfrm>
            <a:custGeom>
              <a:avLst/>
              <a:gdLst>
                <a:gd name="T0" fmla="*/ 0 w 81"/>
                <a:gd name="T1" fmla="*/ 18 h 102"/>
                <a:gd name="T2" fmla="*/ 9 w 81"/>
                <a:gd name="T3" fmla="*/ 0 h 102"/>
                <a:gd name="T4" fmla="*/ 42 w 81"/>
                <a:gd name="T5" fmla="*/ 25 h 102"/>
                <a:gd name="T6" fmla="*/ 45 w 81"/>
                <a:gd name="T7" fmla="*/ 46 h 102"/>
                <a:gd name="T8" fmla="*/ 68 w 81"/>
                <a:gd name="T9" fmla="*/ 63 h 102"/>
                <a:gd name="T10" fmla="*/ 81 w 81"/>
                <a:gd name="T11" fmla="*/ 81 h 102"/>
                <a:gd name="T12" fmla="*/ 77 w 81"/>
                <a:gd name="T13" fmla="*/ 102 h 102"/>
                <a:gd name="T14" fmla="*/ 50 w 81"/>
                <a:gd name="T15" fmla="*/ 90 h 102"/>
                <a:gd name="T16" fmla="*/ 39 w 81"/>
                <a:gd name="T17" fmla="*/ 99 h 102"/>
                <a:gd name="T18" fmla="*/ 33 w 81"/>
                <a:gd name="T19" fmla="*/ 69 h 102"/>
                <a:gd name="T20" fmla="*/ 2 w 81"/>
                <a:gd name="T21" fmla="*/ 45 h 102"/>
                <a:gd name="T22" fmla="*/ 0 w 81"/>
                <a:gd name="T23" fmla="*/ 1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102">
                  <a:moveTo>
                    <a:pt x="0" y="18"/>
                  </a:moveTo>
                  <a:lnTo>
                    <a:pt x="9" y="0"/>
                  </a:lnTo>
                  <a:lnTo>
                    <a:pt x="42" y="25"/>
                  </a:lnTo>
                  <a:lnTo>
                    <a:pt x="45" y="46"/>
                  </a:lnTo>
                  <a:lnTo>
                    <a:pt x="68" y="63"/>
                  </a:lnTo>
                  <a:lnTo>
                    <a:pt x="81" y="81"/>
                  </a:lnTo>
                  <a:lnTo>
                    <a:pt x="77" y="102"/>
                  </a:lnTo>
                  <a:lnTo>
                    <a:pt x="50" y="90"/>
                  </a:lnTo>
                  <a:lnTo>
                    <a:pt x="39" y="99"/>
                  </a:lnTo>
                  <a:lnTo>
                    <a:pt x="33" y="69"/>
                  </a:lnTo>
                  <a:lnTo>
                    <a:pt x="2" y="45"/>
                  </a:lnTo>
                  <a:lnTo>
                    <a:pt x="0" y="1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5" name="Freeform 46">
              <a:extLst>
                <a:ext uri="{FF2B5EF4-FFF2-40B4-BE49-F238E27FC236}">
                  <a16:creationId xmlns:a16="http://schemas.microsoft.com/office/drawing/2014/main" id="{BE2044F5-356B-8D4B-38D4-A6396EB42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" y="2047"/>
              <a:ext cx="60" cy="54"/>
            </a:xfrm>
            <a:custGeom>
              <a:avLst/>
              <a:gdLst>
                <a:gd name="T0" fmla="*/ 14 w 60"/>
                <a:gd name="T1" fmla="*/ 26 h 54"/>
                <a:gd name="T2" fmla="*/ 0 w 60"/>
                <a:gd name="T3" fmla="*/ 17 h 54"/>
                <a:gd name="T4" fmla="*/ 1 w 60"/>
                <a:gd name="T5" fmla="*/ 3 h 54"/>
                <a:gd name="T6" fmla="*/ 14 w 60"/>
                <a:gd name="T7" fmla="*/ 0 h 54"/>
                <a:gd name="T8" fmla="*/ 27 w 60"/>
                <a:gd name="T9" fmla="*/ 18 h 54"/>
                <a:gd name="T10" fmla="*/ 38 w 60"/>
                <a:gd name="T11" fmla="*/ 26 h 54"/>
                <a:gd name="T12" fmla="*/ 60 w 60"/>
                <a:gd name="T13" fmla="*/ 36 h 54"/>
                <a:gd name="T14" fmla="*/ 48 w 60"/>
                <a:gd name="T15" fmla="*/ 54 h 54"/>
                <a:gd name="T16" fmla="*/ 24 w 60"/>
                <a:gd name="T17" fmla="*/ 51 h 54"/>
                <a:gd name="T18" fmla="*/ 14 w 60"/>
                <a:gd name="T19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4">
                  <a:moveTo>
                    <a:pt x="14" y="26"/>
                  </a:moveTo>
                  <a:lnTo>
                    <a:pt x="0" y="17"/>
                  </a:lnTo>
                  <a:lnTo>
                    <a:pt x="1" y="3"/>
                  </a:lnTo>
                  <a:lnTo>
                    <a:pt x="14" y="0"/>
                  </a:lnTo>
                  <a:lnTo>
                    <a:pt x="27" y="18"/>
                  </a:lnTo>
                  <a:lnTo>
                    <a:pt x="38" y="26"/>
                  </a:lnTo>
                  <a:lnTo>
                    <a:pt x="60" y="36"/>
                  </a:lnTo>
                  <a:lnTo>
                    <a:pt x="48" y="54"/>
                  </a:lnTo>
                  <a:lnTo>
                    <a:pt x="24" y="51"/>
                  </a:lnTo>
                  <a:lnTo>
                    <a:pt x="14" y="2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6" name="Freeform 47">
              <a:extLst>
                <a:ext uri="{FF2B5EF4-FFF2-40B4-BE49-F238E27FC236}">
                  <a16:creationId xmlns:a16="http://schemas.microsoft.com/office/drawing/2014/main" id="{DC7B349B-B16E-FA30-0AEF-FDE6D05C9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2010"/>
              <a:ext cx="47" cy="64"/>
            </a:xfrm>
            <a:custGeom>
              <a:avLst/>
              <a:gdLst>
                <a:gd name="T0" fmla="*/ 22 w 47"/>
                <a:gd name="T1" fmla="*/ 20 h 64"/>
                <a:gd name="T2" fmla="*/ 26 w 47"/>
                <a:gd name="T3" fmla="*/ 4 h 64"/>
                <a:gd name="T4" fmla="*/ 39 w 47"/>
                <a:gd name="T5" fmla="*/ 0 h 64"/>
                <a:gd name="T6" fmla="*/ 47 w 47"/>
                <a:gd name="T7" fmla="*/ 11 h 64"/>
                <a:gd name="T8" fmla="*/ 35 w 47"/>
                <a:gd name="T9" fmla="*/ 29 h 64"/>
                <a:gd name="T10" fmla="*/ 31 w 47"/>
                <a:gd name="T11" fmla="*/ 43 h 64"/>
                <a:gd name="T12" fmla="*/ 21 w 47"/>
                <a:gd name="T13" fmla="*/ 52 h 64"/>
                <a:gd name="T14" fmla="*/ 9 w 47"/>
                <a:gd name="T15" fmla="*/ 64 h 64"/>
                <a:gd name="T16" fmla="*/ 0 w 47"/>
                <a:gd name="T17" fmla="*/ 55 h 64"/>
                <a:gd name="T18" fmla="*/ 3 w 47"/>
                <a:gd name="T19" fmla="*/ 39 h 64"/>
                <a:gd name="T20" fmla="*/ 22 w 47"/>
                <a:gd name="T21" fmla="*/ 2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64">
                  <a:moveTo>
                    <a:pt x="22" y="20"/>
                  </a:moveTo>
                  <a:lnTo>
                    <a:pt x="26" y="4"/>
                  </a:lnTo>
                  <a:lnTo>
                    <a:pt x="39" y="0"/>
                  </a:lnTo>
                  <a:lnTo>
                    <a:pt x="47" y="11"/>
                  </a:lnTo>
                  <a:lnTo>
                    <a:pt x="35" y="29"/>
                  </a:lnTo>
                  <a:lnTo>
                    <a:pt x="31" y="43"/>
                  </a:lnTo>
                  <a:lnTo>
                    <a:pt x="21" y="52"/>
                  </a:lnTo>
                  <a:lnTo>
                    <a:pt x="9" y="64"/>
                  </a:lnTo>
                  <a:lnTo>
                    <a:pt x="0" y="55"/>
                  </a:lnTo>
                  <a:lnTo>
                    <a:pt x="3" y="39"/>
                  </a:lnTo>
                  <a:lnTo>
                    <a:pt x="22" y="2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7" name="Freeform 48">
              <a:extLst>
                <a:ext uri="{FF2B5EF4-FFF2-40B4-BE49-F238E27FC236}">
                  <a16:creationId xmlns:a16="http://schemas.microsoft.com/office/drawing/2014/main" id="{F239CC22-9986-DB82-B50D-7C0FD8BE5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042"/>
              <a:ext cx="36" cy="31"/>
            </a:xfrm>
            <a:custGeom>
              <a:avLst/>
              <a:gdLst>
                <a:gd name="T0" fmla="*/ 11 w 36"/>
                <a:gd name="T1" fmla="*/ 31 h 31"/>
                <a:gd name="T2" fmla="*/ 0 w 36"/>
                <a:gd name="T3" fmla="*/ 17 h 31"/>
                <a:gd name="T4" fmla="*/ 14 w 36"/>
                <a:gd name="T5" fmla="*/ 4 h 31"/>
                <a:gd name="T6" fmla="*/ 32 w 36"/>
                <a:gd name="T7" fmla="*/ 0 h 31"/>
                <a:gd name="T8" fmla="*/ 36 w 36"/>
                <a:gd name="T9" fmla="*/ 20 h 31"/>
                <a:gd name="T10" fmla="*/ 26 w 36"/>
                <a:gd name="T11" fmla="*/ 31 h 31"/>
                <a:gd name="T12" fmla="*/ 11 w 36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1" y="31"/>
                  </a:moveTo>
                  <a:lnTo>
                    <a:pt x="0" y="17"/>
                  </a:lnTo>
                  <a:lnTo>
                    <a:pt x="14" y="4"/>
                  </a:lnTo>
                  <a:lnTo>
                    <a:pt x="32" y="0"/>
                  </a:lnTo>
                  <a:lnTo>
                    <a:pt x="36" y="20"/>
                  </a:lnTo>
                  <a:lnTo>
                    <a:pt x="26" y="31"/>
                  </a:lnTo>
                  <a:lnTo>
                    <a:pt x="11" y="3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8" name="Freeform 49">
              <a:extLst>
                <a:ext uri="{FF2B5EF4-FFF2-40B4-BE49-F238E27FC236}">
                  <a16:creationId xmlns:a16="http://schemas.microsoft.com/office/drawing/2014/main" id="{85D8E37E-644F-8D41-EE1A-81DE8AC71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" y="2109"/>
              <a:ext cx="603" cy="487"/>
            </a:xfrm>
            <a:custGeom>
              <a:avLst/>
              <a:gdLst>
                <a:gd name="T0" fmla="*/ 1 w 603"/>
                <a:gd name="T1" fmla="*/ 81 h 487"/>
                <a:gd name="T2" fmla="*/ 0 w 603"/>
                <a:gd name="T3" fmla="*/ 97 h 487"/>
                <a:gd name="T4" fmla="*/ 39 w 603"/>
                <a:gd name="T5" fmla="*/ 97 h 487"/>
                <a:gd name="T6" fmla="*/ 66 w 603"/>
                <a:gd name="T7" fmla="*/ 79 h 487"/>
                <a:gd name="T8" fmla="*/ 89 w 603"/>
                <a:gd name="T9" fmla="*/ 93 h 487"/>
                <a:gd name="T10" fmla="*/ 117 w 603"/>
                <a:gd name="T11" fmla="*/ 87 h 487"/>
                <a:gd name="T12" fmla="*/ 145 w 603"/>
                <a:gd name="T13" fmla="*/ 118 h 487"/>
                <a:gd name="T14" fmla="*/ 180 w 603"/>
                <a:gd name="T15" fmla="*/ 142 h 487"/>
                <a:gd name="T16" fmla="*/ 208 w 603"/>
                <a:gd name="T17" fmla="*/ 169 h 487"/>
                <a:gd name="T18" fmla="*/ 231 w 603"/>
                <a:gd name="T19" fmla="*/ 190 h 487"/>
                <a:gd name="T20" fmla="*/ 234 w 603"/>
                <a:gd name="T21" fmla="*/ 201 h 487"/>
                <a:gd name="T22" fmla="*/ 253 w 603"/>
                <a:gd name="T23" fmla="*/ 207 h 487"/>
                <a:gd name="T24" fmla="*/ 271 w 603"/>
                <a:gd name="T25" fmla="*/ 235 h 487"/>
                <a:gd name="T26" fmla="*/ 280 w 603"/>
                <a:gd name="T27" fmla="*/ 264 h 487"/>
                <a:gd name="T28" fmla="*/ 346 w 603"/>
                <a:gd name="T29" fmla="*/ 294 h 487"/>
                <a:gd name="T30" fmla="*/ 385 w 603"/>
                <a:gd name="T31" fmla="*/ 288 h 487"/>
                <a:gd name="T32" fmla="*/ 412 w 603"/>
                <a:gd name="T33" fmla="*/ 294 h 487"/>
                <a:gd name="T34" fmla="*/ 421 w 603"/>
                <a:gd name="T35" fmla="*/ 321 h 487"/>
                <a:gd name="T36" fmla="*/ 438 w 603"/>
                <a:gd name="T37" fmla="*/ 327 h 487"/>
                <a:gd name="T38" fmla="*/ 438 w 603"/>
                <a:gd name="T39" fmla="*/ 352 h 487"/>
                <a:gd name="T40" fmla="*/ 452 w 603"/>
                <a:gd name="T41" fmla="*/ 365 h 487"/>
                <a:gd name="T42" fmla="*/ 472 w 603"/>
                <a:gd name="T43" fmla="*/ 384 h 487"/>
                <a:gd name="T44" fmla="*/ 468 w 603"/>
                <a:gd name="T45" fmla="*/ 403 h 487"/>
                <a:gd name="T46" fmla="*/ 471 w 603"/>
                <a:gd name="T47" fmla="*/ 427 h 487"/>
                <a:gd name="T48" fmla="*/ 495 w 603"/>
                <a:gd name="T49" fmla="*/ 424 h 487"/>
                <a:gd name="T50" fmla="*/ 507 w 603"/>
                <a:gd name="T51" fmla="*/ 462 h 487"/>
                <a:gd name="T52" fmla="*/ 525 w 603"/>
                <a:gd name="T53" fmla="*/ 475 h 487"/>
                <a:gd name="T54" fmla="*/ 537 w 603"/>
                <a:gd name="T55" fmla="*/ 475 h 487"/>
                <a:gd name="T56" fmla="*/ 535 w 603"/>
                <a:gd name="T57" fmla="*/ 456 h 487"/>
                <a:gd name="T58" fmla="*/ 553 w 603"/>
                <a:gd name="T59" fmla="*/ 457 h 487"/>
                <a:gd name="T60" fmla="*/ 561 w 603"/>
                <a:gd name="T61" fmla="*/ 487 h 487"/>
                <a:gd name="T62" fmla="*/ 592 w 603"/>
                <a:gd name="T63" fmla="*/ 466 h 487"/>
                <a:gd name="T64" fmla="*/ 603 w 603"/>
                <a:gd name="T65" fmla="*/ 441 h 487"/>
                <a:gd name="T66" fmla="*/ 600 w 603"/>
                <a:gd name="T67" fmla="*/ 408 h 487"/>
                <a:gd name="T68" fmla="*/ 580 w 603"/>
                <a:gd name="T69" fmla="*/ 403 h 487"/>
                <a:gd name="T70" fmla="*/ 546 w 603"/>
                <a:gd name="T71" fmla="*/ 399 h 487"/>
                <a:gd name="T72" fmla="*/ 501 w 603"/>
                <a:gd name="T73" fmla="*/ 375 h 487"/>
                <a:gd name="T74" fmla="*/ 475 w 603"/>
                <a:gd name="T75" fmla="*/ 312 h 487"/>
                <a:gd name="T76" fmla="*/ 463 w 603"/>
                <a:gd name="T77" fmla="*/ 262 h 487"/>
                <a:gd name="T78" fmla="*/ 472 w 603"/>
                <a:gd name="T79" fmla="*/ 231 h 487"/>
                <a:gd name="T80" fmla="*/ 441 w 603"/>
                <a:gd name="T81" fmla="*/ 202 h 487"/>
                <a:gd name="T82" fmla="*/ 451 w 603"/>
                <a:gd name="T83" fmla="*/ 181 h 487"/>
                <a:gd name="T84" fmla="*/ 433 w 603"/>
                <a:gd name="T85" fmla="*/ 163 h 487"/>
                <a:gd name="T86" fmla="*/ 352 w 603"/>
                <a:gd name="T87" fmla="*/ 168 h 487"/>
                <a:gd name="T88" fmla="*/ 313 w 603"/>
                <a:gd name="T89" fmla="*/ 148 h 487"/>
                <a:gd name="T90" fmla="*/ 303 w 603"/>
                <a:gd name="T91" fmla="*/ 124 h 487"/>
                <a:gd name="T92" fmla="*/ 270 w 603"/>
                <a:gd name="T93" fmla="*/ 126 h 487"/>
                <a:gd name="T94" fmla="*/ 228 w 603"/>
                <a:gd name="T95" fmla="*/ 97 h 487"/>
                <a:gd name="T96" fmla="*/ 211 w 603"/>
                <a:gd name="T97" fmla="*/ 75 h 487"/>
                <a:gd name="T98" fmla="*/ 207 w 603"/>
                <a:gd name="T99" fmla="*/ 48 h 487"/>
                <a:gd name="T100" fmla="*/ 187 w 603"/>
                <a:gd name="T101" fmla="*/ 37 h 487"/>
                <a:gd name="T102" fmla="*/ 190 w 603"/>
                <a:gd name="T103" fmla="*/ 21 h 487"/>
                <a:gd name="T104" fmla="*/ 165 w 603"/>
                <a:gd name="T105" fmla="*/ 10 h 487"/>
                <a:gd name="T106" fmla="*/ 162 w 603"/>
                <a:gd name="T107" fmla="*/ 0 h 487"/>
                <a:gd name="T108" fmla="*/ 138 w 603"/>
                <a:gd name="T109" fmla="*/ 19 h 487"/>
                <a:gd name="T110" fmla="*/ 96 w 603"/>
                <a:gd name="T111" fmla="*/ 25 h 487"/>
                <a:gd name="T112" fmla="*/ 81 w 603"/>
                <a:gd name="T113" fmla="*/ 45 h 487"/>
                <a:gd name="T114" fmla="*/ 51 w 603"/>
                <a:gd name="T115" fmla="*/ 66 h 487"/>
                <a:gd name="T116" fmla="*/ 1 w 603"/>
                <a:gd name="T117" fmla="*/ 81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3" h="487">
                  <a:moveTo>
                    <a:pt x="1" y="81"/>
                  </a:moveTo>
                  <a:lnTo>
                    <a:pt x="0" y="97"/>
                  </a:lnTo>
                  <a:lnTo>
                    <a:pt x="39" y="97"/>
                  </a:lnTo>
                  <a:lnTo>
                    <a:pt x="66" y="79"/>
                  </a:lnTo>
                  <a:lnTo>
                    <a:pt x="89" y="93"/>
                  </a:lnTo>
                  <a:lnTo>
                    <a:pt x="117" y="87"/>
                  </a:lnTo>
                  <a:lnTo>
                    <a:pt x="145" y="118"/>
                  </a:lnTo>
                  <a:lnTo>
                    <a:pt x="180" y="142"/>
                  </a:lnTo>
                  <a:lnTo>
                    <a:pt x="208" y="169"/>
                  </a:lnTo>
                  <a:lnTo>
                    <a:pt x="231" y="190"/>
                  </a:lnTo>
                  <a:lnTo>
                    <a:pt x="234" y="201"/>
                  </a:lnTo>
                  <a:lnTo>
                    <a:pt x="253" y="207"/>
                  </a:lnTo>
                  <a:lnTo>
                    <a:pt x="271" y="235"/>
                  </a:lnTo>
                  <a:lnTo>
                    <a:pt x="280" y="264"/>
                  </a:lnTo>
                  <a:lnTo>
                    <a:pt x="346" y="294"/>
                  </a:lnTo>
                  <a:lnTo>
                    <a:pt x="385" y="288"/>
                  </a:lnTo>
                  <a:lnTo>
                    <a:pt x="412" y="294"/>
                  </a:lnTo>
                  <a:lnTo>
                    <a:pt x="421" y="321"/>
                  </a:lnTo>
                  <a:lnTo>
                    <a:pt x="438" y="327"/>
                  </a:lnTo>
                  <a:lnTo>
                    <a:pt x="438" y="352"/>
                  </a:lnTo>
                  <a:lnTo>
                    <a:pt x="452" y="365"/>
                  </a:lnTo>
                  <a:lnTo>
                    <a:pt x="472" y="384"/>
                  </a:lnTo>
                  <a:lnTo>
                    <a:pt x="468" y="403"/>
                  </a:lnTo>
                  <a:lnTo>
                    <a:pt x="471" y="427"/>
                  </a:lnTo>
                  <a:lnTo>
                    <a:pt x="495" y="424"/>
                  </a:lnTo>
                  <a:lnTo>
                    <a:pt x="507" y="462"/>
                  </a:lnTo>
                  <a:lnTo>
                    <a:pt x="525" y="475"/>
                  </a:lnTo>
                  <a:lnTo>
                    <a:pt x="537" y="475"/>
                  </a:lnTo>
                  <a:lnTo>
                    <a:pt x="535" y="456"/>
                  </a:lnTo>
                  <a:lnTo>
                    <a:pt x="553" y="457"/>
                  </a:lnTo>
                  <a:lnTo>
                    <a:pt x="561" y="487"/>
                  </a:lnTo>
                  <a:lnTo>
                    <a:pt x="592" y="466"/>
                  </a:lnTo>
                  <a:lnTo>
                    <a:pt x="603" y="441"/>
                  </a:lnTo>
                  <a:lnTo>
                    <a:pt x="600" y="408"/>
                  </a:lnTo>
                  <a:lnTo>
                    <a:pt x="580" y="403"/>
                  </a:lnTo>
                  <a:lnTo>
                    <a:pt x="546" y="399"/>
                  </a:lnTo>
                  <a:lnTo>
                    <a:pt x="501" y="375"/>
                  </a:lnTo>
                  <a:lnTo>
                    <a:pt x="475" y="312"/>
                  </a:lnTo>
                  <a:lnTo>
                    <a:pt x="463" y="262"/>
                  </a:lnTo>
                  <a:lnTo>
                    <a:pt x="472" y="231"/>
                  </a:lnTo>
                  <a:lnTo>
                    <a:pt x="441" y="202"/>
                  </a:lnTo>
                  <a:lnTo>
                    <a:pt x="451" y="181"/>
                  </a:lnTo>
                  <a:lnTo>
                    <a:pt x="433" y="163"/>
                  </a:lnTo>
                  <a:lnTo>
                    <a:pt x="352" y="168"/>
                  </a:lnTo>
                  <a:lnTo>
                    <a:pt x="313" y="148"/>
                  </a:lnTo>
                  <a:lnTo>
                    <a:pt x="303" y="124"/>
                  </a:lnTo>
                  <a:lnTo>
                    <a:pt x="270" y="126"/>
                  </a:lnTo>
                  <a:lnTo>
                    <a:pt x="228" y="97"/>
                  </a:lnTo>
                  <a:lnTo>
                    <a:pt x="211" y="75"/>
                  </a:lnTo>
                  <a:lnTo>
                    <a:pt x="207" y="48"/>
                  </a:lnTo>
                  <a:lnTo>
                    <a:pt x="187" y="37"/>
                  </a:lnTo>
                  <a:lnTo>
                    <a:pt x="190" y="21"/>
                  </a:lnTo>
                  <a:lnTo>
                    <a:pt x="165" y="10"/>
                  </a:lnTo>
                  <a:lnTo>
                    <a:pt x="162" y="0"/>
                  </a:lnTo>
                  <a:lnTo>
                    <a:pt x="138" y="19"/>
                  </a:lnTo>
                  <a:lnTo>
                    <a:pt x="96" y="25"/>
                  </a:lnTo>
                  <a:lnTo>
                    <a:pt x="81" y="45"/>
                  </a:lnTo>
                  <a:lnTo>
                    <a:pt x="51" y="66"/>
                  </a:lnTo>
                  <a:lnTo>
                    <a:pt x="1" y="81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29" name="Freeform 50">
              <a:extLst>
                <a:ext uri="{FF2B5EF4-FFF2-40B4-BE49-F238E27FC236}">
                  <a16:creationId xmlns:a16="http://schemas.microsoft.com/office/drawing/2014/main" id="{6389E414-F00E-4F39-B3D8-371EC26E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" y="2668"/>
              <a:ext cx="56" cy="48"/>
            </a:xfrm>
            <a:custGeom>
              <a:avLst/>
              <a:gdLst>
                <a:gd name="T0" fmla="*/ 9 w 56"/>
                <a:gd name="T1" fmla="*/ 3 h 48"/>
                <a:gd name="T2" fmla="*/ 32 w 56"/>
                <a:gd name="T3" fmla="*/ 0 h 48"/>
                <a:gd name="T4" fmla="*/ 56 w 56"/>
                <a:gd name="T5" fmla="*/ 3 h 48"/>
                <a:gd name="T6" fmla="*/ 36 w 56"/>
                <a:gd name="T7" fmla="*/ 32 h 48"/>
                <a:gd name="T8" fmla="*/ 24 w 56"/>
                <a:gd name="T9" fmla="*/ 48 h 48"/>
                <a:gd name="T10" fmla="*/ 0 w 56"/>
                <a:gd name="T11" fmla="*/ 12 h 48"/>
                <a:gd name="T12" fmla="*/ 9 w 56"/>
                <a:gd name="T13" fmla="*/ 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48">
                  <a:moveTo>
                    <a:pt x="9" y="3"/>
                  </a:moveTo>
                  <a:lnTo>
                    <a:pt x="32" y="0"/>
                  </a:lnTo>
                  <a:lnTo>
                    <a:pt x="56" y="3"/>
                  </a:lnTo>
                  <a:lnTo>
                    <a:pt x="36" y="32"/>
                  </a:lnTo>
                  <a:lnTo>
                    <a:pt x="24" y="48"/>
                  </a:lnTo>
                  <a:lnTo>
                    <a:pt x="0" y="12"/>
                  </a:lnTo>
                  <a:lnTo>
                    <a:pt x="9" y="3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230" name="Freeform 51">
              <a:extLst>
                <a:ext uri="{FF2B5EF4-FFF2-40B4-BE49-F238E27FC236}">
                  <a16:creationId xmlns:a16="http://schemas.microsoft.com/office/drawing/2014/main" id="{2FDC8183-0AB4-9A77-3C9E-67F674F19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2571"/>
              <a:ext cx="54" cy="57"/>
            </a:xfrm>
            <a:custGeom>
              <a:avLst/>
              <a:gdLst>
                <a:gd name="T0" fmla="*/ 18 w 54"/>
                <a:gd name="T1" fmla="*/ 57 h 57"/>
                <a:gd name="T2" fmla="*/ 42 w 54"/>
                <a:gd name="T3" fmla="*/ 39 h 57"/>
                <a:gd name="T4" fmla="*/ 54 w 54"/>
                <a:gd name="T5" fmla="*/ 21 h 57"/>
                <a:gd name="T6" fmla="*/ 36 w 54"/>
                <a:gd name="T7" fmla="*/ 0 h 57"/>
                <a:gd name="T8" fmla="*/ 14 w 54"/>
                <a:gd name="T9" fmla="*/ 9 h 57"/>
                <a:gd name="T10" fmla="*/ 18 w 54"/>
                <a:gd name="T11" fmla="*/ 21 h 57"/>
                <a:gd name="T12" fmla="*/ 33 w 54"/>
                <a:gd name="T13" fmla="*/ 18 h 57"/>
                <a:gd name="T14" fmla="*/ 30 w 54"/>
                <a:gd name="T15" fmla="*/ 33 h 57"/>
                <a:gd name="T16" fmla="*/ 11 w 54"/>
                <a:gd name="T17" fmla="*/ 31 h 57"/>
                <a:gd name="T18" fmla="*/ 0 w 54"/>
                <a:gd name="T19" fmla="*/ 43 h 57"/>
                <a:gd name="T20" fmla="*/ 18 w 54"/>
                <a:gd name="T2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57">
                  <a:moveTo>
                    <a:pt x="18" y="57"/>
                  </a:moveTo>
                  <a:lnTo>
                    <a:pt x="42" y="39"/>
                  </a:lnTo>
                  <a:lnTo>
                    <a:pt x="54" y="21"/>
                  </a:lnTo>
                  <a:lnTo>
                    <a:pt x="36" y="0"/>
                  </a:lnTo>
                  <a:lnTo>
                    <a:pt x="14" y="9"/>
                  </a:lnTo>
                  <a:lnTo>
                    <a:pt x="18" y="21"/>
                  </a:lnTo>
                  <a:lnTo>
                    <a:pt x="33" y="18"/>
                  </a:lnTo>
                  <a:lnTo>
                    <a:pt x="30" y="33"/>
                  </a:lnTo>
                  <a:lnTo>
                    <a:pt x="11" y="31"/>
                  </a:lnTo>
                  <a:lnTo>
                    <a:pt x="0" y="43"/>
                  </a:lnTo>
                  <a:lnTo>
                    <a:pt x="18" y="57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4955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65DE5-5841-F86F-AD26-E49438390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1FFB0743-D25B-EDA2-52BA-16EB04AEF5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Thailand in Asia</a:t>
            </a:r>
            <a:endParaRPr lang="en-US" altLang="zh-CN" dirty="0">
              <a:solidFill>
                <a:srgbClr val="FF0000"/>
              </a:solidFill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C83C9685-01EC-596B-84CE-A828A6BBCA4C}"/>
              </a:ext>
            </a:extLst>
          </p:cNvPr>
          <p:cNvGrpSpPr>
            <a:grpSpLocks/>
          </p:cNvGrpSpPr>
          <p:nvPr/>
        </p:nvGrpSpPr>
        <p:grpSpPr bwMode="auto">
          <a:xfrm>
            <a:off x="1619672" y="1203598"/>
            <a:ext cx="1929408" cy="3583661"/>
            <a:chOff x="542" y="785"/>
            <a:chExt cx="1739" cy="3230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2306F60A-E587-433A-16D3-478254C98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" y="785"/>
              <a:ext cx="1739" cy="3230"/>
            </a:xfrm>
            <a:custGeom>
              <a:avLst/>
              <a:gdLst>
                <a:gd name="T0" fmla="*/ 0 w 8694"/>
                <a:gd name="T1" fmla="*/ 2147483647 h 16152"/>
                <a:gd name="T2" fmla="*/ 183970575 w 8694"/>
                <a:gd name="T3" fmla="*/ 2147483647 h 16152"/>
                <a:gd name="T4" fmla="*/ 461187779 w 8694"/>
                <a:gd name="T5" fmla="*/ 2147483647 h 16152"/>
                <a:gd name="T6" fmla="*/ 551913361 w 8694"/>
                <a:gd name="T7" fmla="*/ 2147483647 h 16152"/>
                <a:gd name="T8" fmla="*/ 761087024 w 8694"/>
                <a:gd name="T9" fmla="*/ 2147483647 h 16152"/>
                <a:gd name="T10" fmla="*/ 945057748 w 8694"/>
                <a:gd name="T11" fmla="*/ 2147483647 h 16152"/>
                <a:gd name="T12" fmla="*/ 1151710462 w 8694"/>
                <a:gd name="T13" fmla="*/ 2147483647 h 16152"/>
                <a:gd name="T14" fmla="*/ 1335682574 w 8694"/>
                <a:gd name="T15" fmla="*/ 2147483647 h 16152"/>
                <a:gd name="T16" fmla="*/ 1496972498 w 8694"/>
                <a:gd name="T17" fmla="*/ 2147483647 h 16152"/>
                <a:gd name="T18" fmla="*/ 1544854650 w 8694"/>
                <a:gd name="T19" fmla="*/ 2147483647 h 16152"/>
                <a:gd name="T20" fmla="*/ 1474290308 w 8694"/>
                <a:gd name="T21" fmla="*/ 2147483647 h 16152"/>
                <a:gd name="T22" fmla="*/ 1406246916 w 8694"/>
                <a:gd name="T23" fmla="*/ 2147483647 h 16152"/>
                <a:gd name="T24" fmla="*/ 1612899630 w 8694"/>
                <a:gd name="T25" fmla="*/ 2147483647 h 16152"/>
                <a:gd name="T26" fmla="*/ 1751507761 w 8694"/>
                <a:gd name="T27" fmla="*/ 2147483647 h 16152"/>
                <a:gd name="T28" fmla="*/ 1819552741 w 8694"/>
                <a:gd name="T29" fmla="*/ 2147483647 h 16152"/>
                <a:gd name="T30" fmla="*/ 1867434893 w 8694"/>
                <a:gd name="T31" fmla="*/ 2147483647 h 16152"/>
                <a:gd name="T32" fmla="*/ 1935479874 w 8694"/>
                <a:gd name="T33" fmla="*/ 2147483647 h 16152"/>
                <a:gd name="T34" fmla="*/ 1935479874 w 8694"/>
                <a:gd name="T35" fmla="*/ 2147483647 h 16152"/>
                <a:gd name="T36" fmla="*/ 2147483647 w 8694"/>
                <a:gd name="T37" fmla="*/ 2147483647 h 16152"/>
                <a:gd name="T38" fmla="*/ 2147483647 w 8694"/>
                <a:gd name="T39" fmla="*/ 2147483647 h 16152"/>
                <a:gd name="T40" fmla="*/ 2147483647 w 8694"/>
                <a:gd name="T41" fmla="*/ 2147483647 h 16152"/>
                <a:gd name="T42" fmla="*/ 2147483647 w 8694"/>
                <a:gd name="T43" fmla="*/ 2147483647 h 16152"/>
                <a:gd name="T44" fmla="*/ 2147483647 w 8694"/>
                <a:gd name="T45" fmla="*/ 2147483647 h 16152"/>
                <a:gd name="T46" fmla="*/ 2147483647 w 8694"/>
                <a:gd name="T47" fmla="*/ 2147483647 h 16152"/>
                <a:gd name="T48" fmla="*/ 2147483647 w 8694"/>
                <a:gd name="T49" fmla="*/ 2147483647 h 16152"/>
                <a:gd name="T50" fmla="*/ 2051407006 w 8694"/>
                <a:gd name="T51" fmla="*/ 2147483647 h 16152"/>
                <a:gd name="T52" fmla="*/ 1867434893 w 8694"/>
                <a:gd name="T53" fmla="*/ 2147483647 h 16152"/>
                <a:gd name="T54" fmla="*/ 1728827159 w 8694"/>
                <a:gd name="T55" fmla="*/ 2147483647 h 16152"/>
                <a:gd name="T56" fmla="*/ 1728827159 w 8694"/>
                <a:gd name="T57" fmla="*/ 2147483647 h 16152"/>
                <a:gd name="T58" fmla="*/ 1680943420 w 8694"/>
                <a:gd name="T59" fmla="*/ 2147483647 h 16152"/>
                <a:gd name="T60" fmla="*/ 1635580232 w 8694"/>
                <a:gd name="T61" fmla="*/ 2147483647 h 16152"/>
                <a:gd name="T62" fmla="*/ 1590217441 w 8694"/>
                <a:gd name="T63" fmla="*/ 2147483647 h 16152"/>
                <a:gd name="T64" fmla="*/ 577114912 w 8694"/>
                <a:gd name="T65" fmla="*/ 2147483647 h 16152"/>
                <a:gd name="T66" fmla="*/ 2147483647 w 8694"/>
                <a:gd name="T67" fmla="*/ 2147483647 h 16152"/>
                <a:gd name="T68" fmla="*/ 1320561644 w 8694"/>
                <a:gd name="T69" fmla="*/ 2147483647 h 16152"/>
                <a:gd name="T70" fmla="*/ 594756791 w 8694"/>
                <a:gd name="T71" fmla="*/ 2147483647 h 16152"/>
                <a:gd name="T72" fmla="*/ 2147483647 w 8694"/>
                <a:gd name="T73" fmla="*/ 2147483647 h 16152"/>
                <a:gd name="T74" fmla="*/ 2147483647 w 8694"/>
                <a:gd name="T75" fmla="*/ 2147483647 h 16152"/>
                <a:gd name="T76" fmla="*/ 2147483647 w 8694"/>
                <a:gd name="T77" fmla="*/ 2147483647 h 16152"/>
                <a:gd name="T78" fmla="*/ 2147483647 w 8694"/>
                <a:gd name="T79" fmla="*/ 2147483647 h 16152"/>
                <a:gd name="T80" fmla="*/ 2147483647 w 8694"/>
                <a:gd name="T81" fmla="*/ 2147483647 h 16152"/>
                <a:gd name="T82" fmla="*/ 2147483647 w 8694"/>
                <a:gd name="T83" fmla="*/ 2147483647 h 16152"/>
                <a:gd name="T84" fmla="*/ 2147483647 w 8694"/>
                <a:gd name="T85" fmla="*/ 2147483647 h 16152"/>
                <a:gd name="T86" fmla="*/ 2147483647 w 8694"/>
                <a:gd name="T87" fmla="*/ 2147483647 h 16152"/>
                <a:gd name="T88" fmla="*/ 2147483647 w 8694"/>
                <a:gd name="T89" fmla="*/ 2147483647 h 16152"/>
                <a:gd name="T90" fmla="*/ 2147483647 w 8694"/>
                <a:gd name="T91" fmla="*/ 0 h 16152"/>
                <a:gd name="T92" fmla="*/ 50403113 w 8694"/>
                <a:gd name="T93" fmla="*/ 1527214711 h 16152"/>
                <a:gd name="T94" fmla="*/ 0 w 8694"/>
                <a:gd name="T95" fmla="*/ 2147483647 h 1615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694"/>
                <a:gd name="T145" fmla="*/ 0 h 16152"/>
                <a:gd name="T146" fmla="*/ 8216 w 8694"/>
                <a:gd name="T147" fmla="*/ 15960 h 1615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694" h="16152">
                  <a:moveTo>
                    <a:pt x="630" y="3122"/>
                  </a:moveTo>
                  <a:lnTo>
                    <a:pt x="691" y="3233"/>
                  </a:lnTo>
                  <a:lnTo>
                    <a:pt x="801" y="3333"/>
                  </a:lnTo>
                  <a:lnTo>
                    <a:pt x="837" y="3434"/>
                  </a:lnTo>
                  <a:lnTo>
                    <a:pt x="920" y="3525"/>
                  </a:lnTo>
                  <a:lnTo>
                    <a:pt x="993" y="3635"/>
                  </a:lnTo>
                  <a:lnTo>
                    <a:pt x="1075" y="3690"/>
                  </a:lnTo>
                  <a:lnTo>
                    <a:pt x="1148" y="3727"/>
                  </a:lnTo>
                  <a:lnTo>
                    <a:pt x="1212" y="3818"/>
                  </a:lnTo>
                  <a:lnTo>
                    <a:pt x="1231" y="3928"/>
                  </a:lnTo>
                  <a:lnTo>
                    <a:pt x="1203" y="3992"/>
                  </a:lnTo>
                  <a:lnTo>
                    <a:pt x="1176" y="4048"/>
                  </a:lnTo>
                  <a:lnTo>
                    <a:pt x="1258" y="4139"/>
                  </a:lnTo>
                  <a:lnTo>
                    <a:pt x="1313" y="4212"/>
                  </a:lnTo>
                  <a:lnTo>
                    <a:pt x="1340" y="4304"/>
                  </a:lnTo>
                  <a:lnTo>
                    <a:pt x="1359" y="4386"/>
                  </a:lnTo>
                  <a:lnTo>
                    <a:pt x="1386" y="4422"/>
                  </a:lnTo>
                  <a:lnTo>
                    <a:pt x="1386" y="4514"/>
                  </a:lnTo>
                  <a:lnTo>
                    <a:pt x="1477" y="4441"/>
                  </a:lnTo>
                  <a:lnTo>
                    <a:pt x="1532" y="4358"/>
                  </a:lnTo>
                  <a:lnTo>
                    <a:pt x="1587" y="4349"/>
                  </a:lnTo>
                  <a:lnTo>
                    <a:pt x="1633" y="4441"/>
                  </a:lnTo>
                  <a:lnTo>
                    <a:pt x="1624" y="4541"/>
                  </a:lnTo>
                  <a:lnTo>
                    <a:pt x="1551" y="4605"/>
                  </a:lnTo>
                  <a:lnTo>
                    <a:pt x="1523" y="4697"/>
                  </a:lnTo>
                  <a:lnTo>
                    <a:pt x="1432" y="4706"/>
                  </a:lnTo>
                  <a:lnTo>
                    <a:pt x="1359" y="4724"/>
                  </a:lnTo>
                  <a:lnTo>
                    <a:pt x="1304" y="4816"/>
                  </a:lnTo>
                  <a:lnTo>
                    <a:pt x="1304" y="4907"/>
                  </a:lnTo>
                  <a:lnTo>
                    <a:pt x="1285" y="4944"/>
                  </a:lnTo>
                  <a:lnTo>
                    <a:pt x="1267" y="5053"/>
                  </a:lnTo>
                  <a:lnTo>
                    <a:pt x="1249" y="5200"/>
                  </a:lnTo>
                  <a:lnTo>
                    <a:pt x="1247" y="5289"/>
                  </a:lnTo>
                  <a:lnTo>
                    <a:pt x="1254" y="5388"/>
                  </a:lnTo>
                  <a:lnTo>
                    <a:pt x="1272" y="5471"/>
                  </a:lnTo>
                  <a:lnTo>
                    <a:pt x="1239" y="5552"/>
                  </a:lnTo>
                  <a:lnTo>
                    <a:pt x="1134" y="5513"/>
                  </a:lnTo>
                  <a:lnTo>
                    <a:pt x="1040" y="5609"/>
                  </a:lnTo>
                  <a:lnTo>
                    <a:pt x="927" y="5637"/>
                  </a:lnTo>
                  <a:lnTo>
                    <a:pt x="847" y="5666"/>
                  </a:lnTo>
                  <a:lnTo>
                    <a:pt x="843" y="5820"/>
                  </a:lnTo>
                  <a:lnTo>
                    <a:pt x="876" y="5978"/>
                  </a:lnTo>
                  <a:lnTo>
                    <a:pt x="942" y="6093"/>
                  </a:lnTo>
                  <a:lnTo>
                    <a:pt x="944" y="6213"/>
                  </a:lnTo>
                  <a:lnTo>
                    <a:pt x="1041" y="6312"/>
                  </a:lnTo>
                  <a:lnTo>
                    <a:pt x="1127" y="6381"/>
                  </a:lnTo>
                  <a:lnTo>
                    <a:pt x="1188" y="6510"/>
                  </a:lnTo>
                  <a:lnTo>
                    <a:pt x="1247" y="6618"/>
                  </a:lnTo>
                  <a:lnTo>
                    <a:pt x="1338" y="6692"/>
                  </a:lnTo>
                  <a:lnTo>
                    <a:pt x="1430" y="6753"/>
                  </a:lnTo>
                  <a:lnTo>
                    <a:pt x="1523" y="6849"/>
                  </a:lnTo>
                  <a:lnTo>
                    <a:pt x="1589" y="6923"/>
                  </a:lnTo>
                  <a:lnTo>
                    <a:pt x="1665" y="6983"/>
                  </a:lnTo>
                  <a:lnTo>
                    <a:pt x="1734" y="7092"/>
                  </a:lnTo>
                  <a:lnTo>
                    <a:pt x="1815" y="7200"/>
                  </a:lnTo>
                  <a:lnTo>
                    <a:pt x="1869" y="7338"/>
                  </a:lnTo>
                  <a:lnTo>
                    <a:pt x="1887" y="7431"/>
                  </a:lnTo>
                  <a:lnTo>
                    <a:pt x="1875" y="7532"/>
                  </a:lnTo>
                  <a:lnTo>
                    <a:pt x="1902" y="7596"/>
                  </a:lnTo>
                  <a:lnTo>
                    <a:pt x="1910" y="7683"/>
                  </a:lnTo>
                  <a:lnTo>
                    <a:pt x="1892" y="7854"/>
                  </a:lnTo>
                  <a:lnTo>
                    <a:pt x="1842" y="7989"/>
                  </a:lnTo>
                  <a:lnTo>
                    <a:pt x="1794" y="8069"/>
                  </a:lnTo>
                  <a:lnTo>
                    <a:pt x="1880" y="8141"/>
                  </a:lnTo>
                  <a:lnTo>
                    <a:pt x="1875" y="8255"/>
                  </a:lnTo>
                  <a:lnTo>
                    <a:pt x="1887" y="8348"/>
                  </a:lnTo>
                  <a:lnTo>
                    <a:pt x="2084" y="8532"/>
                  </a:lnTo>
                  <a:lnTo>
                    <a:pt x="2151" y="8567"/>
                  </a:lnTo>
                  <a:lnTo>
                    <a:pt x="2136" y="8691"/>
                  </a:lnTo>
                  <a:lnTo>
                    <a:pt x="2129" y="8814"/>
                  </a:lnTo>
                  <a:lnTo>
                    <a:pt x="2175" y="8948"/>
                  </a:lnTo>
                  <a:lnTo>
                    <a:pt x="2208" y="9051"/>
                  </a:lnTo>
                  <a:lnTo>
                    <a:pt x="2268" y="9108"/>
                  </a:lnTo>
                  <a:lnTo>
                    <a:pt x="2276" y="9218"/>
                  </a:lnTo>
                  <a:lnTo>
                    <a:pt x="2300" y="9311"/>
                  </a:lnTo>
                  <a:lnTo>
                    <a:pt x="2315" y="9419"/>
                  </a:lnTo>
                  <a:lnTo>
                    <a:pt x="2304" y="9516"/>
                  </a:lnTo>
                  <a:lnTo>
                    <a:pt x="2244" y="9584"/>
                  </a:lnTo>
                  <a:lnTo>
                    <a:pt x="2168" y="9626"/>
                  </a:lnTo>
                  <a:lnTo>
                    <a:pt x="2151" y="9746"/>
                  </a:lnTo>
                  <a:lnTo>
                    <a:pt x="2090" y="9828"/>
                  </a:lnTo>
                  <a:lnTo>
                    <a:pt x="2024" y="9896"/>
                  </a:lnTo>
                  <a:lnTo>
                    <a:pt x="1965" y="9945"/>
                  </a:lnTo>
                  <a:lnTo>
                    <a:pt x="1926" y="10077"/>
                  </a:lnTo>
                  <a:lnTo>
                    <a:pt x="1857" y="10187"/>
                  </a:lnTo>
                  <a:lnTo>
                    <a:pt x="1769" y="10284"/>
                  </a:lnTo>
                  <a:lnTo>
                    <a:pt x="1731" y="10329"/>
                  </a:lnTo>
                  <a:lnTo>
                    <a:pt x="1667" y="10364"/>
                  </a:lnTo>
                  <a:lnTo>
                    <a:pt x="1674" y="10434"/>
                  </a:lnTo>
                  <a:lnTo>
                    <a:pt x="1631" y="10482"/>
                  </a:lnTo>
                  <a:lnTo>
                    <a:pt x="1548" y="10506"/>
                  </a:lnTo>
                  <a:lnTo>
                    <a:pt x="1434" y="10629"/>
                  </a:lnTo>
                  <a:lnTo>
                    <a:pt x="1410" y="10745"/>
                  </a:lnTo>
                  <a:lnTo>
                    <a:pt x="1424" y="10853"/>
                  </a:lnTo>
                  <a:lnTo>
                    <a:pt x="1352" y="11040"/>
                  </a:lnTo>
                  <a:lnTo>
                    <a:pt x="1290" y="11177"/>
                  </a:lnTo>
                  <a:lnTo>
                    <a:pt x="1278" y="11273"/>
                  </a:lnTo>
                  <a:lnTo>
                    <a:pt x="1221" y="11388"/>
                  </a:lnTo>
                  <a:lnTo>
                    <a:pt x="1175" y="11454"/>
                  </a:lnTo>
                  <a:lnTo>
                    <a:pt x="1130" y="11495"/>
                  </a:lnTo>
                  <a:lnTo>
                    <a:pt x="1130" y="11582"/>
                  </a:lnTo>
                  <a:lnTo>
                    <a:pt x="1068" y="11844"/>
                  </a:lnTo>
                  <a:lnTo>
                    <a:pt x="974" y="12059"/>
                  </a:lnTo>
                  <a:lnTo>
                    <a:pt x="915" y="12197"/>
                  </a:lnTo>
                  <a:lnTo>
                    <a:pt x="905" y="12263"/>
                  </a:lnTo>
                  <a:lnTo>
                    <a:pt x="944" y="12329"/>
                  </a:lnTo>
                  <a:lnTo>
                    <a:pt x="899" y="12395"/>
                  </a:lnTo>
                  <a:lnTo>
                    <a:pt x="953" y="12434"/>
                  </a:lnTo>
                  <a:lnTo>
                    <a:pt x="858" y="12546"/>
                  </a:lnTo>
                  <a:lnTo>
                    <a:pt x="785" y="12762"/>
                  </a:lnTo>
                  <a:lnTo>
                    <a:pt x="779" y="12914"/>
                  </a:lnTo>
                  <a:lnTo>
                    <a:pt x="785" y="13019"/>
                  </a:lnTo>
                  <a:lnTo>
                    <a:pt x="822" y="13115"/>
                  </a:lnTo>
                  <a:lnTo>
                    <a:pt x="843" y="13220"/>
                  </a:lnTo>
                  <a:lnTo>
                    <a:pt x="833" y="13344"/>
                  </a:lnTo>
                  <a:lnTo>
                    <a:pt x="803" y="13460"/>
                  </a:lnTo>
                  <a:lnTo>
                    <a:pt x="816" y="13706"/>
                  </a:lnTo>
                  <a:lnTo>
                    <a:pt x="852" y="13796"/>
                  </a:lnTo>
                  <a:lnTo>
                    <a:pt x="905" y="13772"/>
                  </a:lnTo>
                  <a:lnTo>
                    <a:pt x="953" y="13745"/>
                  </a:lnTo>
                  <a:lnTo>
                    <a:pt x="993" y="13677"/>
                  </a:lnTo>
                  <a:lnTo>
                    <a:pt x="1010" y="13580"/>
                  </a:lnTo>
                  <a:lnTo>
                    <a:pt x="1011" y="13508"/>
                  </a:lnTo>
                  <a:lnTo>
                    <a:pt x="1025" y="13448"/>
                  </a:lnTo>
                  <a:lnTo>
                    <a:pt x="1016" y="13353"/>
                  </a:lnTo>
                  <a:lnTo>
                    <a:pt x="1043" y="13271"/>
                  </a:lnTo>
                  <a:lnTo>
                    <a:pt x="993" y="13209"/>
                  </a:lnTo>
                  <a:lnTo>
                    <a:pt x="1100" y="13146"/>
                  </a:lnTo>
                  <a:lnTo>
                    <a:pt x="1247" y="13131"/>
                  </a:lnTo>
                  <a:lnTo>
                    <a:pt x="1235" y="13220"/>
                  </a:lnTo>
                  <a:lnTo>
                    <a:pt x="1325" y="13215"/>
                  </a:lnTo>
                  <a:lnTo>
                    <a:pt x="1340" y="13304"/>
                  </a:lnTo>
                  <a:lnTo>
                    <a:pt x="1332" y="13406"/>
                  </a:lnTo>
                  <a:lnTo>
                    <a:pt x="1356" y="13508"/>
                  </a:lnTo>
                  <a:lnTo>
                    <a:pt x="1425" y="13515"/>
                  </a:lnTo>
                  <a:lnTo>
                    <a:pt x="1475" y="13530"/>
                  </a:lnTo>
                  <a:lnTo>
                    <a:pt x="1538" y="13491"/>
                  </a:lnTo>
                  <a:lnTo>
                    <a:pt x="1569" y="13569"/>
                  </a:lnTo>
                  <a:lnTo>
                    <a:pt x="1622" y="13634"/>
                  </a:lnTo>
                  <a:lnTo>
                    <a:pt x="1680" y="13635"/>
                  </a:lnTo>
                  <a:lnTo>
                    <a:pt x="1650" y="13793"/>
                  </a:lnTo>
                  <a:lnTo>
                    <a:pt x="1698" y="13874"/>
                  </a:lnTo>
                  <a:lnTo>
                    <a:pt x="1757" y="13875"/>
                  </a:lnTo>
                  <a:lnTo>
                    <a:pt x="1791" y="13835"/>
                  </a:lnTo>
                  <a:lnTo>
                    <a:pt x="1836" y="13884"/>
                  </a:lnTo>
                  <a:lnTo>
                    <a:pt x="1901" y="13940"/>
                  </a:lnTo>
                  <a:lnTo>
                    <a:pt x="1925" y="14033"/>
                  </a:lnTo>
                  <a:lnTo>
                    <a:pt x="1965" y="14141"/>
                  </a:lnTo>
                  <a:lnTo>
                    <a:pt x="2003" y="14243"/>
                  </a:lnTo>
                  <a:lnTo>
                    <a:pt x="2055" y="14318"/>
                  </a:lnTo>
                  <a:lnTo>
                    <a:pt x="2099" y="14333"/>
                  </a:lnTo>
                  <a:lnTo>
                    <a:pt x="2117" y="14283"/>
                  </a:lnTo>
                  <a:lnTo>
                    <a:pt x="2153" y="14234"/>
                  </a:lnTo>
                  <a:lnTo>
                    <a:pt x="2165" y="14306"/>
                  </a:lnTo>
                  <a:lnTo>
                    <a:pt x="2220" y="14298"/>
                  </a:lnTo>
                  <a:lnTo>
                    <a:pt x="2228" y="14255"/>
                  </a:lnTo>
                  <a:lnTo>
                    <a:pt x="2265" y="14295"/>
                  </a:lnTo>
                  <a:lnTo>
                    <a:pt x="2229" y="14351"/>
                  </a:lnTo>
                  <a:lnTo>
                    <a:pt x="2211" y="14391"/>
                  </a:lnTo>
                  <a:lnTo>
                    <a:pt x="2228" y="14444"/>
                  </a:lnTo>
                  <a:lnTo>
                    <a:pt x="2294" y="14480"/>
                  </a:lnTo>
                  <a:lnTo>
                    <a:pt x="2382" y="14496"/>
                  </a:lnTo>
                  <a:lnTo>
                    <a:pt x="2396" y="14558"/>
                  </a:lnTo>
                  <a:lnTo>
                    <a:pt x="2352" y="14613"/>
                  </a:lnTo>
                  <a:lnTo>
                    <a:pt x="2391" y="14826"/>
                  </a:lnTo>
                  <a:lnTo>
                    <a:pt x="2471" y="14837"/>
                  </a:lnTo>
                  <a:lnTo>
                    <a:pt x="2576" y="14940"/>
                  </a:lnTo>
                  <a:lnTo>
                    <a:pt x="2627" y="15059"/>
                  </a:lnTo>
                  <a:lnTo>
                    <a:pt x="2708" y="15119"/>
                  </a:lnTo>
                  <a:lnTo>
                    <a:pt x="2783" y="15146"/>
                  </a:lnTo>
                  <a:lnTo>
                    <a:pt x="2840" y="15275"/>
                  </a:lnTo>
                  <a:lnTo>
                    <a:pt x="2873" y="15231"/>
                  </a:lnTo>
                  <a:lnTo>
                    <a:pt x="2895" y="15155"/>
                  </a:lnTo>
                  <a:lnTo>
                    <a:pt x="2924" y="14948"/>
                  </a:lnTo>
                  <a:lnTo>
                    <a:pt x="2991" y="14973"/>
                  </a:lnTo>
                  <a:lnTo>
                    <a:pt x="3039" y="15030"/>
                  </a:lnTo>
                  <a:lnTo>
                    <a:pt x="3041" y="15113"/>
                  </a:lnTo>
                  <a:lnTo>
                    <a:pt x="3176" y="15201"/>
                  </a:lnTo>
                  <a:lnTo>
                    <a:pt x="3258" y="15195"/>
                  </a:lnTo>
                  <a:lnTo>
                    <a:pt x="3350" y="15257"/>
                  </a:lnTo>
                  <a:lnTo>
                    <a:pt x="3425" y="15248"/>
                  </a:lnTo>
                  <a:lnTo>
                    <a:pt x="3488" y="15212"/>
                  </a:lnTo>
                  <a:lnTo>
                    <a:pt x="3561" y="15276"/>
                  </a:lnTo>
                  <a:lnTo>
                    <a:pt x="3579" y="15381"/>
                  </a:lnTo>
                  <a:lnTo>
                    <a:pt x="3654" y="15483"/>
                  </a:lnTo>
                  <a:lnTo>
                    <a:pt x="3753" y="15474"/>
                  </a:lnTo>
                  <a:lnTo>
                    <a:pt x="3879" y="15519"/>
                  </a:lnTo>
                  <a:lnTo>
                    <a:pt x="3890" y="15798"/>
                  </a:lnTo>
                  <a:lnTo>
                    <a:pt x="3818" y="15855"/>
                  </a:lnTo>
                  <a:lnTo>
                    <a:pt x="3779" y="15936"/>
                  </a:lnTo>
                  <a:lnTo>
                    <a:pt x="3807" y="16025"/>
                  </a:lnTo>
                  <a:lnTo>
                    <a:pt x="3861" y="16101"/>
                  </a:lnTo>
                  <a:lnTo>
                    <a:pt x="3965" y="16152"/>
                  </a:lnTo>
                  <a:lnTo>
                    <a:pt x="4055" y="16071"/>
                  </a:lnTo>
                  <a:lnTo>
                    <a:pt x="4076" y="15987"/>
                  </a:lnTo>
                  <a:lnTo>
                    <a:pt x="4254" y="15935"/>
                  </a:lnTo>
                  <a:lnTo>
                    <a:pt x="4341" y="15869"/>
                  </a:lnTo>
                  <a:lnTo>
                    <a:pt x="4446" y="15852"/>
                  </a:lnTo>
                  <a:lnTo>
                    <a:pt x="4529" y="16014"/>
                  </a:lnTo>
                  <a:lnTo>
                    <a:pt x="4611" y="15971"/>
                  </a:lnTo>
                  <a:lnTo>
                    <a:pt x="4671" y="16035"/>
                  </a:lnTo>
                  <a:lnTo>
                    <a:pt x="4778" y="15942"/>
                  </a:lnTo>
                  <a:lnTo>
                    <a:pt x="4833" y="15852"/>
                  </a:lnTo>
                  <a:lnTo>
                    <a:pt x="4848" y="15779"/>
                  </a:lnTo>
                  <a:lnTo>
                    <a:pt x="4911" y="15681"/>
                  </a:lnTo>
                  <a:lnTo>
                    <a:pt x="4977" y="15608"/>
                  </a:lnTo>
                  <a:lnTo>
                    <a:pt x="4994" y="15510"/>
                  </a:lnTo>
                  <a:lnTo>
                    <a:pt x="4895" y="15455"/>
                  </a:lnTo>
                  <a:lnTo>
                    <a:pt x="4833" y="15398"/>
                  </a:lnTo>
                  <a:lnTo>
                    <a:pt x="4760" y="15326"/>
                  </a:lnTo>
                  <a:lnTo>
                    <a:pt x="4643" y="15228"/>
                  </a:lnTo>
                  <a:lnTo>
                    <a:pt x="4535" y="15114"/>
                  </a:lnTo>
                  <a:lnTo>
                    <a:pt x="4514" y="15071"/>
                  </a:lnTo>
                  <a:lnTo>
                    <a:pt x="4457" y="14957"/>
                  </a:lnTo>
                  <a:lnTo>
                    <a:pt x="4404" y="14868"/>
                  </a:lnTo>
                  <a:lnTo>
                    <a:pt x="4325" y="14771"/>
                  </a:lnTo>
                  <a:lnTo>
                    <a:pt x="4227" y="14766"/>
                  </a:lnTo>
                  <a:lnTo>
                    <a:pt x="4161" y="14718"/>
                  </a:lnTo>
                  <a:lnTo>
                    <a:pt x="4098" y="14720"/>
                  </a:lnTo>
                  <a:lnTo>
                    <a:pt x="4010" y="14772"/>
                  </a:lnTo>
                  <a:lnTo>
                    <a:pt x="3944" y="14819"/>
                  </a:lnTo>
                  <a:lnTo>
                    <a:pt x="3801" y="14847"/>
                  </a:lnTo>
                  <a:lnTo>
                    <a:pt x="3644" y="14759"/>
                  </a:lnTo>
                  <a:lnTo>
                    <a:pt x="3530" y="14651"/>
                  </a:lnTo>
                  <a:lnTo>
                    <a:pt x="3422" y="14531"/>
                  </a:lnTo>
                  <a:lnTo>
                    <a:pt x="3311" y="14384"/>
                  </a:lnTo>
                  <a:lnTo>
                    <a:pt x="3201" y="14250"/>
                  </a:lnTo>
                  <a:lnTo>
                    <a:pt x="3174" y="14163"/>
                  </a:lnTo>
                  <a:lnTo>
                    <a:pt x="3164" y="14082"/>
                  </a:lnTo>
                  <a:lnTo>
                    <a:pt x="3137" y="13956"/>
                  </a:lnTo>
                  <a:lnTo>
                    <a:pt x="3087" y="13794"/>
                  </a:lnTo>
                  <a:lnTo>
                    <a:pt x="3030" y="13625"/>
                  </a:lnTo>
                  <a:lnTo>
                    <a:pt x="3029" y="13449"/>
                  </a:lnTo>
                  <a:lnTo>
                    <a:pt x="2999" y="13293"/>
                  </a:lnTo>
                  <a:lnTo>
                    <a:pt x="2948" y="13128"/>
                  </a:lnTo>
                  <a:lnTo>
                    <a:pt x="2790" y="13050"/>
                  </a:lnTo>
                  <a:lnTo>
                    <a:pt x="2681" y="12966"/>
                  </a:lnTo>
                  <a:lnTo>
                    <a:pt x="2648" y="12822"/>
                  </a:lnTo>
                  <a:lnTo>
                    <a:pt x="2627" y="12675"/>
                  </a:lnTo>
                  <a:lnTo>
                    <a:pt x="2618" y="12545"/>
                  </a:lnTo>
                  <a:lnTo>
                    <a:pt x="2619" y="12420"/>
                  </a:lnTo>
                  <a:lnTo>
                    <a:pt x="2565" y="12266"/>
                  </a:lnTo>
                  <a:lnTo>
                    <a:pt x="2583" y="12179"/>
                  </a:lnTo>
                  <a:lnTo>
                    <a:pt x="2457" y="12125"/>
                  </a:lnTo>
                  <a:lnTo>
                    <a:pt x="2355" y="12141"/>
                  </a:lnTo>
                  <a:lnTo>
                    <a:pt x="2337" y="12170"/>
                  </a:lnTo>
                  <a:lnTo>
                    <a:pt x="2207" y="12168"/>
                  </a:lnTo>
                  <a:lnTo>
                    <a:pt x="2132" y="12242"/>
                  </a:lnTo>
                  <a:lnTo>
                    <a:pt x="2018" y="12242"/>
                  </a:lnTo>
                  <a:lnTo>
                    <a:pt x="1941" y="12246"/>
                  </a:lnTo>
                  <a:lnTo>
                    <a:pt x="1896" y="12201"/>
                  </a:lnTo>
                  <a:lnTo>
                    <a:pt x="1878" y="12122"/>
                  </a:lnTo>
                  <a:lnTo>
                    <a:pt x="1974" y="12035"/>
                  </a:lnTo>
                  <a:lnTo>
                    <a:pt x="1904" y="11949"/>
                  </a:lnTo>
                  <a:lnTo>
                    <a:pt x="1878" y="11862"/>
                  </a:lnTo>
                  <a:lnTo>
                    <a:pt x="1821" y="11777"/>
                  </a:lnTo>
                  <a:lnTo>
                    <a:pt x="1808" y="11681"/>
                  </a:lnTo>
                  <a:lnTo>
                    <a:pt x="1793" y="11591"/>
                  </a:lnTo>
                  <a:lnTo>
                    <a:pt x="1811" y="11514"/>
                  </a:lnTo>
                  <a:lnTo>
                    <a:pt x="1818" y="11342"/>
                  </a:lnTo>
                  <a:lnTo>
                    <a:pt x="1803" y="11267"/>
                  </a:lnTo>
                  <a:lnTo>
                    <a:pt x="1839" y="11208"/>
                  </a:lnTo>
                  <a:lnTo>
                    <a:pt x="1899" y="11147"/>
                  </a:lnTo>
                  <a:lnTo>
                    <a:pt x="1853" y="11105"/>
                  </a:lnTo>
                  <a:lnTo>
                    <a:pt x="1817" y="11064"/>
                  </a:lnTo>
                  <a:lnTo>
                    <a:pt x="1823" y="11000"/>
                  </a:lnTo>
                  <a:lnTo>
                    <a:pt x="1916" y="10995"/>
                  </a:lnTo>
                  <a:lnTo>
                    <a:pt x="1950" y="10940"/>
                  </a:lnTo>
                  <a:lnTo>
                    <a:pt x="1925" y="10853"/>
                  </a:lnTo>
                  <a:lnTo>
                    <a:pt x="1923" y="10773"/>
                  </a:lnTo>
                  <a:lnTo>
                    <a:pt x="1970" y="10704"/>
                  </a:lnTo>
                  <a:lnTo>
                    <a:pt x="2030" y="10655"/>
                  </a:lnTo>
                  <a:lnTo>
                    <a:pt x="2114" y="10520"/>
                  </a:lnTo>
                  <a:lnTo>
                    <a:pt x="2136" y="10443"/>
                  </a:lnTo>
                  <a:lnTo>
                    <a:pt x="2219" y="10433"/>
                  </a:lnTo>
                  <a:lnTo>
                    <a:pt x="2187" y="10305"/>
                  </a:lnTo>
                  <a:lnTo>
                    <a:pt x="2217" y="10232"/>
                  </a:lnTo>
                  <a:lnTo>
                    <a:pt x="2178" y="10193"/>
                  </a:lnTo>
                  <a:lnTo>
                    <a:pt x="2231" y="10115"/>
                  </a:lnTo>
                  <a:lnTo>
                    <a:pt x="2300" y="10076"/>
                  </a:lnTo>
                  <a:lnTo>
                    <a:pt x="2264" y="10005"/>
                  </a:lnTo>
                  <a:lnTo>
                    <a:pt x="2250" y="9930"/>
                  </a:lnTo>
                  <a:lnTo>
                    <a:pt x="2342" y="9786"/>
                  </a:lnTo>
                  <a:lnTo>
                    <a:pt x="2400" y="9668"/>
                  </a:lnTo>
                  <a:lnTo>
                    <a:pt x="2450" y="9555"/>
                  </a:lnTo>
                  <a:lnTo>
                    <a:pt x="2532" y="9512"/>
                  </a:lnTo>
                  <a:lnTo>
                    <a:pt x="2547" y="9428"/>
                  </a:lnTo>
                  <a:lnTo>
                    <a:pt x="2534" y="9354"/>
                  </a:lnTo>
                  <a:lnTo>
                    <a:pt x="2646" y="9189"/>
                  </a:lnTo>
                  <a:lnTo>
                    <a:pt x="2706" y="9158"/>
                  </a:lnTo>
                  <a:lnTo>
                    <a:pt x="2706" y="9086"/>
                  </a:lnTo>
                  <a:lnTo>
                    <a:pt x="2756" y="8990"/>
                  </a:lnTo>
                  <a:lnTo>
                    <a:pt x="2732" y="8889"/>
                  </a:lnTo>
                  <a:lnTo>
                    <a:pt x="2754" y="8838"/>
                  </a:lnTo>
                  <a:lnTo>
                    <a:pt x="2730" y="8772"/>
                  </a:lnTo>
                  <a:lnTo>
                    <a:pt x="2715" y="8672"/>
                  </a:lnTo>
                  <a:lnTo>
                    <a:pt x="2682" y="8543"/>
                  </a:lnTo>
                  <a:lnTo>
                    <a:pt x="2709" y="8421"/>
                  </a:lnTo>
                  <a:lnTo>
                    <a:pt x="2751" y="8262"/>
                  </a:lnTo>
                  <a:lnTo>
                    <a:pt x="2784" y="8207"/>
                  </a:lnTo>
                  <a:lnTo>
                    <a:pt x="2787" y="8124"/>
                  </a:lnTo>
                  <a:lnTo>
                    <a:pt x="2847" y="8100"/>
                  </a:lnTo>
                  <a:lnTo>
                    <a:pt x="2840" y="8024"/>
                  </a:lnTo>
                  <a:lnTo>
                    <a:pt x="2775" y="8010"/>
                  </a:lnTo>
                  <a:lnTo>
                    <a:pt x="2792" y="7938"/>
                  </a:lnTo>
                  <a:lnTo>
                    <a:pt x="2772" y="7842"/>
                  </a:lnTo>
                  <a:lnTo>
                    <a:pt x="2712" y="7838"/>
                  </a:lnTo>
                  <a:lnTo>
                    <a:pt x="2654" y="7797"/>
                  </a:lnTo>
                  <a:lnTo>
                    <a:pt x="2705" y="7776"/>
                  </a:lnTo>
                  <a:lnTo>
                    <a:pt x="2747" y="7745"/>
                  </a:lnTo>
                  <a:lnTo>
                    <a:pt x="2771" y="7703"/>
                  </a:lnTo>
                  <a:lnTo>
                    <a:pt x="2810" y="7670"/>
                  </a:lnTo>
                  <a:lnTo>
                    <a:pt x="2859" y="7644"/>
                  </a:lnTo>
                  <a:lnTo>
                    <a:pt x="2910" y="7631"/>
                  </a:lnTo>
                  <a:lnTo>
                    <a:pt x="2964" y="7610"/>
                  </a:lnTo>
                  <a:lnTo>
                    <a:pt x="3023" y="7604"/>
                  </a:lnTo>
                  <a:lnTo>
                    <a:pt x="3026" y="7554"/>
                  </a:lnTo>
                  <a:lnTo>
                    <a:pt x="3096" y="7590"/>
                  </a:lnTo>
                  <a:lnTo>
                    <a:pt x="3146" y="7587"/>
                  </a:lnTo>
                  <a:lnTo>
                    <a:pt x="3192" y="7566"/>
                  </a:lnTo>
                  <a:lnTo>
                    <a:pt x="3237" y="7568"/>
                  </a:lnTo>
                  <a:lnTo>
                    <a:pt x="3326" y="7557"/>
                  </a:lnTo>
                  <a:lnTo>
                    <a:pt x="3362" y="7530"/>
                  </a:lnTo>
                  <a:lnTo>
                    <a:pt x="3506" y="7566"/>
                  </a:lnTo>
                  <a:lnTo>
                    <a:pt x="3578" y="7571"/>
                  </a:lnTo>
                  <a:lnTo>
                    <a:pt x="3626" y="7565"/>
                  </a:lnTo>
                  <a:lnTo>
                    <a:pt x="3705" y="7596"/>
                  </a:lnTo>
                  <a:lnTo>
                    <a:pt x="3788" y="7596"/>
                  </a:lnTo>
                  <a:lnTo>
                    <a:pt x="3770" y="7715"/>
                  </a:lnTo>
                  <a:lnTo>
                    <a:pt x="3719" y="7770"/>
                  </a:lnTo>
                  <a:lnTo>
                    <a:pt x="3672" y="7859"/>
                  </a:lnTo>
                  <a:lnTo>
                    <a:pt x="3669" y="7938"/>
                  </a:lnTo>
                  <a:lnTo>
                    <a:pt x="3711" y="8094"/>
                  </a:lnTo>
                  <a:lnTo>
                    <a:pt x="3650" y="8151"/>
                  </a:lnTo>
                  <a:lnTo>
                    <a:pt x="3668" y="8219"/>
                  </a:lnTo>
                  <a:lnTo>
                    <a:pt x="3690" y="8277"/>
                  </a:lnTo>
                  <a:lnTo>
                    <a:pt x="3720" y="8352"/>
                  </a:lnTo>
                  <a:lnTo>
                    <a:pt x="3662" y="8373"/>
                  </a:lnTo>
                  <a:lnTo>
                    <a:pt x="3627" y="8396"/>
                  </a:lnTo>
                  <a:lnTo>
                    <a:pt x="3615" y="8432"/>
                  </a:lnTo>
                  <a:lnTo>
                    <a:pt x="3647" y="8492"/>
                  </a:lnTo>
                  <a:lnTo>
                    <a:pt x="3707" y="8507"/>
                  </a:lnTo>
                  <a:lnTo>
                    <a:pt x="3732" y="8538"/>
                  </a:lnTo>
                  <a:lnTo>
                    <a:pt x="3788" y="8505"/>
                  </a:lnTo>
                  <a:lnTo>
                    <a:pt x="3843" y="8483"/>
                  </a:lnTo>
                  <a:lnTo>
                    <a:pt x="3917" y="8478"/>
                  </a:lnTo>
                  <a:lnTo>
                    <a:pt x="3999" y="8478"/>
                  </a:lnTo>
                  <a:lnTo>
                    <a:pt x="4133" y="8535"/>
                  </a:lnTo>
                  <a:lnTo>
                    <a:pt x="4214" y="8556"/>
                  </a:lnTo>
                  <a:lnTo>
                    <a:pt x="4292" y="8567"/>
                  </a:lnTo>
                  <a:lnTo>
                    <a:pt x="4377" y="8538"/>
                  </a:lnTo>
                  <a:lnTo>
                    <a:pt x="4469" y="8525"/>
                  </a:lnTo>
                  <a:lnTo>
                    <a:pt x="4499" y="8498"/>
                  </a:lnTo>
                  <a:lnTo>
                    <a:pt x="4553" y="8466"/>
                  </a:lnTo>
                  <a:lnTo>
                    <a:pt x="4658" y="8456"/>
                  </a:lnTo>
                  <a:lnTo>
                    <a:pt x="4692" y="8522"/>
                  </a:lnTo>
                  <a:lnTo>
                    <a:pt x="4739" y="8561"/>
                  </a:lnTo>
                  <a:lnTo>
                    <a:pt x="4764" y="8592"/>
                  </a:lnTo>
                  <a:lnTo>
                    <a:pt x="4826" y="8556"/>
                  </a:lnTo>
                  <a:lnTo>
                    <a:pt x="4830" y="8606"/>
                  </a:lnTo>
                  <a:lnTo>
                    <a:pt x="4844" y="8655"/>
                  </a:lnTo>
                  <a:lnTo>
                    <a:pt x="4910" y="8685"/>
                  </a:lnTo>
                  <a:lnTo>
                    <a:pt x="4950" y="8726"/>
                  </a:lnTo>
                  <a:lnTo>
                    <a:pt x="5033" y="8792"/>
                  </a:lnTo>
                  <a:lnTo>
                    <a:pt x="5135" y="8891"/>
                  </a:lnTo>
                  <a:lnTo>
                    <a:pt x="5157" y="9023"/>
                  </a:lnTo>
                  <a:lnTo>
                    <a:pt x="5229" y="9033"/>
                  </a:lnTo>
                  <a:lnTo>
                    <a:pt x="5297" y="9051"/>
                  </a:lnTo>
                  <a:lnTo>
                    <a:pt x="5349" y="9056"/>
                  </a:lnTo>
                  <a:lnTo>
                    <a:pt x="5384" y="9084"/>
                  </a:lnTo>
                  <a:lnTo>
                    <a:pt x="5436" y="9134"/>
                  </a:lnTo>
                  <a:lnTo>
                    <a:pt x="5489" y="9174"/>
                  </a:lnTo>
                  <a:lnTo>
                    <a:pt x="5486" y="9110"/>
                  </a:lnTo>
                  <a:lnTo>
                    <a:pt x="5465" y="9054"/>
                  </a:lnTo>
                  <a:lnTo>
                    <a:pt x="5480" y="9005"/>
                  </a:lnTo>
                  <a:lnTo>
                    <a:pt x="5529" y="9038"/>
                  </a:lnTo>
                  <a:lnTo>
                    <a:pt x="5546" y="9093"/>
                  </a:lnTo>
                  <a:lnTo>
                    <a:pt x="5591" y="9120"/>
                  </a:lnTo>
                  <a:lnTo>
                    <a:pt x="5654" y="9186"/>
                  </a:lnTo>
                  <a:lnTo>
                    <a:pt x="5691" y="9147"/>
                  </a:lnTo>
                  <a:lnTo>
                    <a:pt x="5699" y="9060"/>
                  </a:lnTo>
                  <a:lnTo>
                    <a:pt x="5660" y="9029"/>
                  </a:lnTo>
                  <a:lnTo>
                    <a:pt x="5648" y="8939"/>
                  </a:lnTo>
                  <a:lnTo>
                    <a:pt x="5661" y="8862"/>
                  </a:lnTo>
                  <a:lnTo>
                    <a:pt x="5714" y="8750"/>
                  </a:lnTo>
                  <a:lnTo>
                    <a:pt x="5667" y="8727"/>
                  </a:lnTo>
                  <a:lnTo>
                    <a:pt x="5624" y="8625"/>
                  </a:lnTo>
                  <a:lnTo>
                    <a:pt x="5556" y="8600"/>
                  </a:lnTo>
                  <a:lnTo>
                    <a:pt x="5496" y="8537"/>
                  </a:lnTo>
                  <a:lnTo>
                    <a:pt x="5423" y="8498"/>
                  </a:lnTo>
                  <a:lnTo>
                    <a:pt x="5414" y="8381"/>
                  </a:lnTo>
                  <a:lnTo>
                    <a:pt x="5417" y="8265"/>
                  </a:lnTo>
                  <a:lnTo>
                    <a:pt x="5387" y="8126"/>
                  </a:lnTo>
                  <a:lnTo>
                    <a:pt x="5291" y="7928"/>
                  </a:lnTo>
                  <a:lnTo>
                    <a:pt x="5261" y="7826"/>
                  </a:lnTo>
                  <a:lnTo>
                    <a:pt x="5255" y="7727"/>
                  </a:lnTo>
                  <a:lnTo>
                    <a:pt x="5234" y="7662"/>
                  </a:lnTo>
                  <a:lnTo>
                    <a:pt x="5222" y="7583"/>
                  </a:lnTo>
                  <a:lnTo>
                    <a:pt x="5237" y="7512"/>
                  </a:lnTo>
                  <a:lnTo>
                    <a:pt x="5310" y="7538"/>
                  </a:lnTo>
                  <a:lnTo>
                    <a:pt x="5406" y="7530"/>
                  </a:lnTo>
                  <a:lnTo>
                    <a:pt x="5507" y="7508"/>
                  </a:lnTo>
                  <a:lnTo>
                    <a:pt x="5474" y="7455"/>
                  </a:lnTo>
                  <a:lnTo>
                    <a:pt x="5469" y="7394"/>
                  </a:lnTo>
                  <a:lnTo>
                    <a:pt x="5649" y="7271"/>
                  </a:lnTo>
                  <a:lnTo>
                    <a:pt x="5756" y="7065"/>
                  </a:lnTo>
                  <a:lnTo>
                    <a:pt x="5850" y="6950"/>
                  </a:lnTo>
                  <a:lnTo>
                    <a:pt x="5865" y="6840"/>
                  </a:lnTo>
                  <a:lnTo>
                    <a:pt x="5928" y="6765"/>
                  </a:lnTo>
                  <a:lnTo>
                    <a:pt x="6159" y="6656"/>
                  </a:lnTo>
                  <a:lnTo>
                    <a:pt x="6279" y="6666"/>
                  </a:lnTo>
                  <a:lnTo>
                    <a:pt x="6402" y="6633"/>
                  </a:lnTo>
                  <a:lnTo>
                    <a:pt x="6561" y="6570"/>
                  </a:lnTo>
                  <a:lnTo>
                    <a:pt x="6662" y="6578"/>
                  </a:lnTo>
                  <a:lnTo>
                    <a:pt x="6737" y="6629"/>
                  </a:lnTo>
                  <a:lnTo>
                    <a:pt x="6825" y="6635"/>
                  </a:lnTo>
                  <a:lnTo>
                    <a:pt x="6909" y="6660"/>
                  </a:lnTo>
                  <a:lnTo>
                    <a:pt x="7019" y="6620"/>
                  </a:lnTo>
                  <a:lnTo>
                    <a:pt x="7124" y="6624"/>
                  </a:lnTo>
                  <a:lnTo>
                    <a:pt x="7208" y="6602"/>
                  </a:lnTo>
                  <a:lnTo>
                    <a:pt x="7308" y="6587"/>
                  </a:lnTo>
                  <a:lnTo>
                    <a:pt x="7392" y="6627"/>
                  </a:lnTo>
                  <a:lnTo>
                    <a:pt x="7544" y="6641"/>
                  </a:lnTo>
                  <a:lnTo>
                    <a:pt x="7604" y="6603"/>
                  </a:lnTo>
                  <a:lnTo>
                    <a:pt x="7704" y="6573"/>
                  </a:lnTo>
                  <a:lnTo>
                    <a:pt x="7872" y="6560"/>
                  </a:lnTo>
                  <a:lnTo>
                    <a:pt x="7971" y="6591"/>
                  </a:lnTo>
                  <a:lnTo>
                    <a:pt x="8033" y="6635"/>
                  </a:lnTo>
                  <a:lnTo>
                    <a:pt x="8084" y="6738"/>
                  </a:lnTo>
                  <a:lnTo>
                    <a:pt x="8174" y="6764"/>
                  </a:lnTo>
                  <a:lnTo>
                    <a:pt x="8229" y="6674"/>
                  </a:lnTo>
                  <a:lnTo>
                    <a:pt x="8307" y="6629"/>
                  </a:lnTo>
                  <a:lnTo>
                    <a:pt x="8379" y="6614"/>
                  </a:lnTo>
                  <a:lnTo>
                    <a:pt x="8508" y="6558"/>
                  </a:lnTo>
                  <a:lnTo>
                    <a:pt x="8553" y="6464"/>
                  </a:lnTo>
                  <a:lnTo>
                    <a:pt x="8582" y="6354"/>
                  </a:lnTo>
                  <a:lnTo>
                    <a:pt x="8568" y="6257"/>
                  </a:lnTo>
                  <a:lnTo>
                    <a:pt x="8574" y="6158"/>
                  </a:lnTo>
                  <a:lnTo>
                    <a:pt x="8592" y="6047"/>
                  </a:lnTo>
                  <a:lnTo>
                    <a:pt x="8675" y="5936"/>
                  </a:lnTo>
                  <a:lnTo>
                    <a:pt x="8630" y="5865"/>
                  </a:lnTo>
                  <a:lnTo>
                    <a:pt x="8591" y="5847"/>
                  </a:lnTo>
                  <a:lnTo>
                    <a:pt x="8528" y="5808"/>
                  </a:lnTo>
                  <a:lnTo>
                    <a:pt x="8541" y="5738"/>
                  </a:lnTo>
                  <a:lnTo>
                    <a:pt x="8606" y="5678"/>
                  </a:lnTo>
                  <a:lnTo>
                    <a:pt x="8676" y="5646"/>
                  </a:lnTo>
                  <a:lnTo>
                    <a:pt x="8670" y="5568"/>
                  </a:lnTo>
                  <a:lnTo>
                    <a:pt x="8588" y="5570"/>
                  </a:lnTo>
                  <a:lnTo>
                    <a:pt x="8526" y="5555"/>
                  </a:lnTo>
                  <a:lnTo>
                    <a:pt x="8604" y="5481"/>
                  </a:lnTo>
                  <a:lnTo>
                    <a:pt x="8663" y="5411"/>
                  </a:lnTo>
                  <a:lnTo>
                    <a:pt x="8694" y="5198"/>
                  </a:lnTo>
                  <a:lnTo>
                    <a:pt x="8640" y="5144"/>
                  </a:lnTo>
                  <a:lnTo>
                    <a:pt x="8580" y="5124"/>
                  </a:lnTo>
                  <a:lnTo>
                    <a:pt x="8504" y="5120"/>
                  </a:lnTo>
                  <a:lnTo>
                    <a:pt x="8457" y="5051"/>
                  </a:lnTo>
                  <a:lnTo>
                    <a:pt x="8408" y="4992"/>
                  </a:lnTo>
                  <a:lnTo>
                    <a:pt x="8402" y="4910"/>
                  </a:lnTo>
                  <a:lnTo>
                    <a:pt x="8436" y="4847"/>
                  </a:lnTo>
                  <a:lnTo>
                    <a:pt x="8387" y="4788"/>
                  </a:lnTo>
                  <a:lnTo>
                    <a:pt x="8312" y="4755"/>
                  </a:lnTo>
                  <a:lnTo>
                    <a:pt x="8243" y="4736"/>
                  </a:lnTo>
                  <a:lnTo>
                    <a:pt x="8132" y="4715"/>
                  </a:lnTo>
                  <a:lnTo>
                    <a:pt x="8027" y="4655"/>
                  </a:lnTo>
                  <a:lnTo>
                    <a:pt x="7994" y="4535"/>
                  </a:lnTo>
                  <a:lnTo>
                    <a:pt x="7920" y="4430"/>
                  </a:lnTo>
                  <a:lnTo>
                    <a:pt x="7830" y="4325"/>
                  </a:lnTo>
                  <a:lnTo>
                    <a:pt x="7758" y="4263"/>
                  </a:lnTo>
                  <a:lnTo>
                    <a:pt x="7767" y="4184"/>
                  </a:lnTo>
                  <a:lnTo>
                    <a:pt x="7788" y="4095"/>
                  </a:lnTo>
                  <a:lnTo>
                    <a:pt x="7737" y="4077"/>
                  </a:lnTo>
                  <a:lnTo>
                    <a:pt x="7695" y="4007"/>
                  </a:lnTo>
                  <a:lnTo>
                    <a:pt x="7737" y="3923"/>
                  </a:lnTo>
                  <a:lnTo>
                    <a:pt x="7712" y="3836"/>
                  </a:lnTo>
                  <a:lnTo>
                    <a:pt x="7743" y="3755"/>
                  </a:lnTo>
                  <a:lnTo>
                    <a:pt x="7802" y="3677"/>
                  </a:lnTo>
                  <a:lnTo>
                    <a:pt x="7850" y="3482"/>
                  </a:lnTo>
                  <a:lnTo>
                    <a:pt x="7835" y="3365"/>
                  </a:lnTo>
                  <a:lnTo>
                    <a:pt x="7755" y="3245"/>
                  </a:lnTo>
                  <a:lnTo>
                    <a:pt x="7650" y="3204"/>
                  </a:lnTo>
                  <a:lnTo>
                    <a:pt x="7548" y="3140"/>
                  </a:lnTo>
                  <a:lnTo>
                    <a:pt x="7472" y="3083"/>
                  </a:lnTo>
                  <a:lnTo>
                    <a:pt x="7406" y="2975"/>
                  </a:lnTo>
                  <a:lnTo>
                    <a:pt x="7280" y="2822"/>
                  </a:lnTo>
                  <a:lnTo>
                    <a:pt x="7145" y="2663"/>
                  </a:lnTo>
                  <a:lnTo>
                    <a:pt x="7074" y="2553"/>
                  </a:lnTo>
                  <a:lnTo>
                    <a:pt x="7032" y="2475"/>
                  </a:lnTo>
                  <a:lnTo>
                    <a:pt x="6953" y="2322"/>
                  </a:lnTo>
                  <a:lnTo>
                    <a:pt x="6881" y="2291"/>
                  </a:lnTo>
                  <a:lnTo>
                    <a:pt x="6816" y="2301"/>
                  </a:lnTo>
                  <a:lnTo>
                    <a:pt x="6798" y="2364"/>
                  </a:lnTo>
                  <a:lnTo>
                    <a:pt x="6723" y="2310"/>
                  </a:lnTo>
                  <a:lnTo>
                    <a:pt x="6645" y="2294"/>
                  </a:lnTo>
                  <a:lnTo>
                    <a:pt x="6471" y="2229"/>
                  </a:lnTo>
                  <a:lnTo>
                    <a:pt x="6386" y="2193"/>
                  </a:lnTo>
                  <a:lnTo>
                    <a:pt x="6300" y="2183"/>
                  </a:lnTo>
                  <a:lnTo>
                    <a:pt x="6203" y="2192"/>
                  </a:lnTo>
                  <a:lnTo>
                    <a:pt x="6167" y="2244"/>
                  </a:lnTo>
                  <a:lnTo>
                    <a:pt x="6158" y="2346"/>
                  </a:lnTo>
                  <a:lnTo>
                    <a:pt x="6039" y="2421"/>
                  </a:lnTo>
                  <a:lnTo>
                    <a:pt x="6011" y="2502"/>
                  </a:lnTo>
                  <a:lnTo>
                    <a:pt x="5955" y="2559"/>
                  </a:lnTo>
                  <a:lnTo>
                    <a:pt x="5916" y="2678"/>
                  </a:lnTo>
                  <a:lnTo>
                    <a:pt x="5865" y="2676"/>
                  </a:lnTo>
                  <a:lnTo>
                    <a:pt x="5793" y="2651"/>
                  </a:lnTo>
                  <a:lnTo>
                    <a:pt x="5684" y="2748"/>
                  </a:lnTo>
                  <a:lnTo>
                    <a:pt x="5546" y="2823"/>
                  </a:lnTo>
                  <a:lnTo>
                    <a:pt x="5567" y="2894"/>
                  </a:lnTo>
                  <a:lnTo>
                    <a:pt x="5505" y="2868"/>
                  </a:lnTo>
                  <a:lnTo>
                    <a:pt x="5472" y="2823"/>
                  </a:lnTo>
                  <a:lnTo>
                    <a:pt x="5471" y="2708"/>
                  </a:lnTo>
                  <a:lnTo>
                    <a:pt x="5318" y="2687"/>
                  </a:lnTo>
                  <a:lnTo>
                    <a:pt x="5217" y="2601"/>
                  </a:lnTo>
                  <a:lnTo>
                    <a:pt x="5075" y="2555"/>
                  </a:lnTo>
                  <a:lnTo>
                    <a:pt x="5028" y="2477"/>
                  </a:lnTo>
                  <a:lnTo>
                    <a:pt x="4976" y="2429"/>
                  </a:lnTo>
                  <a:lnTo>
                    <a:pt x="4922" y="2469"/>
                  </a:lnTo>
                  <a:lnTo>
                    <a:pt x="4908" y="2517"/>
                  </a:lnTo>
                  <a:lnTo>
                    <a:pt x="4788" y="2595"/>
                  </a:lnTo>
                  <a:lnTo>
                    <a:pt x="4691" y="2627"/>
                  </a:lnTo>
                  <a:lnTo>
                    <a:pt x="4616" y="2667"/>
                  </a:lnTo>
                  <a:lnTo>
                    <a:pt x="4584" y="2741"/>
                  </a:lnTo>
                  <a:lnTo>
                    <a:pt x="4520" y="2799"/>
                  </a:lnTo>
                  <a:lnTo>
                    <a:pt x="4430" y="2847"/>
                  </a:lnTo>
                  <a:lnTo>
                    <a:pt x="4388" y="2916"/>
                  </a:lnTo>
                  <a:lnTo>
                    <a:pt x="4296" y="2957"/>
                  </a:lnTo>
                  <a:lnTo>
                    <a:pt x="4104" y="3108"/>
                  </a:lnTo>
                  <a:lnTo>
                    <a:pt x="4023" y="3221"/>
                  </a:lnTo>
                  <a:lnTo>
                    <a:pt x="3945" y="3231"/>
                  </a:lnTo>
                  <a:lnTo>
                    <a:pt x="3846" y="3165"/>
                  </a:lnTo>
                  <a:lnTo>
                    <a:pt x="3737" y="3138"/>
                  </a:lnTo>
                  <a:lnTo>
                    <a:pt x="3758" y="3053"/>
                  </a:lnTo>
                  <a:lnTo>
                    <a:pt x="3761" y="2978"/>
                  </a:lnTo>
                  <a:lnTo>
                    <a:pt x="3809" y="2918"/>
                  </a:lnTo>
                  <a:lnTo>
                    <a:pt x="3845" y="2766"/>
                  </a:lnTo>
                  <a:lnTo>
                    <a:pt x="3963" y="2675"/>
                  </a:lnTo>
                  <a:lnTo>
                    <a:pt x="3999" y="2604"/>
                  </a:lnTo>
                  <a:lnTo>
                    <a:pt x="3962" y="2534"/>
                  </a:lnTo>
                  <a:lnTo>
                    <a:pt x="3971" y="2420"/>
                  </a:lnTo>
                  <a:lnTo>
                    <a:pt x="3953" y="2306"/>
                  </a:lnTo>
                  <a:lnTo>
                    <a:pt x="3881" y="2210"/>
                  </a:lnTo>
                  <a:lnTo>
                    <a:pt x="3959" y="2147"/>
                  </a:lnTo>
                  <a:lnTo>
                    <a:pt x="3992" y="2075"/>
                  </a:lnTo>
                  <a:lnTo>
                    <a:pt x="4013" y="2018"/>
                  </a:lnTo>
                  <a:lnTo>
                    <a:pt x="4085" y="1983"/>
                  </a:lnTo>
                  <a:lnTo>
                    <a:pt x="4073" y="1815"/>
                  </a:lnTo>
                  <a:lnTo>
                    <a:pt x="4095" y="1728"/>
                  </a:lnTo>
                  <a:lnTo>
                    <a:pt x="4109" y="1650"/>
                  </a:lnTo>
                  <a:lnTo>
                    <a:pt x="4173" y="1602"/>
                  </a:lnTo>
                  <a:lnTo>
                    <a:pt x="4175" y="1515"/>
                  </a:lnTo>
                  <a:lnTo>
                    <a:pt x="4109" y="1467"/>
                  </a:lnTo>
                  <a:lnTo>
                    <a:pt x="4076" y="1394"/>
                  </a:lnTo>
                  <a:lnTo>
                    <a:pt x="4068" y="1302"/>
                  </a:lnTo>
                  <a:lnTo>
                    <a:pt x="4046" y="1196"/>
                  </a:lnTo>
                  <a:lnTo>
                    <a:pt x="4070" y="1091"/>
                  </a:lnTo>
                  <a:lnTo>
                    <a:pt x="4103" y="992"/>
                  </a:lnTo>
                  <a:lnTo>
                    <a:pt x="4094" y="939"/>
                  </a:lnTo>
                  <a:lnTo>
                    <a:pt x="3933" y="956"/>
                  </a:lnTo>
                  <a:lnTo>
                    <a:pt x="3866" y="923"/>
                  </a:lnTo>
                  <a:lnTo>
                    <a:pt x="3723" y="905"/>
                  </a:lnTo>
                  <a:lnTo>
                    <a:pt x="3656" y="956"/>
                  </a:lnTo>
                  <a:lnTo>
                    <a:pt x="3648" y="1004"/>
                  </a:lnTo>
                  <a:lnTo>
                    <a:pt x="3582" y="1041"/>
                  </a:lnTo>
                  <a:lnTo>
                    <a:pt x="3546" y="1013"/>
                  </a:lnTo>
                  <a:lnTo>
                    <a:pt x="3461" y="980"/>
                  </a:lnTo>
                  <a:lnTo>
                    <a:pt x="3386" y="1028"/>
                  </a:lnTo>
                  <a:lnTo>
                    <a:pt x="3308" y="975"/>
                  </a:lnTo>
                  <a:lnTo>
                    <a:pt x="3201" y="798"/>
                  </a:lnTo>
                  <a:lnTo>
                    <a:pt x="3227" y="728"/>
                  </a:lnTo>
                  <a:lnTo>
                    <a:pt x="3275" y="641"/>
                  </a:lnTo>
                  <a:lnTo>
                    <a:pt x="3338" y="579"/>
                  </a:lnTo>
                  <a:lnTo>
                    <a:pt x="3377" y="473"/>
                  </a:lnTo>
                  <a:lnTo>
                    <a:pt x="3395" y="353"/>
                  </a:lnTo>
                  <a:lnTo>
                    <a:pt x="3323" y="308"/>
                  </a:lnTo>
                  <a:lnTo>
                    <a:pt x="3261" y="243"/>
                  </a:lnTo>
                  <a:lnTo>
                    <a:pt x="3195" y="146"/>
                  </a:lnTo>
                  <a:lnTo>
                    <a:pt x="3105" y="44"/>
                  </a:lnTo>
                  <a:lnTo>
                    <a:pt x="3048" y="59"/>
                  </a:lnTo>
                  <a:lnTo>
                    <a:pt x="3018" y="137"/>
                  </a:lnTo>
                  <a:lnTo>
                    <a:pt x="2954" y="209"/>
                  </a:lnTo>
                  <a:lnTo>
                    <a:pt x="2900" y="149"/>
                  </a:lnTo>
                  <a:lnTo>
                    <a:pt x="2843" y="92"/>
                  </a:lnTo>
                  <a:lnTo>
                    <a:pt x="2778" y="0"/>
                  </a:lnTo>
                  <a:lnTo>
                    <a:pt x="2711" y="2"/>
                  </a:lnTo>
                  <a:lnTo>
                    <a:pt x="2658" y="36"/>
                  </a:lnTo>
                  <a:lnTo>
                    <a:pt x="2585" y="90"/>
                  </a:lnTo>
                  <a:lnTo>
                    <a:pt x="2501" y="111"/>
                  </a:lnTo>
                  <a:lnTo>
                    <a:pt x="2388" y="114"/>
                  </a:lnTo>
                  <a:lnTo>
                    <a:pt x="2294" y="108"/>
                  </a:lnTo>
                  <a:lnTo>
                    <a:pt x="2265" y="150"/>
                  </a:lnTo>
                  <a:lnTo>
                    <a:pt x="2282" y="189"/>
                  </a:lnTo>
                  <a:lnTo>
                    <a:pt x="2342" y="218"/>
                  </a:lnTo>
                  <a:lnTo>
                    <a:pt x="2346" y="276"/>
                  </a:lnTo>
                  <a:lnTo>
                    <a:pt x="2295" y="321"/>
                  </a:lnTo>
                  <a:lnTo>
                    <a:pt x="2175" y="366"/>
                  </a:lnTo>
                  <a:lnTo>
                    <a:pt x="2088" y="384"/>
                  </a:lnTo>
                  <a:lnTo>
                    <a:pt x="2004" y="359"/>
                  </a:lnTo>
                  <a:lnTo>
                    <a:pt x="1910" y="362"/>
                  </a:lnTo>
                  <a:lnTo>
                    <a:pt x="1848" y="405"/>
                  </a:lnTo>
                  <a:lnTo>
                    <a:pt x="1808" y="461"/>
                  </a:lnTo>
                  <a:lnTo>
                    <a:pt x="1806" y="542"/>
                  </a:lnTo>
                  <a:lnTo>
                    <a:pt x="1793" y="609"/>
                  </a:lnTo>
                  <a:lnTo>
                    <a:pt x="1790" y="716"/>
                  </a:lnTo>
                  <a:lnTo>
                    <a:pt x="1692" y="735"/>
                  </a:lnTo>
                  <a:lnTo>
                    <a:pt x="1635" y="683"/>
                  </a:lnTo>
                  <a:lnTo>
                    <a:pt x="1547" y="681"/>
                  </a:lnTo>
                  <a:lnTo>
                    <a:pt x="1509" y="744"/>
                  </a:lnTo>
                  <a:lnTo>
                    <a:pt x="1392" y="747"/>
                  </a:lnTo>
                  <a:lnTo>
                    <a:pt x="1323" y="777"/>
                  </a:lnTo>
                  <a:lnTo>
                    <a:pt x="1206" y="794"/>
                  </a:lnTo>
                  <a:lnTo>
                    <a:pt x="1088" y="780"/>
                  </a:lnTo>
                  <a:lnTo>
                    <a:pt x="983" y="752"/>
                  </a:lnTo>
                  <a:lnTo>
                    <a:pt x="869" y="695"/>
                  </a:lnTo>
                  <a:lnTo>
                    <a:pt x="756" y="660"/>
                  </a:lnTo>
                  <a:lnTo>
                    <a:pt x="710" y="767"/>
                  </a:lnTo>
                  <a:lnTo>
                    <a:pt x="741" y="861"/>
                  </a:lnTo>
                  <a:lnTo>
                    <a:pt x="639" y="840"/>
                  </a:lnTo>
                  <a:lnTo>
                    <a:pt x="561" y="938"/>
                  </a:lnTo>
                  <a:lnTo>
                    <a:pt x="483" y="1094"/>
                  </a:lnTo>
                  <a:lnTo>
                    <a:pt x="494" y="1221"/>
                  </a:lnTo>
                  <a:lnTo>
                    <a:pt x="549" y="1334"/>
                  </a:lnTo>
                  <a:lnTo>
                    <a:pt x="479" y="1449"/>
                  </a:lnTo>
                  <a:lnTo>
                    <a:pt x="420" y="1499"/>
                  </a:lnTo>
                  <a:lnTo>
                    <a:pt x="381" y="1610"/>
                  </a:lnTo>
                  <a:lnTo>
                    <a:pt x="407" y="1734"/>
                  </a:lnTo>
                  <a:lnTo>
                    <a:pt x="419" y="1847"/>
                  </a:lnTo>
                  <a:lnTo>
                    <a:pt x="468" y="1967"/>
                  </a:lnTo>
                  <a:lnTo>
                    <a:pt x="341" y="1989"/>
                  </a:lnTo>
                  <a:lnTo>
                    <a:pt x="251" y="2028"/>
                  </a:lnTo>
                  <a:lnTo>
                    <a:pt x="176" y="2084"/>
                  </a:lnTo>
                  <a:lnTo>
                    <a:pt x="111" y="2027"/>
                  </a:lnTo>
                  <a:lnTo>
                    <a:pt x="0" y="2016"/>
                  </a:lnTo>
                  <a:lnTo>
                    <a:pt x="60" y="2195"/>
                  </a:lnTo>
                  <a:lnTo>
                    <a:pt x="189" y="2336"/>
                  </a:lnTo>
                  <a:lnTo>
                    <a:pt x="228" y="2358"/>
                  </a:lnTo>
                  <a:lnTo>
                    <a:pt x="251" y="2271"/>
                  </a:lnTo>
                  <a:lnTo>
                    <a:pt x="288" y="2283"/>
                  </a:lnTo>
                  <a:lnTo>
                    <a:pt x="320" y="2418"/>
                  </a:lnTo>
                  <a:lnTo>
                    <a:pt x="368" y="2544"/>
                  </a:lnTo>
                  <a:lnTo>
                    <a:pt x="396" y="2679"/>
                  </a:lnTo>
                  <a:lnTo>
                    <a:pt x="360" y="2783"/>
                  </a:lnTo>
                  <a:lnTo>
                    <a:pt x="398" y="2892"/>
                  </a:lnTo>
                  <a:lnTo>
                    <a:pt x="497" y="2979"/>
                  </a:lnTo>
                  <a:lnTo>
                    <a:pt x="582" y="3113"/>
                  </a:lnTo>
                  <a:lnTo>
                    <a:pt x="630" y="3122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" name="Freeform 69">
              <a:extLst>
                <a:ext uri="{FF2B5EF4-FFF2-40B4-BE49-F238E27FC236}">
                  <a16:creationId xmlns:a16="http://schemas.microsoft.com/office/drawing/2014/main" id="{6A882B95-9BFC-8781-480D-BA34D657F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" y="2595"/>
              <a:ext cx="52" cy="45"/>
            </a:xfrm>
            <a:custGeom>
              <a:avLst/>
              <a:gdLst>
                <a:gd name="T0" fmla="*/ 113406096 w 259"/>
                <a:gd name="T1" fmla="*/ 463708824 h 228"/>
                <a:gd name="T2" fmla="*/ 47882107 w 259"/>
                <a:gd name="T3" fmla="*/ 231854412 h 228"/>
                <a:gd name="T4" fmla="*/ 0 w 259"/>
                <a:gd name="T5" fmla="*/ 120967517 h 228"/>
                <a:gd name="T6" fmla="*/ 7559665 w 259"/>
                <a:gd name="T7" fmla="*/ 30241879 h 228"/>
                <a:gd name="T8" fmla="*/ 128527008 w 259"/>
                <a:gd name="T9" fmla="*/ 0 h 228"/>
                <a:gd name="T10" fmla="*/ 229333137 w 259"/>
                <a:gd name="T11" fmla="*/ 7561264 h 228"/>
                <a:gd name="T12" fmla="*/ 340219825 w 259"/>
                <a:gd name="T13" fmla="*/ 131048140 h 228"/>
                <a:gd name="T14" fmla="*/ 410784081 w 259"/>
                <a:gd name="T15" fmla="*/ 272176901 h 228"/>
                <a:gd name="T16" fmla="*/ 511590260 w 259"/>
                <a:gd name="T17" fmla="*/ 383063747 h 228"/>
                <a:gd name="T18" fmla="*/ 652718772 w 259"/>
                <a:gd name="T19" fmla="*/ 524192558 h 228"/>
                <a:gd name="T20" fmla="*/ 531751476 w 259"/>
                <a:gd name="T21" fmla="*/ 574595670 h 228"/>
                <a:gd name="T22" fmla="*/ 390622865 w 259"/>
                <a:gd name="T23" fmla="*/ 514111936 h 228"/>
                <a:gd name="T24" fmla="*/ 289816785 w 259"/>
                <a:gd name="T25" fmla="*/ 483870069 h 228"/>
                <a:gd name="T26" fmla="*/ 209171921 w 259"/>
                <a:gd name="T27" fmla="*/ 524192558 h 228"/>
                <a:gd name="T28" fmla="*/ 113406096 w 259"/>
                <a:gd name="T29" fmla="*/ 463708824 h 2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9"/>
                <a:gd name="T46" fmla="*/ 0 h 228"/>
                <a:gd name="T47" fmla="*/ 259 w 259"/>
                <a:gd name="T48" fmla="*/ 228 h 2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9" h="228">
                  <a:moveTo>
                    <a:pt x="45" y="184"/>
                  </a:moveTo>
                  <a:lnTo>
                    <a:pt x="19" y="92"/>
                  </a:lnTo>
                  <a:lnTo>
                    <a:pt x="0" y="48"/>
                  </a:lnTo>
                  <a:lnTo>
                    <a:pt x="3" y="12"/>
                  </a:lnTo>
                  <a:lnTo>
                    <a:pt x="51" y="0"/>
                  </a:lnTo>
                  <a:lnTo>
                    <a:pt x="91" y="3"/>
                  </a:lnTo>
                  <a:lnTo>
                    <a:pt x="135" y="52"/>
                  </a:lnTo>
                  <a:lnTo>
                    <a:pt x="163" y="108"/>
                  </a:lnTo>
                  <a:lnTo>
                    <a:pt x="203" y="152"/>
                  </a:lnTo>
                  <a:lnTo>
                    <a:pt x="259" y="208"/>
                  </a:lnTo>
                  <a:lnTo>
                    <a:pt x="211" y="228"/>
                  </a:lnTo>
                  <a:lnTo>
                    <a:pt x="155" y="204"/>
                  </a:lnTo>
                  <a:lnTo>
                    <a:pt x="115" y="192"/>
                  </a:lnTo>
                  <a:lnTo>
                    <a:pt x="83" y="208"/>
                  </a:lnTo>
                  <a:lnTo>
                    <a:pt x="45" y="184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5" name="Freeform 70">
              <a:extLst>
                <a:ext uri="{FF2B5EF4-FFF2-40B4-BE49-F238E27FC236}">
                  <a16:creationId xmlns:a16="http://schemas.microsoft.com/office/drawing/2014/main" id="{BF9E7AED-3EF6-2F3F-C627-EFF92023F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2679"/>
              <a:ext cx="29" cy="53"/>
            </a:xfrm>
            <a:custGeom>
              <a:avLst/>
              <a:gdLst>
                <a:gd name="T0" fmla="*/ 10080624 w 144"/>
                <a:gd name="T1" fmla="*/ 453628114 h 264"/>
                <a:gd name="T2" fmla="*/ 90725611 w 144"/>
                <a:gd name="T3" fmla="*/ 322579950 h 264"/>
                <a:gd name="T4" fmla="*/ 70564370 w 144"/>
                <a:gd name="T5" fmla="*/ 181451216 h 264"/>
                <a:gd name="T6" fmla="*/ 0 w 144"/>
                <a:gd name="T7" fmla="*/ 88204659 h 264"/>
                <a:gd name="T8" fmla="*/ 120967498 w 144"/>
                <a:gd name="T9" fmla="*/ 0 h 264"/>
                <a:gd name="T10" fmla="*/ 272176859 w 144"/>
                <a:gd name="T11" fmla="*/ 100806228 h 264"/>
                <a:gd name="T12" fmla="*/ 362902445 w 144"/>
                <a:gd name="T13" fmla="*/ 252015608 h 264"/>
                <a:gd name="T14" fmla="*/ 292338100 w 144"/>
                <a:gd name="T15" fmla="*/ 463708734 h 264"/>
                <a:gd name="T16" fmla="*/ 302418721 w 144"/>
                <a:gd name="T17" fmla="*/ 614918039 h 264"/>
                <a:gd name="T18" fmla="*/ 211693134 w 144"/>
                <a:gd name="T19" fmla="*/ 665321141 h 264"/>
                <a:gd name="T20" fmla="*/ 171370602 w 144"/>
                <a:gd name="T21" fmla="*/ 544353697 h 264"/>
                <a:gd name="T22" fmla="*/ 10080624 w 144"/>
                <a:gd name="T23" fmla="*/ 453628114 h 2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4"/>
                <a:gd name="T37" fmla="*/ 0 h 264"/>
                <a:gd name="T38" fmla="*/ 144 w 144"/>
                <a:gd name="T39" fmla="*/ 264 h 26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4" h="264">
                  <a:moveTo>
                    <a:pt x="4" y="180"/>
                  </a:moveTo>
                  <a:lnTo>
                    <a:pt x="36" y="128"/>
                  </a:lnTo>
                  <a:lnTo>
                    <a:pt x="28" y="72"/>
                  </a:lnTo>
                  <a:lnTo>
                    <a:pt x="0" y="35"/>
                  </a:lnTo>
                  <a:lnTo>
                    <a:pt x="48" y="0"/>
                  </a:lnTo>
                  <a:lnTo>
                    <a:pt x="108" y="40"/>
                  </a:lnTo>
                  <a:lnTo>
                    <a:pt x="144" y="100"/>
                  </a:lnTo>
                  <a:lnTo>
                    <a:pt x="116" y="184"/>
                  </a:lnTo>
                  <a:lnTo>
                    <a:pt x="120" y="244"/>
                  </a:lnTo>
                  <a:lnTo>
                    <a:pt x="84" y="264"/>
                  </a:lnTo>
                  <a:lnTo>
                    <a:pt x="68" y="216"/>
                  </a:lnTo>
                  <a:lnTo>
                    <a:pt x="4" y="180"/>
                  </a:lnTo>
                  <a:close/>
                </a:path>
              </a:pathLst>
            </a:custGeom>
            <a:solidFill>
              <a:srgbClr val="F5B90F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b="1" ker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F4466955-663A-22EF-0253-FBA40A83EBE5}"/>
              </a:ext>
            </a:extLst>
          </p:cNvPr>
          <p:cNvGrpSpPr>
            <a:grpSpLocks/>
          </p:cNvGrpSpPr>
          <p:nvPr/>
        </p:nvGrpSpPr>
        <p:grpSpPr bwMode="auto">
          <a:xfrm>
            <a:off x="6012160" y="1203598"/>
            <a:ext cx="1929408" cy="3583661"/>
            <a:chOff x="542" y="785"/>
            <a:chExt cx="1739" cy="3230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D06F3902-3AE8-AFE4-0F10-6F398273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" y="785"/>
              <a:ext cx="1739" cy="3230"/>
            </a:xfrm>
            <a:custGeom>
              <a:avLst/>
              <a:gdLst>
                <a:gd name="T0" fmla="*/ 0 w 8694"/>
                <a:gd name="T1" fmla="*/ 2147483647 h 16152"/>
                <a:gd name="T2" fmla="*/ 183970575 w 8694"/>
                <a:gd name="T3" fmla="*/ 2147483647 h 16152"/>
                <a:gd name="T4" fmla="*/ 461187779 w 8694"/>
                <a:gd name="T5" fmla="*/ 2147483647 h 16152"/>
                <a:gd name="T6" fmla="*/ 551913361 w 8694"/>
                <a:gd name="T7" fmla="*/ 2147483647 h 16152"/>
                <a:gd name="T8" fmla="*/ 761087024 w 8694"/>
                <a:gd name="T9" fmla="*/ 2147483647 h 16152"/>
                <a:gd name="T10" fmla="*/ 945057748 w 8694"/>
                <a:gd name="T11" fmla="*/ 2147483647 h 16152"/>
                <a:gd name="T12" fmla="*/ 1151710462 w 8694"/>
                <a:gd name="T13" fmla="*/ 2147483647 h 16152"/>
                <a:gd name="T14" fmla="*/ 1335682574 w 8694"/>
                <a:gd name="T15" fmla="*/ 2147483647 h 16152"/>
                <a:gd name="T16" fmla="*/ 1496972498 w 8694"/>
                <a:gd name="T17" fmla="*/ 2147483647 h 16152"/>
                <a:gd name="T18" fmla="*/ 1544854650 w 8694"/>
                <a:gd name="T19" fmla="*/ 2147483647 h 16152"/>
                <a:gd name="T20" fmla="*/ 1474290308 w 8694"/>
                <a:gd name="T21" fmla="*/ 2147483647 h 16152"/>
                <a:gd name="T22" fmla="*/ 1406246916 w 8694"/>
                <a:gd name="T23" fmla="*/ 2147483647 h 16152"/>
                <a:gd name="T24" fmla="*/ 1612899630 w 8694"/>
                <a:gd name="T25" fmla="*/ 2147483647 h 16152"/>
                <a:gd name="T26" fmla="*/ 1751507761 w 8694"/>
                <a:gd name="T27" fmla="*/ 2147483647 h 16152"/>
                <a:gd name="T28" fmla="*/ 1819552741 w 8694"/>
                <a:gd name="T29" fmla="*/ 2147483647 h 16152"/>
                <a:gd name="T30" fmla="*/ 1867434893 w 8694"/>
                <a:gd name="T31" fmla="*/ 2147483647 h 16152"/>
                <a:gd name="T32" fmla="*/ 1935479874 w 8694"/>
                <a:gd name="T33" fmla="*/ 2147483647 h 16152"/>
                <a:gd name="T34" fmla="*/ 1935479874 w 8694"/>
                <a:gd name="T35" fmla="*/ 2147483647 h 16152"/>
                <a:gd name="T36" fmla="*/ 2147483647 w 8694"/>
                <a:gd name="T37" fmla="*/ 2147483647 h 16152"/>
                <a:gd name="T38" fmla="*/ 2147483647 w 8694"/>
                <a:gd name="T39" fmla="*/ 2147483647 h 16152"/>
                <a:gd name="T40" fmla="*/ 2147483647 w 8694"/>
                <a:gd name="T41" fmla="*/ 2147483647 h 16152"/>
                <a:gd name="T42" fmla="*/ 2147483647 w 8694"/>
                <a:gd name="T43" fmla="*/ 2147483647 h 16152"/>
                <a:gd name="T44" fmla="*/ 2147483647 w 8694"/>
                <a:gd name="T45" fmla="*/ 2147483647 h 16152"/>
                <a:gd name="T46" fmla="*/ 2147483647 w 8694"/>
                <a:gd name="T47" fmla="*/ 2147483647 h 16152"/>
                <a:gd name="T48" fmla="*/ 2147483647 w 8694"/>
                <a:gd name="T49" fmla="*/ 2147483647 h 16152"/>
                <a:gd name="T50" fmla="*/ 2051407006 w 8694"/>
                <a:gd name="T51" fmla="*/ 2147483647 h 16152"/>
                <a:gd name="T52" fmla="*/ 1867434893 w 8694"/>
                <a:gd name="T53" fmla="*/ 2147483647 h 16152"/>
                <a:gd name="T54" fmla="*/ 1728827159 w 8694"/>
                <a:gd name="T55" fmla="*/ 2147483647 h 16152"/>
                <a:gd name="T56" fmla="*/ 1728827159 w 8694"/>
                <a:gd name="T57" fmla="*/ 2147483647 h 16152"/>
                <a:gd name="T58" fmla="*/ 1680943420 w 8694"/>
                <a:gd name="T59" fmla="*/ 2147483647 h 16152"/>
                <a:gd name="T60" fmla="*/ 1635580232 w 8694"/>
                <a:gd name="T61" fmla="*/ 2147483647 h 16152"/>
                <a:gd name="T62" fmla="*/ 1590217441 w 8694"/>
                <a:gd name="T63" fmla="*/ 2147483647 h 16152"/>
                <a:gd name="T64" fmla="*/ 577114912 w 8694"/>
                <a:gd name="T65" fmla="*/ 2147483647 h 16152"/>
                <a:gd name="T66" fmla="*/ 2147483647 w 8694"/>
                <a:gd name="T67" fmla="*/ 2147483647 h 16152"/>
                <a:gd name="T68" fmla="*/ 1320561644 w 8694"/>
                <a:gd name="T69" fmla="*/ 2147483647 h 16152"/>
                <a:gd name="T70" fmla="*/ 594756791 w 8694"/>
                <a:gd name="T71" fmla="*/ 2147483647 h 16152"/>
                <a:gd name="T72" fmla="*/ 2147483647 w 8694"/>
                <a:gd name="T73" fmla="*/ 2147483647 h 16152"/>
                <a:gd name="T74" fmla="*/ 2147483647 w 8694"/>
                <a:gd name="T75" fmla="*/ 2147483647 h 16152"/>
                <a:gd name="T76" fmla="*/ 2147483647 w 8694"/>
                <a:gd name="T77" fmla="*/ 2147483647 h 16152"/>
                <a:gd name="T78" fmla="*/ 2147483647 w 8694"/>
                <a:gd name="T79" fmla="*/ 2147483647 h 16152"/>
                <a:gd name="T80" fmla="*/ 2147483647 w 8694"/>
                <a:gd name="T81" fmla="*/ 2147483647 h 16152"/>
                <a:gd name="T82" fmla="*/ 2147483647 w 8694"/>
                <a:gd name="T83" fmla="*/ 2147483647 h 16152"/>
                <a:gd name="T84" fmla="*/ 2147483647 w 8694"/>
                <a:gd name="T85" fmla="*/ 2147483647 h 16152"/>
                <a:gd name="T86" fmla="*/ 2147483647 w 8694"/>
                <a:gd name="T87" fmla="*/ 2147483647 h 16152"/>
                <a:gd name="T88" fmla="*/ 2147483647 w 8694"/>
                <a:gd name="T89" fmla="*/ 2147483647 h 16152"/>
                <a:gd name="T90" fmla="*/ 2147483647 w 8694"/>
                <a:gd name="T91" fmla="*/ 0 h 16152"/>
                <a:gd name="T92" fmla="*/ 50403113 w 8694"/>
                <a:gd name="T93" fmla="*/ 1527214711 h 16152"/>
                <a:gd name="T94" fmla="*/ 0 w 8694"/>
                <a:gd name="T95" fmla="*/ 2147483647 h 1615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694"/>
                <a:gd name="T145" fmla="*/ 0 h 16152"/>
                <a:gd name="T146" fmla="*/ 8216 w 8694"/>
                <a:gd name="T147" fmla="*/ 15960 h 1615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694" h="16152">
                  <a:moveTo>
                    <a:pt x="630" y="3122"/>
                  </a:moveTo>
                  <a:lnTo>
                    <a:pt x="691" y="3233"/>
                  </a:lnTo>
                  <a:lnTo>
                    <a:pt x="801" y="3333"/>
                  </a:lnTo>
                  <a:lnTo>
                    <a:pt x="837" y="3434"/>
                  </a:lnTo>
                  <a:lnTo>
                    <a:pt x="920" y="3525"/>
                  </a:lnTo>
                  <a:lnTo>
                    <a:pt x="993" y="3635"/>
                  </a:lnTo>
                  <a:lnTo>
                    <a:pt x="1075" y="3690"/>
                  </a:lnTo>
                  <a:lnTo>
                    <a:pt x="1148" y="3727"/>
                  </a:lnTo>
                  <a:lnTo>
                    <a:pt x="1212" y="3818"/>
                  </a:lnTo>
                  <a:lnTo>
                    <a:pt x="1231" y="3928"/>
                  </a:lnTo>
                  <a:lnTo>
                    <a:pt x="1203" y="3992"/>
                  </a:lnTo>
                  <a:lnTo>
                    <a:pt x="1176" y="4048"/>
                  </a:lnTo>
                  <a:lnTo>
                    <a:pt x="1258" y="4139"/>
                  </a:lnTo>
                  <a:lnTo>
                    <a:pt x="1313" y="4212"/>
                  </a:lnTo>
                  <a:lnTo>
                    <a:pt x="1340" y="4304"/>
                  </a:lnTo>
                  <a:lnTo>
                    <a:pt x="1359" y="4386"/>
                  </a:lnTo>
                  <a:lnTo>
                    <a:pt x="1386" y="4422"/>
                  </a:lnTo>
                  <a:lnTo>
                    <a:pt x="1386" y="4514"/>
                  </a:lnTo>
                  <a:lnTo>
                    <a:pt x="1477" y="4441"/>
                  </a:lnTo>
                  <a:lnTo>
                    <a:pt x="1532" y="4358"/>
                  </a:lnTo>
                  <a:lnTo>
                    <a:pt x="1587" y="4349"/>
                  </a:lnTo>
                  <a:lnTo>
                    <a:pt x="1633" y="4441"/>
                  </a:lnTo>
                  <a:lnTo>
                    <a:pt x="1624" y="4541"/>
                  </a:lnTo>
                  <a:lnTo>
                    <a:pt x="1551" y="4605"/>
                  </a:lnTo>
                  <a:lnTo>
                    <a:pt x="1523" y="4697"/>
                  </a:lnTo>
                  <a:lnTo>
                    <a:pt x="1432" y="4706"/>
                  </a:lnTo>
                  <a:lnTo>
                    <a:pt x="1359" y="4724"/>
                  </a:lnTo>
                  <a:lnTo>
                    <a:pt x="1304" y="4816"/>
                  </a:lnTo>
                  <a:lnTo>
                    <a:pt x="1304" y="4907"/>
                  </a:lnTo>
                  <a:lnTo>
                    <a:pt x="1285" y="4944"/>
                  </a:lnTo>
                  <a:lnTo>
                    <a:pt x="1267" y="5053"/>
                  </a:lnTo>
                  <a:lnTo>
                    <a:pt x="1249" y="5200"/>
                  </a:lnTo>
                  <a:lnTo>
                    <a:pt x="1247" y="5289"/>
                  </a:lnTo>
                  <a:lnTo>
                    <a:pt x="1254" y="5388"/>
                  </a:lnTo>
                  <a:lnTo>
                    <a:pt x="1272" y="5471"/>
                  </a:lnTo>
                  <a:lnTo>
                    <a:pt x="1239" y="5552"/>
                  </a:lnTo>
                  <a:lnTo>
                    <a:pt x="1134" y="5513"/>
                  </a:lnTo>
                  <a:lnTo>
                    <a:pt x="1040" y="5609"/>
                  </a:lnTo>
                  <a:lnTo>
                    <a:pt x="927" y="5637"/>
                  </a:lnTo>
                  <a:lnTo>
                    <a:pt x="847" y="5666"/>
                  </a:lnTo>
                  <a:lnTo>
                    <a:pt x="843" y="5820"/>
                  </a:lnTo>
                  <a:lnTo>
                    <a:pt x="876" y="5978"/>
                  </a:lnTo>
                  <a:lnTo>
                    <a:pt x="942" y="6093"/>
                  </a:lnTo>
                  <a:lnTo>
                    <a:pt x="944" y="6213"/>
                  </a:lnTo>
                  <a:lnTo>
                    <a:pt x="1041" y="6312"/>
                  </a:lnTo>
                  <a:lnTo>
                    <a:pt x="1127" y="6381"/>
                  </a:lnTo>
                  <a:lnTo>
                    <a:pt x="1188" y="6510"/>
                  </a:lnTo>
                  <a:lnTo>
                    <a:pt x="1247" y="6618"/>
                  </a:lnTo>
                  <a:lnTo>
                    <a:pt x="1338" y="6692"/>
                  </a:lnTo>
                  <a:lnTo>
                    <a:pt x="1430" y="6753"/>
                  </a:lnTo>
                  <a:lnTo>
                    <a:pt x="1523" y="6849"/>
                  </a:lnTo>
                  <a:lnTo>
                    <a:pt x="1589" y="6923"/>
                  </a:lnTo>
                  <a:lnTo>
                    <a:pt x="1665" y="6983"/>
                  </a:lnTo>
                  <a:lnTo>
                    <a:pt x="1734" y="7092"/>
                  </a:lnTo>
                  <a:lnTo>
                    <a:pt x="1815" y="7200"/>
                  </a:lnTo>
                  <a:lnTo>
                    <a:pt x="1869" y="7338"/>
                  </a:lnTo>
                  <a:lnTo>
                    <a:pt x="1887" y="7431"/>
                  </a:lnTo>
                  <a:lnTo>
                    <a:pt x="1875" y="7532"/>
                  </a:lnTo>
                  <a:lnTo>
                    <a:pt x="1902" y="7596"/>
                  </a:lnTo>
                  <a:lnTo>
                    <a:pt x="1910" y="7683"/>
                  </a:lnTo>
                  <a:lnTo>
                    <a:pt x="1892" y="7854"/>
                  </a:lnTo>
                  <a:lnTo>
                    <a:pt x="1842" y="7989"/>
                  </a:lnTo>
                  <a:lnTo>
                    <a:pt x="1794" y="8069"/>
                  </a:lnTo>
                  <a:lnTo>
                    <a:pt x="1880" y="8141"/>
                  </a:lnTo>
                  <a:lnTo>
                    <a:pt x="1875" y="8255"/>
                  </a:lnTo>
                  <a:lnTo>
                    <a:pt x="1887" y="8348"/>
                  </a:lnTo>
                  <a:lnTo>
                    <a:pt x="2084" y="8532"/>
                  </a:lnTo>
                  <a:lnTo>
                    <a:pt x="2151" y="8567"/>
                  </a:lnTo>
                  <a:lnTo>
                    <a:pt x="2136" y="8691"/>
                  </a:lnTo>
                  <a:lnTo>
                    <a:pt x="2129" y="8814"/>
                  </a:lnTo>
                  <a:lnTo>
                    <a:pt x="2175" y="8948"/>
                  </a:lnTo>
                  <a:lnTo>
                    <a:pt x="2208" y="9051"/>
                  </a:lnTo>
                  <a:lnTo>
                    <a:pt x="2268" y="9108"/>
                  </a:lnTo>
                  <a:lnTo>
                    <a:pt x="2276" y="9218"/>
                  </a:lnTo>
                  <a:lnTo>
                    <a:pt x="2300" y="9311"/>
                  </a:lnTo>
                  <a:lnTo>
                    <a:pt x="2315" y="9419"/>
                  </a:lnTo>
                  <a:lnTo>
                    <a:pt x="2304" y="9516"/>
                  </a:lnTo>
                  <a:lnTo>
                    <a:pt x="2244" y="9584"/>
                  </a:lnTo>
                  <a:lnTo>
                    <a:pt x="2168" y="9626"/>
                  </a:lnTo>
                  <a:lnTo>
                    <a:pt x="2151" y="9746"/>
                  </a:lnTo>
                  <a:lnTo>
                    <a:pt x="2090" y="9828"/>
                  </a:lnTo>
                  <a:lnTo>
                    <a:pt x="2024" y="9896"/>
                  </a:lnTo>
                  <a:lnTo>
                    <a:pt x="1965" y="9945"/>
                  </a:lnTo>
                  <a:lnTo>
                    <a:pt x="1926" y="10077"/>
                  </a:lnTo>
                  <a:lnTo>
                    <a:pt x="1857" y="10187"/>
                  </a:lnTo>
                  <a:lnTo>
                    <a:pt x="1769" y="10284"/>
                  </a:lnTo>
                  <a:lnTo>
                    <a:pt x="1731" y="10329"/>
                  </a:lnTo>
                  <a:lnTo>
                    <a:pt x="1667" y="10364"/>
                  </a:lnTo>
                  <a:lnTo>
                    <a:pt x="1674" y="10434"/>
                  </a:lnTo>
                  <a:lnTo>
                    <a:pt x="1631" y="10482"/>
                  </a:lnTo>
                  <a:lnTo>
                    <a:pt x="1548" y="10506"/>
                  </a:lnTo>
                  <a:lnTo>
                    <a:pt x="1434" y="10629"/>
                  </a:lnTo>
                  <a:lnTo>
                    <a:pt x="1410" y="10745"/>
                  </a:lnTo>
                  <a:lnTo>
                    <a:pt x="1424" y="10853"/>
                  </a:lnTo>
                  <a:lnTo>
                    <a:pt x="1352" y="11040"/>
                  </a:lnTo>
                  <a:lnTo>
                    <a:pt x="1290" y="11177"/>
                  </a:lnTo>
                  <a:lnTo>
                    <a:pt x="1278" y="11273"/>
                  </a:lnTo>
                  <a:lnTo>
                    <a:pt x="1221" y="11388"/>
                  </a:lnTo>
                  <a:lnTo>
                    <a:pt x="1175" y="11454"/>
                  </a:lnTo>
                  <a:lnTo>
                    <a:pt x="1130" y="11495"/>
                  </a:lnTo>
                  <a:lnTo>
                    <a:pt x="1130" y="11582"/>
                  </a:lnTo>
                  <a:lnTo>
                    <a:pt x="1068" y="11844"/>
                  </a:lnTo>
                  <a:lnTo>
                    <a:pt x="974" y="12059"/>
                  </a:lnTo>
                  <a:lnTo>
                    <a:pt x="915" y="12197"/>
                  </a:lnTo>
                  <a:lnTo>
                    <a:pt x="905" y="12263"/>
                  </a:lnTo>
                  <a:lnTo>
                    <a:pt x="944" y="12329"/>
                  </a:lnTo>
                  <a:lnTo>
                    <a:pt x="899" y="12395"/>
                  </a:lnTo>
                  <a:lnTo>
                    <a:pt x="953" y="12434"/>
                  </a:lnTo>
                  <a:lnTo>
                    <a:pt x="858" y="12546"/>
                  </a:lnTo>
                  <a:lnTo>
                    <a:pt x="785" y="12762"/>
                  </a:lnTo>
                  <a:lnTo>
                    <a:pt x="779" y="12914"/>
                  </a:lnTo>
                  <a:lnTo>
                    <a:pt x="785" y="13019"/>
                  </a:lnTo>
                  <a:lnTo>
                    <a:pt x="822" y="13115"/>
                  </a:lnTo>
                  <a:lnTo>
                    <a:pt x="843" y="13220"/>
                  </a:lnTo>
                  <a:lnTo>
                    <a:pt x="833" y="13344"/>
                  </a:lnTo>
                  <a:lnTo>
                    <a:pt x="803" y="13460"/>
                  </a:lnTo>
                  <a:lnTo>
                    <a:pt x="816" y="13706"/>
                  </a:lnTo>
                  <a:lnTo>
                    <a:pt x="852" y="13796"/>
                  </a:lnTo>
                  <a:lnTo>
                    <a:pt x="905" y="13772"/>
                  </a:lnTo>
                  <a:lnTo>
                    <a:pt x="953" y="13745"/>
                  </a:lnTo>
                  <a:lnTo>
                    <a:pt x="993" y="13677"/>
                  </a:lnTo>
                  <a:lnTo>
                    <a:pt x="1010" y="13580"/>
                  </a:lnTo>
                  <a:lnTo>
                    <a:pt x="1011" y="13508"/>
                  </a:lnTo>
                  <a:lnTo>
                    <a:pt x="1025" y="13448"/>
                  </a:lnTo>
                  <a:lnTo>
                    <a:pt x="1016" y="13353"/>
                  </a:lnTo>
                  <a:lnTo>
                    <a:pt x="1043" y="13271"/>
                  </a:lnTo>
                  <a:lnTo>
                    <a:pt x="993" y="13209"/>
                  </a:lnTo>
                  <a:lnTo>
                    <a:pt x="1100" y="13146"/>
                  </a:lnTo>
                  <a:lnTo>
                    <a:pt x="1247" y="13131"/>
                  </a:lnTo>
                  <a:lnTo>
                    <a:pt x="1235" y="13220"/>
                  </a:lnTo>
                  <a:lnTo>
                    <a:pt x="1325" y="13215"/>
                  </a:lnTo>
                  <a:lnTo>
                    <a:pt x="1340" y="13304"/>
                  </a:lnTo>
                  <a:lnTo>
                    <a:pt x="1332" y="13406"/>
                  </a:lnTo>
                  <a:lnTo>
                    <a:pt x="1356" y="13508"/>
                  </a:lnTo>
                  <a:lnTo>
                    <a:pt x="1425" y="13515"/>
                  </a:lnTo>
                  <a:lnTo>
                    <a:pt x="1475" y="13530"/>
                  </a:lnTo>
                  <a:lnTo>
                    <a:pt x="1538" y="13491"/>
                  </a:lnTo>
                  <a:lnTo>
                    <a:pt x="1569" y="13569"/>
                  </a:lnTo>
                  <a:lnTo>
                    <a:pt x="1622" y="13634"/>
                  </a:lnTo>
                  <a:lnTo>
                    <a:pt x="1680" y="13635"/>
                  </a:lnTo>
                  <a:lnTo>
                    <a:pt x="1650" y="13793"/>
                  </a:lnTo>
                  <a:lnTo>
                    <a:pt x="1698" y="13874"/>
                  </a:lnTo>
                  <a:lnTo>
                    <a:pt x="1757" y="13875"/>
                  </a:lnTo>
                  <a:lnTo>
                    <a:pt x="1791" y="13835"/>
                  </a:lnTo>
                  <a:lnTo>
                    <a:pt x="1836" y="13884"/>
                  </a:lnTo>
                  <a:lnTo>
                    <a:pt x="1901" y="13940"/>
                  </a:lnTo>
                  <a:lnTo>
                    <a:pt x="1925" y="14033"/>
                  </a:lnTo>
                  <a:lnTo>
                    <a:pt x="1965" y="14141"/>
                  </a:lnTo>
                  <a:lnTo>
                    <a:pt x="2003" y="14243"/>
                  </a:lnTo>
                  <a:lnTo>
                    <a:pt x="2055" y="14318"/>
                  </a:lnTo>
                  <a:lnTo>
                    <a:pt x="2099" y="14333"/>
                  </a:lnTo>
                  <a:lnTo>
                    <a:pt x="2117" y="14283"/>
                  </a:lnTo>
                  <a:lnTo>
                    <a:pt x="2153" y="14234"/>
                  </a:lnTo>
                  <a:lnTo>
                    <a:pt x="2165" y="14306"/>
                  </a:lnTo>
                  <a:lnTo>
                    <a:pt x="2220" y="14298"/>
                  </a:lnTo>
                  <a:lnTo>
                    <a:pt x="2228" y="14255"/>
                  </a:lnTo>
                  <a:lnTo>
                    <a:pt x="2265" y="14295"/>
                  </a:lnTo>
                  <a:lnTo>
                    <a:pt x="2229" y="14351"/>
                  </a:lnTo>
                  <a:lnTo>
                    <a:pt x="2211" y="14391"/>
                  </a:lnTo>
                  <a:lnTo>
                    <a:pt x="2228" y="14444"/>
                  </a:lnTo>
                  <a:lnTo>
                    <a:pt x="2294" y="14480"/>
                  </a:lnTo>
                  <a:lnTo>
                    <a:pt x="2382" y="14496"/>
                  </a:lnTo>
                  <a:lnTo>
                    <a:pt x="2396" y="14558"/>
                  </a:lnTo>
                  <a:lnTo>
                    <a:pt x="2352" y="14613"/>
                  </a:lnTo>
                  <a:lnTo>
                    <a:pt x="2391" y="14826"/>
                  </a:lnTo>
                  <a:lnTo>
                    <a:pt x="2471" y="14837"/>
                  </a:lnTo>
                  <a:lnTo>
                    <a:pt x="2576" y="14940"/>
                  </a:lnTo>
                  <a:lnTo>
                    <a:pt x="2627" y="15059"/>
                  </a:lnTo>
                  <a:lnTo>
                    <a:pt x="2708" y="15119"/>
                  </a:lnTo>
                  <a:lnTo>
                    <a:pt x="2783" y="15146"/>
                  </a:lnTo>
                  <a:lnTo>
                    <a:pt x="2840" y="15275"/>
                  </a:lnTo>
                  <a:lnTo>
                    <a:pt x="2873" y="15231"/>
                  </a:lnTo>
                  <a:lnTo>
                    <a:pt x="2895" y="15155"/>
                  </a:lnTo>
                  <a:lnTo>
                    <a:pt x="2924" y="14948"/>
                  </a:lnTo>
                  <a:lnTo>
                    <a:pt x="2991" y="14973"/>
                  </a:lnTo>
                  <a:lnTo>
                    <a:pt x="3039" y="15030"/>
                  </a:lnTo>
                  <a:lnTo>
                    <a:pt x="3041" y="15113"/>
                  </a:lnTo>
                  <a:lnTo>
                    <a:pt x="3176" y="15201"/>
                  </a:lnTo>
                  <a:lnTo>
                    <a:pt x="3258" y="15195"/>
                  </a:lnTo>
                  <a:lnTo>
                    <a:pt x="3350" y="15257"/>
                  </a:lnTo>
                  <a:lnTo>
                    <a:pt x="3425" y="15248"/>
                  </a:lnTo>
                  <a:lnTo>
                    <a:pt x="3488" y="15212"/>
                  </a:lnTo>
                  <a:lnTo>
                    <a:pt x="3561" y="15276"/>
                  </a:lnTo>
                  <a:lnTo>
                    <a:pt x="3579" y="15381"/>
                  </a:lnTo>
                  <a:lnTo>
                    <a:pt x="3654" y="15483"/>
                  </a:lnTo>
                  <a:lnTo>
                    <a:pt x="3753" y="15474"/>
                  </a:lnTo>
                  <a:lnTo>
                    <a:pt x="3879" y="15519"/>
                  </a:lnTo>
                  <a:lnTo>
                    <a:pt x="3890" y="15798"/>
                  </a:lnTo>
                  <a:lnTo>
                    <a:pt x="3818" y="15855"/>
                  </a:lnTo>
                  <a:lnTo>
                    <a:pt x="3779" y="15936"/>
                  </a:lnTo>
                  <a:lnTo>
                    <a:pt x="3807" y="16025"/>
                  </a:lnTo>
                  <a:lnTo>
                    <a:pt x="3861" y="16101"/>
                  </a:lnTo>
                  <a:lnTo>
                    <a:pt x="3965" y="16152"/>
                  </a:lnTo>
                  <a:lnTo>
                    <a:pt x="4055" y="16071"/>
                  </a:lnTo>
                  <a:lnTo>
                    <a:pt x="4076" y="15987"/>
                  </a:lnTo>
                  <a:lnTo>
                    <a:pt x="4254" y="15935"/>
                  </a:lnTo>
                  <a:lnTo>
                    <a:pt x="4341" y="15869"/>
                  </a:lnTo>
                  <a:lnTo>
                    <a:pt x="4446" y="15852"/>
                  </a:lnTo>
                  <a:lnTo>
                    <a:pt x="4529" y="16014"/>
                  </a:lnTo>
                  <a:lnTo>
                    <a:pt x="4611" y="15971"/>
                  </a:lnTo>
                  <a:lnTo>
                    <a:pt x="4671" y="16035"/>
                  </a:lnTo>
                  <a:lnTo>
                    <a:pt x="4778" y="15942"/>
                  </a:lnTo>
                  <a:lnTo>
                    <a:pt x="4833" y="15852"/>
                  </a:lnTo>
                  <a:lnTo>
                    <a:pt x="4848" y="15779"/>
                  </a:lnTo>
                  <a:lnTo>
                    <a:pt x="4911" y="15681"/>
                  </a:lnTo>
                  <a:lnTo>
                    <a:pt x="4977" y="15608"/>
                  </a:lnTo>
                  <a:lnTo>
                    <a:pt x="4994" y="15510"/>
                  </a:lnTo>
                  <a:lnTo>
                    <a:pt x="4895" y="15455"/>
                  </a:lnTo>
                  <a:lnTo>
                    <a:pt x="4833" y="15398"/>
                  </a:lnTo>
                  <a:lnTo>
                    <a:pt x="4760" y="15326"/>
                  </a:lnTo>
                  <a:lnTo>
                    <a:pt x="4643" y="15228"/>
                  </a:lnTo>
                  <a:lnTo>
                    <a:pt x="4535" y="15114"/>
                  </a:lnTo>
                  <a:lnTo>
                    <a:pt x="4514" y="15071"/>
                  </a:lnTo>
                  <a:lnTo>
                    <a:pt x="4457" y="14957"/>
                  </a:lnTo>
                  <a:lnTo>
                    <a:pt x="4404" y="14868"/>
                  </a:lnTo>
                  <a:lnTo>
                    <a:pt x="4325" y="14771"/>
                  </a:lnTo>
                  <a:lnTo>
                    <a:pt x="4227" y="14766"/>
                  </a:lnTo>
                  <a:lnTo>
                    <a:pt x="4161" y="14718"/>
                  </a:lnTo>
                  <a:lnTo>
                    <a:pt x="4098" y="14720"/>
                  </a:lnTo>
                  <a:lnTo>
                    <a:pt x="4010" y="14772"/>
                  </a:lnTo>
                  <a:lnTo>
                    <a:pt x="3944" y="14819"/>
                  </a:lnTo>
                  <a:lnTo>
                    <a:pt x="3801" y="14847"/>
                  </a:lnTo>
                  <a:lnTo>
                    <a:pt x="3644" y="14759"/>
                  </a:lnTo>
                  <a:lnTo>
                    <a:pt x="3530" y="14651"/>
                  </a:lnTo>
                  <a:lnTo>
                    <a:pt x="3422" y="14531"/>
                  </a:lnTo>
                  <a:lnTo>
                    <a:pt x="3311" y="14384"/>
                  </a:lnTo>
                  <a:lnTo>
                    <a:pt x="3201" y="14250"/>
                  </a:lnTo>
                  <a:lnTo>
                    <a:pt x="3174" y="14163"/>
                  </a:lnTo>
                  <a:lnTo>
                    <a:pt x="3164" y="14082"/>
                  </a:lnTo>
                  <a:lnTo>
                    <a:pt x="3137" y="13956"/>
                  </a:lnTo>
                  <a:lnTo>
                    <a:pt x="3087" y="13794"/>
                  </a:lnTo>
                  <a:lnTo>
                    <a:pt x="3030" y="13625"/>
                  </a:lnTo>
                  <a:lnTo>
                    <a:pt x="3029" y="13449"/>
                  </a:lnTo>
                  <a:lnTo>
                    <a:pt x="2999" y="13293"/>
                  </a:lnTo>
                  <a:lnTo>
                    <a:pt x="2948" y="13128"/>
                  </a:lnTo>
                  <a:lnTo>
                    <a:pt x="2790" y="13050"/>
                  </a:lnTo>
                  <a:lnTo>
                    <a:pt x="2681" y="12966"/>
                  </a:lnTo>
                  <a:lnTo>
                    <a:pt x="2648" y="12822"/>
                  </a:lnTo>
                  <a:lnTo>
                    <a:pt x="2627" y="12675"/>
                  </a:lnTo>
                  <a:lnTo>
                    <a:pt x="2618" y="12545"/>
                  </a:lnTo>
                  <a:lnTo>
                    <a:pt x="2619" y="12420"/>
                  </a:lnTo>
                  <a:lnTo>
                    <a:pt x="2565" y="12266"/>
                  </a:lnTo>
                  <a:lnTo>
                    <a:pt x="2583" y="12179"/>
                  </a:lnTo>
                  <a:lnTo>
                    <a:pt x="2457" y="12125"/>
                  </a:lnTo>
                  <a:lnTo>
                    <a:pt x="2355" y="12141"/>
                  </a:lnTo>
                  <a:lnTo>
                    <a:pt x="2337" y="12170"/>
                  </a:lnTo>
                  <a:lnTo>
                    <a:pt x="2207" y="12168"/>
                  </a:lnTo>
                  <a:lnTo>
                    <a:pt x="2132" y="12242"/>
                  </a:lnTo>
                  <a:lnTo>
                    <a:pt x="2018" y="12242"/>
                  </a:lnTo>
                  <a:lnTo>
                    <a:pt x="1941" y="12246"/>
                  </a:lnTo>
                  <a:lnTo>
                    <a:pt x="1896" y="12201"/>
                  </a:lnTo>
                  <a:lnTo>
                    <a:pt x="1878" y="12122"/>
                  </a:lnTo>
                  <a:lnTo>
                    <a:pt x="1974" y="12035"/>
                  </a:lnTo>
                  <a:lnTo>
                    <a:pt x="1904" y="11949"/>
                  </a:lnTo>
                  <a:lnTo>
                    <a:pt x="1878" y="11862"/>
                  </a:lnTo>
                  <a:lnTo>
                    <a:pt x="1821" y="11777"/>
                  </a:lnTo>
                  <a:lnTo>
                    <a:pt x="1808" y="11681"/>
                  </a:lnTo>
                  <a:lnTo>
                    <a:pt x="1793" y="11591"/>
                  </a:lnTo>
                  <a:lnTo>
                    <a:pt x="1811" y="11514"/>
                  </a:lnTo>
                  <a:lnTo>
                    <a:pt x="1818" y="11342"/>
                  </a:lnTo>
                  <a:lnTo>
                    <a:pt x="1803" y="11267"/>
                  </a:lnTo>
                  <a:lnTo>
                    <a:pt x="1839" y="11208"/>
                  </a:lnTo>
                  <a:lnTo>
                    <a:pt x="1899" y="11147"/>
                  </a:lnTo>
                  <a:lnTo>
                    <a:pt x="1853" y="11105"/>
                  </a:lnTo>
                  <a:lnTo>
                    <a:pt x="1817" y="11064"/>
                  </a:lnTo>
                  <a:lnTo>
                    <a:pt x="1823" y="11000"/>
                  </a:lnTo>
                  <a:lnTo>
                    <a:pt x="1916" y="10995"/>
                  </a:lnTo>
                  <a:lnTo>
                    <a:pt x="1950" y="10940"/>
                  </a:lnTo>
                  <a:lnTo>
                    <a:pt x="1925" y="10853"/>
                  </a:lnTo>
                  <a:lnTo>
                    <a:pt x="1923" y="10773"/>
                  </a:lnTo>
                  <a:lnTo>
                    <a:pt x="1970" y="10704"/>
                  </a:lnTo>
                  <a:lnTo>
                    <a:pt x="2030" y="10655"/>
                  </a:lnTo>
                  <a:lnTo>
                    <a:pt x="2114" y="10520"/>
                  </a:lnTo>
                  <a:lnTo>
                    <a:pt x="2136" y="10443"/>
                  </a:lnTo>
                  <a:lnTo>
                    <a:pt x="2219" y="10433"/>
                  </a:lnTo>
                  <a:lnTo>
                    <a:pt x="2187" y="10305"/>
                  </a:lnTo>
                  <a:lnTo>
                    <a:pt x="2217" y="10232"/>
                  </a:lnTo>
                  <a:lnTo>
                    <a:pt x="2178" y="10193"/>
                  </a:lnTo>
                  <a:lnTo>
                    <a:pt x="2231" y="10115"/>
                  </a:lnTo>
                  <a:lnTo>
                    <a:pt x="2300" y="10076"/>
                  </a:lnTo>
                  <a:lnTo>
                    <a:pt x="2264" y="10005"/>
                  </a:lnTo>
                  <a:lnTo>
                    <a:pt x="2250" y="9930"/>
                  </a:lnTo>
                  <a:lnTo>
                    <a:pt x="2342" y="9786"/>
                  </a:lnTo>
                  <a:lnTo>
                    <a:pt x="2400" y="9668"/>
                  </a:lnTo>
                  <a:lnTo>
                    <a:pt x="2450" y="9555"/>
                  </a:lnTo>
                  <a:lnTo>
                    <a:pt x="2532" y="9512"/>
                  </a:lnTo>
                  <a:lnTo>
                    <a:pt x="2547" y="9428"/>
                  </a:lnTo>
                  <a:lnTo>
                    <a:pt x="2534" y="9354"/>
                  </a:lnTo>
                  <a:lnTo>
                    <a:pt x="2646" y="9189"/>
                  </a:lnTo>
                  <a:lnTo>
                    <a:pt x="2706" y="9158"/>
                  </a:lnTo>
                  <a:lnTo>
                    <a:pt x="2706" y="9086"/>
                  </a:lnTo>
                  <a:lnTo>
                    <a:pt x="2756" y="8990"/>
                  </a:lnTo>
                  <a:lnTo>
                    <a:pt x="2732" y="8889"/>
                  </a:lnTo>
                  <a:lnTo>
                    <a:pt x="2754" y="8838"/>
                  </a:lnTo>
                  <a:lnTo>
                    <a:pt x="2730" y="8772"/>
                  </a:lnTo>
                  <a:lnTo>
                    <a:pt x="2715" y="8672"/>
                  </a:lnTo>
                  <a:lnTo>
                    <a:pt x="2682" y="8543"/>
                  </a:lnTo>
                  <a:lnTo>
                    <a:pt x="2709" y="8421"/>
                  </a:lnTo>
                  <a:lnTo>
                    <a:pt x="2751" y="8262"/>
                  </a:lnTo>
                  <a:lnTo>
                    <a:pt x="2784" y="8207"/>
                  </a:lnTo>
                  <a:lnTo>
                    <a:pt x="2787" y="8124"/>
                  </a:lnTo>
                  <a:lnTo>
                    <a:pt x="2847" y="8100"/>
                  </a:lnTo>
                  <a:lnTo>
                    <a:pt x="2840" y="8024"/>
                  </a:lnTo>
                  <a:lnTo>
                    <a:pt x="2775" y="8010"/>
                  </a:lnTo>
                  <a:lnTo>
                    <a:pt x="2792" y="7938"/>
                  </a:lnTo>
                  <a:lnTo>
                    <a:pt x="2772" y="7842"/>
                  </a:lnTo>
                  <a:lnTo>
                    <a:pt x="2712" y="7838"/>
                  </a:lnTo>
                  <a:lnTo>
                    <a:pt x="2654" y="7797"/>
                  </a:lnTo>
                  <a:lnTo>
                    <a:pt x="2705" y="7776"/>
                  </a:lnTo>
                  <a:lnTo>
                    <a:pt x="2747" y="7745"/>
                  </a:lnTo>
                  <a:lnTo>
                    <a:pt x="2771" y="7703"/>
                  </a:lnTo>
                  <a:lnTo>
                    <a:pt x="2810" y="7670"/>
                  </a:lnTo>
                  <a:lnTo>
                    <a:pt x="2859" y="7644"/>
                  </a:lnTo>
                  <a:lnTo>
                    <a:pt x="2910" y="7631"/>
                  </a:lnTo>
                  <a:lnTo>
                    <a:pt x="2964" y="7610"/>
                  </a:lnTo>
                  <a:lnTo>
                    <a:pt x="3023" y="7604"/>
                  </a:lnTo>
                  <a:lnTo>
                    <a:pt x="3026" y="7554"/>
                  </a:lnTo>
                  <a:lnTo>
                    <a:pt x="3096" y="7590"/>
                  </a:lnTo>
                  <a:lnTo>
                    <a:pt x="3146" y="7587"/>
                  </a:lnTo>
                  <a:lnTo>
                    <a:pt x="3192" y="7566"/>
                  </a:lnTo>
                  <a:lnTo>
                    <a:pt x="3237" y="7568"/>
                  </a:lnTo>
                  <a:lnTo>
                    <a:pt x="3326" y="7557"/>
                  </a:lnTo>
                  <a:lnTo>
                    <a:pt x="3362" y="7530"/>
                  </a:lnTo>
                  <a:lnTo>
                    <a:pt x="3506" y="7566"/>
                  </a:lnTo>
                  <a:lnTo>
                    <a:pt x="3578" y="7571"/>
                  </a:lnTo>
                  <a:lnTo>
                    <a:pt x="3626" y="7565"/>
                  </a:lnTo>
                  <a:lnTo>
                    <a:pt x="3705" y="7596"/>
                  </a:lnTo>
                  <a:lnTo>
                    <a:pt x="3788" y="7596"/>
                  </a:lnTo>
                  <a:lnTo>
                    <a:pt x="3770" y="7715"/>
                  </a:lnTo>
                  <a:lnTo>
                    <a:pt x="3719" y="7770"/>
                  </a:lnTo>
                  <a:lnTo>
                    <a:pt x="3672" y="7859"/>
                  </a:lnTo>
                  <a:lnTo>
                    <a:pt x="3669" y="7938"/>
                  </a:lnTo>
                  <a:lnTo>
                    <a:pt x="3711" y="8094"/>
                  </a:lnTo>
                  <a:lnTo>
                    <a:pt x="3650" y="8151"/>
                  </a:lnTo>
                  <a:lnTo>
                    <a:pt x="3668" y="8219"/>
                  </a:lnTo>
                  <a:lnTo>
                    <a:pt x="3690" y="8277"/>
                  </a:lnTo>
                  <a:lnTo>
                    <a:pt x="3720" y="8352"/>
                  </a:lnTo>
                  <a:lnTo>
                    <a:pt x="3662" y="8373"/>
                  </a:lnTo>
                  <a:lnTo>
                    <a:pt x="3627" y="8396"/>
                  </a:lnTo>
                  <a:lnTo>
                    <a:pt x="3615" y="8432"/>
                  </a:lnTo>
                  <a:lnTo>
                    <a:pt x="3647" y="8492"/>
                  </a:lnTo>
                  <a:lnTo>
                    <a:pt x="3707" y="8507"/>
                  </a:lnTo>
                  <a:lnTo>
                    <a:pt x="3732" y="8538"/>
                  </a:lnTo>
                  <a:lnTo>
                    <a:pt x="3788" y="8505"/>
                  </a:lnTo>
                  <a:lnTo>
                    <a:pt x="3843" y="8483"/>
                  </a:lnTo>
                  <a:lnTo>
                    <a:pt x="3917" y="8478"/>
                  </a:lnTo>
                  <a:lnTo>
                    <a:pt x="3999" y="8478"/>
                  </a:lnTo>
                  <a:lnTo>
                    <a:pt x="4133" y="8535"/>
                  </a:lnTo>
                  <a:lnTo>
                    <a:pt x="4214" y="8556"/>
                  </a:lnTo>
                  <a:lnTo>
                    <a:pt x="4292" y="8567"/>
                  </a:lnTo>
                  <a:lnTo>
                    <a:pt x="4377" y="8538"/>
                  </a:lnTo>
                  <a:lnTo>
                    <a:pt x="4469" y="8525"/>
                  </a:lnTo>
                  <a:lnTo>
                    <a:pt x="4499" y="8498"/>
                  </a:lnTo>
                  <a:lnTo>
                    <a:pt x="4553" y="8466"/>
                  </a:lnTo>
                  <a:lnTo>
                    <a:pt x="4658" y="8456"/>
                  </a:lnTo>
                  <a:lnTo>
                    <a:pt x="4692" y="8522"/>
                  </a:lnTo>
                  <a:lnTo>
                    <a:pt x="4739" y="8561"/>
                  </a:lnTo>
                  <a:lnTo>
                    <a:pt x="4764" y="8592"/>
                  </a:lnTo>
                  <a:lnTo>
                    <a:pt x="4826" y="8556"/>
                  </a:lnTo>
                  <a:lnTo>
                    <a:pt x="4830" y="8606"/>
                  </a:lnTo>
                  <a:lnTo>
                    <a:pt x="4844" y="8655"/>
                  </a:lnTo>
                  <a:lnTo>
                    <a:pt x="4910" y="8685"/>
                  </a:lnTo>
                  <a:lnTo>
                    <a:pt x="4950" y="8726"/>
                  </a:lnTo>
                  <a:lnTo>
                    <a:pt x="5033" y="8792"/>
                  </a:lnTo>
                  <a:lnTo>
                    <a:pt x="5135" y="8891"/>
                  </a:lnTo>
                  <a:lnTo>
                    <a:pt x="5157" y="9023"/>
                  </a:lnTo>
                  <a:lnTo>
                    <a:pt x="5229" y="9033"/>
                  </a:lnTo>
                  <a:lnTo>
                    <a:pt x="5297" y="9051"/>
                  </a:lnTo>
                  <a:lnTo>
                    <a:pt x="5349" y="9056"/>
                  </a:lnTo>
                  <a:lnTo>
                    <a:pt x="5384" y="9084"/>
                  </a:lnTo>
                  <a:lnTo>
                    <a:pt x="5436" y="9134"/>
                  </a:lnTo>
                  <a:lnTo>
                    <a:pt x="5489" y="9174"/>
                  </a:lnTo>
                  <a:lnTo>
                    <a:pt x="5486" y="9110"/>
                  </a:lnTo>
                  <a:lnTo>
                    <a:pt x="5465" y="9054"/>
                  </a:lnTo>
                  <a:lnTo>
                    <a:pt x="5480" y="9005"/>
                  </a:lnTo>
                  <a:lnTo>
                    <a:pt x="5529" y="9038"/>
                  </a:lnTo>
                  <a:lnTo>
                    <a:pt x="5546" y="9093"/>
                  </a:lnTo>
                  <a:lnTo>
                    <a:pt x="5591" y="9120"/>
                  </a:lnTo>
                  <a:lnTo>
                    <a:pt x="5654" y="9186"/>
                  </a:lnTo>
                  <a:lnTo>
                    <a:pt x="5691" y="9147"/>
                  </a:lnTo>
                  <a:lnTo>
                    <a:pt x="5699" y="9060"/>
                  </a:lnTo>
                  <a:lnTo>
                    <a:pt x="5660" y="9029"/>
                  </a:lnTo>
                  <a:lnTo>
                    <a:pt x="5648" y="8939"/>
                  </a:lnTo>
                  <a:lnTo>
                    <a:pt x="5661" y="8862"/>
                  </a:lnTo>
                  <a:lnTo>
                    <a:pt x="5714" y="8750"/>
                  </a:lnTo>
                  <a:lnTo>
                    <a:pt x="5667" y="8727"/>
                  </a:lnTo>
                  <a:lnTo>
                    <a:pt x="5624" y="8625"/>
                  </a:lnTo>
                  <a:lnTo>
                    <a:pt x="5556" y="8600"/>
                  </a:lnTo>
                  <a:lnTo>
                    <a:pt x="5496" y="8537"/>
                  </a:lnTo>
                  <a:lnTo>
                    <a:pt x="5423" y="8498"/>
                  </a:lnTo>
                  <a:lnTo>
                    <a:pt x="5414" y="8381"/>
                  </a:lnTo>
                  <a:lnTo>
                    <a:pt x="5417" y="8265"/>
                  </a:lnTo>
                  <a:lnTo>
                    <a:pt x="5387" y="8126"/>
                  </a:lnTo>
                  <a:lnTo>
                    <a:pt x="5291" y="7928"/>
                  </a:lnTo>
                  <a:lnTo>
                    <a:pt x="5261" y="7826"/>
                  </a:lnTo>
                  <a:lnTo>
                    <a:pt x="5255" y="7727"/>
                  </a:lnTo>
                  <a:lnTo>
                    <a:pt x="5234" y="7662"/>
                  </a:lnTo>
                  <a:lnTo>
                    <a:pt x="5222" y="7583"/>
                  </a:lnTo>
                  <a:lnTo>
                    <a:pt x="5237" y="7512"/>
                  </a:lnTo>
                  <a:lnTo>
                    <a:pt x="5310" y="7538"/>
                  </a:lnTo>
                  <a:lnTo>
                    <a:pt x="5406" y="7530"/>
                  </a:lnTo>
                  <a:lnTo>
                    <a:pt x="5507" y="7508"/>
                  </a:lnTo>
                  <a:lnTo>
                    <a:pt x="5474" y="7455"/>
                  </a:lnTo>
                  <a:lnTo>
                    <a:pt x="5469" y="7394"/>
                  </a:lnTo>
                  <a:lnTo>
                    <a:pt x="5649" y="7271"/>
                  </a:lnTo>
                  <a:lnTo>
                    <a:pt x="5756" y="7065"/>
                  </a:lnTo>
                  <a:lnTo>
                    <a:pt x="5850" y="6950"/>
                  </a:lnTo>
                  <a:lnTo>
                    <a:pt x="5865" y="6840"/>
                  </a:lnTo>
                  <a:lnTo>
                    <a:pt x="5928" y="6765"/>
                  </a:lnTo>
                  <a:lnTo>
                    <a:pt x="6159" y="6656"/>
                  </a:lnTo>
                  <a:lnTo>
                    <a:pt x="6279" y="6666"/>
                  </a:lnTo>
                  <a:lnTo>
                    <a:pt x="6402" y="6633"/>
                  </a:lnTo>
                  <a:lnTo>
                    <a:pt x="6561" y="6570"/>
                  </a:lnTo>
                  <a:lnTo>
                    <a:pt x="6662" y="6578"/>
                  </a:lnTo>
                  <a:lnTo>
                    <a:pt x="6737" y="6629"/>
                  </a:lnTo>
                  <a:lnTo>
                    <a:pt x="6825" y="6635"/>
                  </a:lnTo>
                  <a:lnTo>
                    <a:pt x="6909" y="6660"/>
                  </a:lnTo>
                  <a:lnTo>
                    <a:pt x="7019" y="6620"/>
                  </a:lnTo>
                  <a:lnTo>
                    <a:pt x="7124" y="6624"/>
                  </a:lnTo>
                  <a:lnTo>
                    <a:pt x="7208" y="6602"/>
                  </a:lnTo>
                  <a:lnTo>
                    <a:pt x="7308" y="6587"/>
                  </a:lnTo>
                  <a:lnTo>
                    <a:pt x="7392" y="6627"/>
                  </a:lnTo>
                  <a:lnTo>
                    <a:pt x="7544" y="6641"/>
                  </a:lnTo>
                  <a:lnTo>
                    <a:pt x="7604" y="6603"/>
                  </a:lnTo>
                  <a:lnTo>
                    <a:pt x="7704" y="6573"/>
                  </a:lnTo>
                  <a:lnTo>
                    <a:pt x="7872" y="6560"/>
                  </a:lnTo>
                  <a:lnTo>
                    <a:pt x="7971" y="6591"/>
                  </a:lnTo>
                  <a:lnTo>
                    <a:pt x="8033" y="6635"/>
                  </a:lnTo>
                  <a:lnTo>
                    <a:pt x="8084" y="6738"/>
                  </a:lnTo>
                  <a:lnTo>
                    <a:pt x="8174" y="6764"/>
                  </a:lnTo>
                  <a:lnTo>
                    <a:pt x="8229" y="6674"/>
                  </a:lnTo>
                  <a:lnTo>
                    <a:pt x="8307" y="6629"/>
                  </a:lnTo>
                  <a:lnTo>
                    <a:pt x="8379" y="6614"/>
                  </a:lnTo>
                  <a:lnTo>
                    <a:pt x="8508" y="6558"/>
                  </a:lnTo>
                  <a:lnTo>
                    <a:pt x="8553" y="6464"/>
                  </a:lnTo>
                  <a:lnTo>
                    <a:pt x="8582" y="6354"/>
                  </a:lnTo>
                  <a:lnTo>
                    <a:pt x="8568" y="6257"/>
                  </a:lnTo>
                  <a:lnTo>
                    <a:pt x="8574" y="6158"/>
                  </a:lnTo>
                  <a:lnTo>
                    <a:pt x="8592" y="6047"/>
                  </a:lnTo>
                  <a:lnTo>
                    <a:pt x="8675" y="5936"/>
                  </a:lnTo>
                  <a:lnTo>
                    <a:pt x="8630" y="5865"/>
                  </a:lnTo>
                  <a:lnTo>
                    <a:pt x="8591" y="5847"/>
                  </a:lnTo>
                  <a:lnTo>
                    <a:pt x="8528" y="5808"/>
                  </a:lnTo>
                  <a:lnTo>
                    <a:pt x="8541" y="5738"/>
                  </a:lnTo>
                  <a:lnTo>
                    <a:pt x="8606" y="5678"/>
                  </a:lnTo>
                  <a:lnTo>
                    <a:pt x="8676" y="5646"/>
                  </a:lnTo>
                  <a:lnTo>
                    <a:pt x="8670" y="5568"/>
                  </a:lnTo>
                  <a:lnTo>
                    <a:pt x="8588" y="5570"/>
                  </a:lnTo>
                  <a:lnTo>
                    <a:pt x="8526" y="5555"/>
                  </a:lnTo>
                  <a:lnTo>
                    <a:pt x="8604" y="5481"/>
                  </a:lnTo>
                  <a:lnTo>
                    <a:pt x="8663" y="5411"/>
                  </a:lnTo>
                  <a:lnTo>
                    <a:pt x="8694" y="5198"/>
                  </a:lnTo>
                  <a:lnTo>
                    <a:pt x="8640" y="5144"/>
                  </a:lnTo>
                  <a:lnTo>
                    <a:pt x="8580" y="5124"/>
                  </a:lnTo>
                  <a:lnTo>
                    <a:pt x="8504" y="5120"/>
                  </a:lnTo>
                  <a:lnTo>
                    <a:pt x="8457" y="5051"/>
                  </a:lnTo>
                  <a:lnTo>
                    <a:pt x="8408" y="4992"/>
                  </a:lnTo>
                  <a:lnTo>
                    <a:pt x="8402" y="4910"/>
                  </a:lnTo>
                  <a:lnTo>
                    <a:pt x="8436" y="4847"/>
                  </a:lnTo>
                  <a:lnTo>
                    <a:pt x="8387" y="4788"/>
                  </a:lnTo>
                  <a:lnTo>
                    <a:pt x="8312" y="4755"/>
                  </a:lnTo>
                  <a:lnTo>
                    <a:pt x="8243" y="4736"/>
                  </a:lnTo>
                  <a:lnTo>
                    <a:pt x="8132" y="4715"/>
                  </a:lnTo>
                  <a:lnTo>
                    <a:pt x="8027" y="4655"/>
                  </a:lnTo>
                  <a:lnTo>
                    <a:pt x="7994" y="4535"/>
                  </a:lnTo>
                  <a:lnTo>
                    <a:pt x="7920" y="4430"/>
                  </a:lnTo>
                  <a:lnTo>
                    <a:pt x="7830" y="4325"/>
                  </a:lnTo>
                  <a:lnTo>
                    <a:pt x="7758" y="4263"/>
                  </a:lnTo>
                  <a:lnTo>
                    <a:pt x="7767" y="4184"/>
                  </a:lnTo>
                  <a:lnTo>
                    <a:pt x="7788" y="4095"/>
                  </a:lnTo>
                  <a:lnTo>
                    <a:pt x="7737" y="4077"/>
                  </a:lnTo>
                  <a:lnTo>
                    <a:pt x="7695" y="4007"/>
                  </a:lnTo>
                  <a:lnTo>
                    <a:pt x="7737" y="3923"/>
                  </a:lnTo>
                  <a:lnTo>
                    <a:pt x="7712" y="3836"/>
                  </a:lnTo>
                  <a:lnTo>
                    <a:pt x="7743" y="3755"/>
                  </a:lnTo>
                  <a:lnTo>
                    <a:pt x="7802" y="3677"/>
                  </a:lnTo>
                  <a:lnTo>
                    <a:pt x="7850" y="3482"/>
                  </a:lnTo>
                  <a:lnTo>
                    <a:pt x="7835" y="3365"/>
                  </a:lnTo>
                  <a:lnTo>
                    <a:pt x="7755" y="3245"/>
                  </a:lnTo>
                  <a:lnTo>
                    <a:pt x="7650" y="3204"/>
                  </a:lnTo>
                  <a:lnTo>
                    <a:pt x="7548" y="3140"/>
                  </a:lnTo>
                  <a:lnTo>
                    <a:pt x="7472" y="3083"/>
                  </a:lnTo>
                  <a:lnTo>
                    <a:pt x="7406" y="2975"/>
                  </a:lnTo>
                  <a:lnTo>
                    <a:pt x="7280" y="2822"/>
                  </a:lnTo>
                  <a:lnTo>
                    <a:pt x="7145" y="2663"/>
                  </a:lnTo>
                  <a:lnTo>
                    <a:pt x="7074" y="2553"/>
                  </a:lnTo>
                  <a:lnTo>
                    <a:pt x="7032" y="2475"/>
                  </a:lnTo>
                  <a:lnTo>
                    <a:pt x="6953" y="2322"/>
                  </a:lnTo>
                  <a:lnTo>
                    <a:pt x="6881" y="2291"/>
                  </a:lnTo>
                  <a:lnTo>
                    <a:pt x="6816" y="2301"/>
                  </a:lnTo>
                  <a:lnTo>
                    <a:pt x="6798" y="2364"/>
                  </a:lnTo>
                  <a:lnTo>
                    <a:pt x="6723" y="2310"/>
                  </a:lnTo>
                  <a:lnTo>
                    <a:pt x="6645" y="2294"/>
                  </a:lnTo>
                  <a:lnTo>
                    <a:pt x="6471" y="2229"/>
                  </a:lnTo>
                  <a:lnTo>
                    <a:pt x="6386" y="2193"/>
                  </a:lnTo>
                  <a:lnTo>
                    <a:pt x="6300" y="2183"/>
                  </a:lnTo>
                  <a:lnTo>
                    <a:pt x="6203" y="2192"/>
                  </a:lnTo>
                  <a:lnTo>
                    <a:pt x="6167" y="2244"/>
                  </a:lnTo>
                  <a:lnTo>
                    <a:pt x="6158" y="2346"/>
                  </a:lnTo>
                  <a:lnTo>
                    <a:pt x="6039" y="2421"/>
                  </a:lnTo>
                  <a:lnTo>
                    <a:pt x="6011" y="2502"/>
                  </a:lnTo>
                  <a:lnTo>
                    <a:pt x="5955" y="2559"/>
                  </a:lnTo>
                  <a:lnTo>
                    <a:pt x="5916" y="2678"/>
                  </a:lnTo>
                  <a:lnTo>
                    <a:pt x="5865" y="2676"/>
                  </a:lnTo>
                  <a:lnTo>
                    <a:pt x="5793" y="2651"/>
                  </a:lnTo>
                  <a:lnTo>
                    <a:pt x="5684" y="2748"/>
                  </a:lnTo>
                  <a:lnTo>
                    <a:pt x="5546" y="2823"/>
                  </a:lnTo>
                  <a:lnTo>
                    <a:pt x="5567" y="2894"/>
                  </a:lnTo>
                  <a:lnTo>
                    <a:pt x="5505" y="2868"/>
                  </a:lnTo>
                  <a:lnTo>
                    <a:pt x="5472" y="2823"/>
                  </a:lnTo>
                  <a:lnTo>
                    <a:pt x="5471" y="2708"/>
                  </a:lnTo>
                  <a:lnTo>
                    <a:pt x="5318" y="2687"/>
                  </a:lnTo>
                  <a:lnTo>
                    <a:pt x="5217" y="2601"/>
                  </a:lnTo>
                  <a:lnTo>
                    <a:pt x="5075" y="2555"/>
                  </a:lnTo>
                  <a:lnTo>
                    <a:pt x="5028" y="2477"/>
                  </a:lnTo>
                  <a:lnTo>
                    <a:pt x="4976" y="2429"/>
                  </a:lnTo>
                  <a:lnTo>
                    <a:pt x="4922" y="2469"/>
                  </a:lnTo>
                  <a:lnTo>
                    <a:pt x="4908" y="2517"/>
                  </a:lnTo>
                  <a:lnTo>
                    <a:pt x="4788" y="2595"/>
                  </a:lnTo>
                  <a:lnTo>
                    <a:pt x="4691" y="2627"/>
                  </a:lnTo>
                  <a:lnTo>
                    <a:pt x="4616" y="2667"/>
                  </a:lnTo>
                  <a:lnTo>
                    <a:pt x="4584" y="2741"/>
                  </a:lnTo>
                  <a:lnTo>
                    <a:pt x="4520" y="2799"/>
                  </a:lnTo>
                  <a:lnTo>
                    <a:pt x="4430" y="2847"/>
                  </a:lnTo>
                  <a:lnTo>
                    <a:pt x="4388" y="2916"/>
                  </a:lnTo>
                  <a:lnTo>
                    <a:pt x="4296" y="2957"/>
                  </a:lnTo>
                  <a:lnTo>
                    <a:pt x="4104" y="3108"/>
                  </a:lnTo>
                  <a:lnTo>
                    <a:pt x="4023" y="3221"/>
                  </a:lnTo>
                  <a:lnTo>
                    <a:pt x="3945" y="3231"/>
                  </a:lnTo>
                  <a:lnTo>
                    <a:pt x="3846" y="3165"/>
                  </a:lnTo>
                  <a:lnTo>
                    <a:pt x="3737" y="3138"/>
                  </a:lnTo>
                  <a:lnTo>
                    <a:pt x="3758" y="3053"/>
                  </a:lnTo>
                  <a:lnTo>
                    <a:pt x="3761" y="2978"/>
                  </a:lnTo>
                  <a:lnTo>
                    <a:pt x="3809" y="2918"/>
                  </a:lnTo>
                  <a:lnTo>
                    <a:pt x="3845" y="2766"/>
                  </a:lnTo>
                  <a:lnTo>
                    <a:pt x="3963" y="2675"/>
                  </a:lnTo>
                  <a:lnTo>
                    <a:pt x="3999" y="2604"/>
                  </a:lnTo>
                  <a:lnTo>
                    <a:pt x="3962" y="2534"/>
                  </a:lnTo>
                  <a:lnTo>
                    <a:pt x="3971" y="2420"/>
                  </a:lnTo>
                  <a:lnTo>
                    <a:pt x="3953" y="2306"/>
                  </a:lnTo>
                  <a:lnTo>
                    <a:pt x="3881" y="2210"/>
                  </a:lnTo>
                  <a:lnTo>
                    <a:pt x="3959" y="2147"/>
                  </a:lnTo>
                  <a:lnTo>
                    <a:pt x="3992" y="2075"/>
                  </a:lnTo>
                  <a:lnTo>
                    <a:pt x="4013" y="2018"/>
                  </a:lnTo>
                  <a:lnTo>
                    <a:pt x="4085" y="1983"/>
                  </a:lnTo>
                  <a:lnTo>
                    <a:pt x="4073" y="1815"/>
                  </a:lnTo>
                  <a:lnTo>
                    <a:pt x="4095" y="1728"/>
                  </a:lnTo>
                  <a:lnTo>
                    <a:pt x="4109" y="1650"/>
                  </a:lnTo>
                  <a:lnTo>
                    <a:pt x="4173" y="1602"/>
                  </a:lnTo>
                  <a:lnTo>
                    <a:pt x="4175" y="1515"/>
                  </a:lnTo>
                  <a:lnTo>
                    <a:pt x="4109" y="1467"/>
                  </a:lnTo>
                  <a:lnTo>
                    <a:pt x="4076" y="1394"/>
                  </a:lnTo>
                  <a:lnTo>
                    <a:pt x="4068" y="1302"/>
                  </a:lnTo>
                  <a:lnTo>
                    <a:pt x="4046" y="1196"/>
                  </a:lnTo>
                  <a:lnTo>
                    <a:pt x="4070" y="1091"/>
                  </a:lnTo>
                  <a:lnTo>
                    <a:pt x="4103" y="992"/>
                  </a:lnTo>
                  <a:lnTo>
                    <a:pt x="4094" y="939"/>
                  </a:lnTo>
                  <a:lnTo>
                    <a:pt x="3933" y="956"/>
                  </a:lnTo>
                  <a:lnTo>
                    <a:pt x="3866" y="923"/>
                  </a:lnTo>
                  <a:lnTo>
                    <a:pt x="3723" y="905"/>
                  </a:lnTo>
                  <a:lnTo>
                    <a:pt x="3656" y="956"/>
                  </a:lnTo>
                  <a:lnTo>
                    <a:pt x="3648" y="1004"/>
                  </a:lnTo>
                  <a:lnTo>
                    <a:pt x="3582" y="1041"/>
                  </a:lnTo>
                  <a:lnTo>
                    <a:pt x="3546" y="1013"/>
                  </a:lnTo>
                  <a:lnTo>
                    <a:pt x="3461" y="980"/>
                  </a:lnTo>
                  <a:lnTo>
                    <a:pt x="3386" y="1028"/>
                  </a:lnTo>
                  <a:lnTo>
                    <a:pt x="3308" y="975"/>
                  </a:lnTo>
                  <a:lnTo>
                    <a:pt x="3201" y="798"/>
                  </a:lnTo>
                  <a:lnTo>
                    <a:pt x="3227" y="728"/>
                  </a:lnTo>
                  <a:lnTo>
                    <a:pt x="3275" y="641"/>
                  </a:lnTo>
                  <a:lnTo>
                    <a:pt x="3338" y="579"/>
                  </a:lnTo>
                  <a:lnTo>
                    <a:pt x="3377" y="473"/>
                  </a:lnTo>
                  <a:lnTo>
                    <a:pt x="3395" y="353"/>
                  </a:lnTo>
                  <a:lnTo>
                    <a:pt x="3323" y="308"/>
                  </a:lnTo>
                  <a:lnTo>
                    <a:pt x="3261" y="243"/>
                  </a:lnTo>
                  <a:lnTo>
                    <a:pt x="3195" y="146"/>
                  </a:lnTo>
                  <a:lnTo>
                    <a:pt x="3105" y="44"/>
                  </a:lnTo>
                  <a:lnTo>
                    <a:pt x="3048" y="59"/>
                  </a:lnTo>
                  <a:lnTo>
                    <a:pt x="3018" y="137"/>
                  </a:lnTo>
                  <a:lnTo>
                    <a:pt x="2954" y="209"/>
                  </a:lnTo>
                  <a:lnTo>
                    <a:pt x="2900" y="149"/>
                  </a:lnTo>
                  <a:lnTo>
                    <a:pt x="2843" y="92"/>
                  </a:lnTo>
                  <a:lnTo>
                    <a:pt x="2778" y="0"/>
                  </a:lnTo>
                  <a:lnTo>
                    <a:pt x="2711" y="2"/>
                  </a:lnTo>
                  <a:lnTo>
                    <a:pt x="2658" y="36"/>
                  </a:lnTo>
                  <a:lnTo>
                    <a:pt x="2585" y="90"/>
                  </a:lnTo>
                  <a:lnTo>
                    <a:pt x="2501" y="111"/>
                  </a:lnTo>
                  <a:lnTo>
                    <a:pt x="2388" y="114"/>
                  </a:lnTo>
                  <a:lnTo>
                    <a:pt x="2294" y="108"/>
                  </a:lnTo>
                  <a:lnTo>
                    <a:pt x="2265" y="150"/>
                  </a:lnTo>
                  <a:lnTo>
                    <a:pt x="2282" y="189"/>
                  </a:lnTo>
                  <a:lnTo>
                    <a:pt x="2342" y="218"/>
                  </a:lnTo>
                  <a:lnTo>
                    <a:pt x="2346" y="276"/>
                  </a:lnTo>
                  <a:lnTo>
                    <a:pt x="2295" y="321"/>
                  </a:lnTo>
                  <a:lnTo>
                    <a:pt x="2175" y="366"/>
                  </a:lnTo>
                  <a:lnTo>
                    <a:pt x="2088" y="384"/>
                  </a:lnTo>
                  <a:lnTo>
                    <a:pt x="2004" y="359"/>
                  </a:lnTo>
                  <a:lnTo>
                    <a:pt x="1910" y="362"/>
                  </a:lnTo>
                  <a:lnTo>
                    <a:pt x="1848" y="405"/>
                  </a:lnTo>
                  <a:lnTo>
                    <a:pt x="1808" y="461"/>
                  </a:lnTo>
                  <a:lnTo>
                    <a:pt x="1806" y="542"/>
                  </a:lnTo>
                  <a:lnTo>
                    <a:pt x="1793" y="609"/>
                  </a:lnTo>
                  <a:lnTo>
                    <a:pt x="1790" y="716"/>
                  </a:lnTo>
                  <a:lnTo>
                    <a:pt x="1692" y="735"/>
                  </a:lnTo>
                  <a:lnTo>
                    <a:pt x="1635" y="683"/>
                  </a:lnTo>
                  <a:lnTo>
                    <a:pt x="1547" y="681"/>
                  </a:lnTo>
                  <a:lnTo>
                    <a:pt x="1509" y="744"/>
                  </a:lnTo>
                  <a:lnTo>
                    <a:pt x="1392" y="747"/>
                  </a:lnTo>
                  <a:lnTo>
                    <a:pt x="1323" y="777"/>
                  </a:lnTo>
                  <a:lnTo>
                    <a:pt x="1206" y="794"/>
                  </a:lnTo>
                  <a:lnTo>
                    <a:pt x="1088" y="780"/>
                  </a:lnTo>
                  <a:lnTo>
                    <a:pt x="983" y="752"/>
                  </a:lnTo>
                  <a:lnTo>
                    <a:pt x="869" y="695"/>
                  </a:lnTo>
                  <a:lnTo>
                    <a:pt x="756" y="660"/>
                  </a:lnTo>
                  <a:lnTo>
                    <a:pt x="710" y="767"/>
                  </a:lnTo>
                  <a:lnTo>
                    <a:pt x="741" y="861"/>
                  </a:lnTo>
                  <a:lnTo>
                    <a:pt x="639" y="840"/>
                  </a:lnTo>
                  <a:lnTo>
                    <a:pt x="561" y="938"/>
                  </a:lnTo>
                  <a:lnTo>
                    <a:pt x="483" y="1094"/>
                  </a:lnTo>
                  <a:lnTo>
                    <a:pt x="494" y="1221"/>
                  </a:lnTo>
                  <a:lnTo>
                    <a:pt x="549" y="1334"/>
                  </a:lnTo>
                  <a:lnTo>
                    <a:pt x="479" y="1449"/>
                  </a:lnTo>
                  <a:lnTo>
                    <a:pt x="420" y="1499"/>
                  </a:lnTo>
                  <a:lnTo>
                    <a:pt x="381" y="1610"/>
                  </a:lnTo>
                  <a:lnTo>
                    <a:pt x="407" y="1734"/>
                  </a:lnTo>
                  <a:lnTo>
                    <a:pt x="419" y="1847"/>
                  </a:lnTo>
                  <a:lnTo>
                    <a:pt x="468" y="1967"/>
                  </a:lnTo>
                  <a:lnTo>
                    <a:pt x="341" y="1989"/>
                  </a:lnTo>
                  <a:lnTo>
                    <a:pt x="251" y="2028"/>
                  </a:lnTo>
                  <a:lnTo>
                    <a:pt x="176" y="2084"/>
                  </a:lnTo>
                  <a:lnTo>
                    <a:pt x="111" y="2027"/>
                  </a:lnTo>
                  <a:lnTo>
                    <a:pt x="0" y="2016"/>
                  </a:lnTo>
                  <a:lnTo>
                    <a:pt x="60" y="2195"/>
                  </a:lnTo>
                  <a:lnTo>
                    <a:pt x="189" y="2336"/>
                  </a:lnTo>
                  <a:lnTo>
                    <a:pt x="228" y="2358"/>
                  </a:lnTo>
                  <a:lnTo>
                    <a:pt x="251" y="2271"/>
                  </a:lnTo>
                  <a:lnTo>
                    <a:pt x="288" y="2283"/>
                  </a:lnTo>
                  <a:lnTo>
                    <a:pt x="320" y="2418"/>
                  </a:lnTo>
                  <a:lnTo>
                    <a:pt x="368" y="2544"/>
                  </a:lnTo>
                  <a:lnTo>
                    <a:pt x="396" y="2679"/>
                  </a:lnTo>
                  <a:lnTo>
                    <a:pt x="360" y="2783"/>
                  </a:lnTo>
                  <a:lnTo>
                    <a:pt x="398" y="2892"/>
                  </a:lnTo>
                  <a:lnTo>
                    <a:pt x="497" y="2979"/>
                  </a:lnTo>
                  <a:lnTo>
                    <a:pt x="582" y="3113"/>
                  </a:lnTo>
                  <a:lnTo>
                    <a:pt x="630" y="312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69">
              <a:extLst>
                <a:ext uri="{FF2B5EF4-FFF2-40B4-BE49-F238E27FC236}">
                  <a16:creationId xmlns:a16="http://schemas.microsoft.com/office/drawing/2014/main" id="{523464A8-583F-55C0-E7ED-65B6E290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" y="2595"/>
              <a:ext cx="52" cy="45"/>
            </a:xfrm>
            <a:custGeom>
              <a:avLst/>
              <a:gdLst>
                <a:gd name="T0" fmla="*/ 113406096 w 259"/>
                <a:gd name="T1" fmla="*/ 463708824 h 228"/>
                <a:gd name="T2" fmla="*/ 47882107 w 259"/>
                <a:gd name="T3" fmla="*/ 231854412 h 228"/>
                <a:gd name="T4" fmla="*/ 0 w 259"/>
                <a:gd name="T5" fmla="*/ 120967517 h 228"/>
                <a:gd name="T6" fmla="*/ 7559665 w 259"/>
                <a:gd name="T7" fmla="*/ 30241879 h 228"/>
                <a:gd name="T8" fmla="*/ 128527008 w 259"/>
                <a:gd name="T9" fmla="*/ 0 h 228"/>
                <a:gd name="T10" fmla="*/ 229333137 w 259"/>
                <a:gd name="T11" fmla="*/ 7561264 h 228"/>
                <a:gd name="T12" fmla="*/ 340219825 w 259"/>
                <a:gd name="T13" fmla="*/ 131048140 h 228"/>
                <a:gd name="T14" fmla="*/ 410784081 w 259"/>
                <a:gd name="T15" fmla="*/ 272176901 h 228"/>
                <a:gd name="T16" fmla="*/ 511590260 w 259"/>
                <a:gd name="T17" fmla="*/ 383063747 h 228"/>
                <a:gd name="T18" fmla="*/ 652718772 w 259"/>
                <a:gd name="T19" fmla="*/ 524192558 h 228"/>
                <a:gd name="T20" fmla="*/ 531751476 w 259"/>
                <a:gd name="T21" fmla="*/ 574595670 h 228"/>
                <a:gd name="T22" fmla="*/ 390622865 w 259"/>
                <a:gd name="T23" fmla="*/ 514111936 h 228"/>
                <a:gd name="T24" fmla="*/ 289816785 w 259"/>
                <a:gd name="T25" fmla="*/ 483870069 h 228"/>
                <a:gd name="T26" fmla="*/ 209171921 w 259"/>
                <a:gd name="T27" fmla="*/ 524192558 h 228"/>
                <a:gd name="T28" fmla="*/ 113406096 w 259"/>
                <a:gd name="T29" fmla="*/ 463708824 h 2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9"/>
                <a:gd name="T46" fmla="*/ 0 h 228"/>
                <a:gd name="T47" fmla="*/ 259 w 259"/>
                <a:gd name="T48" fmla="*/ 228 h 2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9" h="228">
                  <a:moveTo>
                    <a:pt x="45" y="184"/>
                  </a:moveTo>
                  <a:lnTo>
                    <a:pt x="19" y="92"/>
                  </a:lnTo>
                  <a:lnTo>
                    <a:pt x="0" y="48"/>
                  </a:lnTo>
                  <a:lnTo>
                    <a:pt x="3" y="12"/>
                  </a:lnTo>
                  <a:lnTo>
                    <a:pt x="51" y="0"/>
                  </a:lnTo>
                  <a:lnTo>
                    <a:pt x="91" y="3"/>
                  </a:lnTo>
                  <a:lnTo>
                    <a:pt x="135" y="52"/>
                  </a:lnTo>
                  <a:lnTo>
                    <a:pt x="163" y="108"/>
                  </a:lnTo>
                  <a:lnTo>
                    <a:pt x="203" y="152"/>
                  </a:lnTo>
                  <a:lnTo>
                    <a:pt x="259" y="208"/>
                  </a:lnTo>
                  <a:lnTo>
                    <a:pt x="211" y="228"/>
                  </a:lnTo>
                  <a:lnTo>
                    <a:pt x="155" y="204"/>
                  </a:lnTo>
                  <a:lnTo>
                    <a:pt x="115" y="192"/>
                  </a:lnTo>
                  <a:lnTo>
                    <a:pt x="83" y="208"/>
                  </a:lnTo>
                  <a:lnTo>
                    <a:pt x="45" y="184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70">
              <a:extLst>
                <a:ext uri="{FF2B5EF4-FFF2-40B4-BE49-F238E27FC236}">
                  <a16:creationId xmlns:a16="http://schemas.microsoft.com/office/drawing/2014/main" id="{DF851941-7EA8-7A40-64CB-7B10B2390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2679"/>
              <a:ext cx="29" cy="53"/>
            </a:xfrm>
            <a:custGeom>
              <a:avLst/>
              <a:gdLst>
                <a:gd name="T0" fmla="*/ 10080624 w 144"/>
                <a:gd name="T1" fmla="*/ 453628114 h 264"/>
                <a:gd name="T2" fmla="*/ 90725611 w 144"/>
                <a:gd name="T3" fmla="*/ 322579950 h 264"/>
                <a:gd name="T4" fmla="*/ 70564370 w 144"/>
                <a:gd name="T5" fmla="*/ 181451216 h 264"/>
                <a:gd name="T6" fmla="*/ 0 w 144"/>
                <a:gd name="T7" fmla="*/ 88204659 h 264"/>
                <a:gd name="T8" fmla="*/ 120967498 w 144"/>
                <a:gd name="T9" fmla="*/ 0 h 264"/>
                <a:gd name="T10" fmla="*/ 272176859 w 144"/>
                <a:gd name="T11" fmla="*/ 100806228 h 264"/>
                <a:gd name="T12" fmla="*/ 362902445 w 144"/>
                <a:gd name="T13" fmla="*/ 252015608 h 264"/>
                <a:gd name="T14" fmla="*/ 292338100 w 144"/>
                <a:gd name="T15" fmla="*/ 463708734 h 264"/>
                <a:gd name="T16" fmla="*/ 302418721 w 144"/>
                <a:gd name="T17" fmla="*/ 614918039 h 264"/>
                <a:gd name="T18" fmla="*/ 211693134 w 144"/>
                <a:gd name="T19" fmla="*/ 665321141 h 264"/>
                <a:gd name="T20" fmla="*/ 171370602 w 144"/>
                <a:gd name="T21" fmla="*/ 544353697 h 264"/>
                <a:gd name="T22" fmla="*/ 10080624 w 144"/>
                <a:gd name="T23" fmla="*/ 453628114 h 2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4"/>
                <a:gd name="T37" fmla="*/ 0 h 264"/>
                <a:gd name="T38" fmla="*/ 144 w 144"/>
                <a:gd name="T39" fmla="*/ 264 h 26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4" h="264">
                  <a:moveTo>
                    <a:pt x="4" y="180"/>
                  </a:moveTo>
                  <a:lnTo>
                    <a:pt x="36" y="128"/>
                  </a:lnTo>
                  <a:lnTo>
                    <a:pt x="28" y="72"/>
                  </a:lnTo>
                  <a:lnTo>
                    <a:pt x="0" y="35"/>
                  </a:lnTo>
                  <a:lnTo>
                    <a:pt x="48" y="0"/>
                  </a:lnTo>
                  <a:lnTo>
                    <a:pt x="108" y="40"/>
                  </a:lnTo>
                  <a:lnTo>
                    <a:pt x="144" y="100"/>
                  </a:lnTo>
                  <a:lnTo>
                    <a:pt x="116" y="184"/>
                  </a:lnTo>
                  <a:lnTo>
                    <a:pt x="120" y="244"/>
                  </a:lnTo>
                  <a:lnTo>
                    <a:pt x="84" y="264"/>
                  </a:lnTo>
                  <a:lnTo>
                    <a:pt x="68" y="216"/>
                  </a:lnTo>
                  <a:lnTo>
                    <a:pt x="4" y="18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7121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3770</TotalTime>
  <Words>226</Words>
  <Application>Microsoft Office PowerPoint</Application>
  <PresentationFormat>On-screen Show (16:9)</PresentationFormat>
  <Paragraphs>34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宋体</vt:lpstr>
      <vt:lpstr>Arial</vt:lpstr>
      <vt:lpstr>Calibri</vt:lpstr>
      <vt:lpstr>Wingdings</vt:lpstr>
      <vt:lpstr>Office 主题​​</vt:lpstr>
      <vt:lpstr>Portugal in Europe</vt:lpstr>
      <vt:lpstr>Costa Rica in Central America</vt:lpstr>
      <vt:lpstr>Mexico in North America</vt:lpstr>
      <vt:lpstr>Spain in Europe  </vt:lpstr>
      <vt:lpstr>Malaysia in Asia</vt:lpstr>
      <vt:lpstr>Panama in Central America</vt:lpstr>
      <vt:lpstr>France in Europe</vt:lpstr>
      <vt:lpstr>Greece in Europe</vt:lpstr>
      <vt:lpstr>Thailand in Asia</vt:lpstr>
      <vt:lpstr>Ecuador in South America</vt:lpstr>
      <vt:lpstr>Italy in Europe</vt:lpstr>
      <vt:lpstr>Colombia in South America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103</cp:revision>
  <dcterms:created xsi:type="dcterms:W3CDTF">2016-05-15T02:42:52Z</dcterms:created>
  <dcterms:modified xsi:type="dcterms:W3CDTF">2025-02-24T13:22:30Z</dcterms:modified>
</cp:coreProperties>
</file>