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7" r:id="rId12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F5B90F"/>
    <a:srgbClr val="F79646"/>
    <a:srgbClr val="C3B996"/>
    <a:srgbClr val="0E15FE"/>
    <a:srgbClr val="D99694"/>
    <a:srgbClr val="00B0F0"/>
    <a:srgbClr val="0000FF"/>
    <a:srgbClr val="A6A6A6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75" d="100"/>
          <a:sy n="75" d="100"/>
        </p:scale>
        <p:origin x="2814" y="94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2025/3/9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6EB89-C21D-C207-E3D2-4998AA512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C7CDC-9B13-5370-00B8-A5B28044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0839-E19B-43AD-A5C8-48335ECFEC1E}" type="datetimeFigureOut">
              <a:rPr lang="zh-CN" altLang="en-US" smtClean="0"/>
              <a:t>2025/3/9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276B6-4C58-5995-570A-4E2C8C1E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5C16D-C529-3706-AEEB-B5935407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D9DFF-048C-48E9-A13C-4645AA84B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53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83212-05C4-FFBC-2336-3145122BE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Louisville Map of Kentucky State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7089BD1-5F09-E89F-2C95-4E38B073FC34}"/>
              </a:ext>
            </a:extLst>
          </p:cNvPr>
          <p:cNvSpPr>
            <a:spLocks/>
          </p:cNvSpPr>
          <p:nvPr/>
        </p:nvSpPr>
        <p:spPr bwMode="auto">
          <a:xfrm>
            <a:off x="683568" y="1275606"/>
            <a:ext cx="3744416" cy="3366024"/>
          </a:xfrm>
          <a:custGeom>
            <a:avLst/>
            <a:gdLst>
              <a:gd name="T0" fmla="*/ 2976 w 3602"/>
              <a:gd name="T1" fmla="*/ 662 h 3238"/>
              <a:gd name="T2" fmla="*/ 3032 w 3602"/>
              <a:gd name="T3" fmla="*/ 699 h 3238"/>
              <a:gd name="T4" fmla="*/ 3077 w 3602"/>
              <a:gd name="T5" fmla="*/ 733 h 3238"/>
              <a:gd name="T6" fmla="*/ 3123 w 3602"/>
              <a:gd name="T7" fmla="*/ 764 h 3238"/>
              <a:gd name="T8" fmla="*/ 3169 w 3602"/>
              <a:gd name="T9" fmla="*/ 794 h 3238"/>
              <a:gd name="T10" fmla="*/ 3576 w 3602"/>
              <a:gd name="T11" fmla="*/ 1187 h 3238"/>
              <a:gd name="T12" fmla="*/ 3466 w 3602"/>
              <a:gd name="T13" fmla="*/ 2042 h 3238"/>
              <a:gd name="T14" fmla="*/ 2252 w 3602"/>
              <a:gd name="T15" fmla="*/ 2553 h 3238"/>
              <a:gd name="T16" fmla="*/ 1160 w 3602"/>
              <a:gd name="T17" fmla="*/ 2616 h 3238"/>
              <a:gd name="T18" fmla="*/ 431 w 3602"/>
              <a:gd name="T19" fmla="*/ 2869 h 3238"/>
              <a:gd name="T20" fmla="*/ 387 w 3602"/>
              <a:gd name="T21" fmla="*/ 2916 h 3238"/>
              <a:gd name="T22" fmla="*/ 322 w 3602"/>
              <a:gd name="T23" fmla="*/ 2965 h 3238"/>
              <a:gd name="T24" fmla="*/ 284 w 3602"/>
              <a:gd name="T25" fmla="*/ 2986 h 3238"/>
              <a:gd name="T26" fmla="*/ 272 w 3602"/>
              <a:gd name="T27" fmla="*/ 3035 h 3238"/>
              <a:gd name="T28" fmla="*/ 248 w 3602"/>
              <a:gd name="T29" fmla="*/ 3030 h 3238"/>
              <a:gd name="T30" fmla="*/ 216 w 3602"/>
              <a:gd name="T31" fmla="*/ 3081 h 3238"/>
              <a:gd name="T32" fmla="*/ 194 w 3602"/>
              <a:gd name="T33" fmla="*/ 3137 h 3238"/>
              <a:gd name="T34" fmla="*/ 142 w 3602"/>
              <a:gd name="T35" fmla="*/ 3169 h 3238"/>
              <a:gd name="T36" fmla="*/ 80 w 3602"/>
              <a:gd name="T37" fmla="*/ 3235 h 3238"/>
              <a:gd name="T38" fmla="*/ 30 w 3602"/>
              <a:gd name="T39" fmla="*/ 3156 h 3238"/>
              <a:gd name="T40" fmla="*/ 159 w 3602"/>
              <a:gd name="T41" fmla="*/ 2992 h 3238"/>
              <a:gd name="T42" fmla="*/ 189 w 3602"/>
              <a:gd name="T43" fmla="*/ 2845 h 3238"/>
              <a:gd name="T44" fmla="*/ 202 w 3602"/>
              <a:gd name="T45" fmla="*/ 2719 h 3238"/>
              <a:gd name="T46" fmla="*/ 235 w 3602"/>
              <a:gd name="T47" fmla="*/ 2586 h 3238"/>
              <a:gd name="T48" fmla="*/ 283 w 3602"/>
              <a:gd name="T49" fmla="*/ 2403 h 3238"/>
              <a:gd name="T50" fmla="*/ 283 w 3602"/>
              <a:gd name="T51" fmla="*/ 2313 h 3238"/>
              <a:gd name="T52" fmla="*/ 262 w 3602"/>
              <a:gd name="T53" fmla="*/ 2136 h 3238"/>
              <a:gd name="T54" fmla="*/ 254 w 3602"/>
              <a:gd name="T55" fmla="*/ 2040 h 3238"/>
              <a:gd name="T56" fmla="*/ 257 w 3602"/>
              <a:gd name="T57" fmla="*/ 1941 h 3238"/>
              <a:gd name="T58" fmla="*/ 267 w 3602"/>
              <a:gd name="T59" fmla="*/ 1827 h 3238"/>
              <a:gd name="T60" fmla="*/ 303 w 3602"/>
              <a:gd name="T61" fmla="*/ 1718 h 3238"/>
              <a:gd name="T62" fmla="*/ 357 w 3602"/>
              <a:gd name="T63" fmla="*/ 1620 h 3238"/>
              <a:gd name="T64" fmla="*/ 420 w 3602"/>
              <a:gd name="T65" fmla="*/ 1530 h 3238"/>
              <a:gd name="T66" fmla="*/ 486 w 3602"/>
              <a:gd name="T67" fmla="*/ 1456 h 3238"/>
              <a:gd name="T68" fmla="*/ 564 w 3602"/>
              <a:gd name="T69" fmla="*/ 1391 h 3238"/>
              <a:gd name="T70" fmla="*/ 638 w 3602"/>
              <a:gd name="T71" fmla="*/ 1328 h 3238"/>
              <a:gd name="T72" fmla="*/ 685 w 3602"/>
              <a:gd name="T73" fmla="*/ 1258 h 3238"/>
              <a:gd name="T74" fmla="*/ 718 w 3602"/>
              <a:gd name="T75" fmla="*/ 1187 h 3238"/>
              <a:gd name="T76" fmla="*/ 726 w 3602"/>
              <a:gd name="T77" fmla="*/ 1110 h 3238"/>
              <a:gd name="T78" fmla="*/ 728 w 3602"/>
              <a:gd name="T79" fmla="*/ 1014 h 3238"/>
              <a:gd name="T80" fmla="*/ 767 w 3602"/>
              <a:gd name="T81" fmla="*/ 908 h 3238"/>
              <a:gd name="T82" fmla="*/ 838 w 3602"/>
              <a:gd name="T83" fmla="*/ 837 h 3238"/>
              <a:gd name="T84" fmla="*/ 955 w 3602"/>
              <a:gd name="T85" fmla="*/ 810 h 3238"/>
              <a:gd name="T86" fmla="*/ 1116 w 3602"/>
              <a:gd name="T87" fmla="*/ 786 h 3238"/>
              <a:gd name="T88" fmla="*/ 1203 w 3602"/>
              <a:gd name="T89" fmla="*/ 857 h 3238"/>
              <a:gd name="T90" fmla="*/ 1262 w 3602"/>
              <a:gd name="T91" fmla="*/ 932 h 3238"/>
              <a:gd name="T92" fmla="*/ 1385 w 3602"/>
              <a:gd name="T93" fmla="*/ 941 h 3238"/>
              <a:gd name="T94" fmla="*/ 1498 w 3602"/>
              <a:gd name="T95" fmla="*/ 873 h 3238"/>
              <a:gd name="T96" fmla="*/ 1588 w 3602"/>
              <a:gd name="T97" fmla="*/ 819 h 3238"/>
              <a:gd name="T98" fmla="*/ 1686 w 3602"/>
              <a:gd name="T99" fmla="*/ 759 h 3238"/>
              <a:gd name="T100" fmla="*/ 1764 w 3602"/>
              <a:gd name="T101" fmla="*/ 709 h 3238"/>
              <a:gd name="T102" fmla="*/ 1825 w 3602"/>
              <a:gd name="T103" fmla="*/ 638 h 3238"/>
              <a:gd name="T104" fmla="*/ 1893 w 3602"/>
              <a:gd name="T105" fmla="*/ 537 h 3238"/>
              <a:gd name="T106" fmla="*/ 1964 w 3602"/>
              <a:gd name="T107" fmla="*/ 422 h 3238"/>
              <a:gd name="T108" fmla="*/ 1999 w 3602"/>
              <a:gd name="T109" fmla="*/ 321 h 3238"/>
              <a:gd name="T110" fmla="*/ 2019 w 3602"/>
              <a:gd name="T111" fmla="*/ 248 h 3238"/>
              <a:gd name="T112" fmla="*/ 2038 w 3602"/>
              <a:gd name="T113" fmla="*/ 178 h 3238"/>
              <a:gd name="T114" fmla="*/ 2051 w 3602"/>
              <a:gd name="T115" fmla="*/ 35 h 3238"/>
              <a:gd name="T116" fmla="*/ 2124 w 3602"/>
              <a:gd name="T117" fmla="*/ 47 h 3238"/>
              <a:gd name="T118" fmla="*/ 2203 w 3602"/>
              <a:gd name="T119" fmla="*/ 104 h 3238"/>
              <a:gd name="T120" fmla="*/ 2275 w 3602"/>
              <a:gd name="T121" fmla="*/ 156 h 3238"/>
              <a:gd name="T122" fmla="*/ 2501 w 3602"/>
              <a:gd name="T123" fmla="*/ 321 h 3238"/>
              <a:gd name="T124" fmla="*/ 2435 w 3602"/>
              <a:gd name="T125" fmla="*/ 336 h 3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02" h="3238">
                <a:moveTo>
                  <a:pt x="2468" y="387"/>
                </a:moveTo>
                <a:lnTo>
                  <a:pt x="2473" y="392"/>
                </a:lnTo>
                <a:lnTo>
                  <a:pt x="2482" y="390"/>
                </a:lnTo>
                <a:lnTo>
                  <a:pt x="2493" y="387"/>
                </a:lnTo>
                <a:lnTo>
                  <a:pt x="2514" y="379"/>
                </a:lnTo>
                <a:lnTo>
                  <a:pt x="2518" y="377"/>
                </a:lnTo>
                <a:lnTo>
                  <a:pt x="2520" y="377"/>
                </a:lnTo>
                <a:lnTo>
                  <a:pt x="2526" y="376"/>
                </a:lnTo>
                <a:lnTo>
                  <a:pt x="2563" y="365"/>
                </a:lnTo>
                <a:lnTo>
                  <a:pt x="2574" y="371"/>
                </a:lnTo>
                <a:lnTo>
                  <a:pt x="2574" y="373"/>
                </a:lnTo>
                <a:lnTo>
                  <a:pt x="2588" y="384"/>
                </a:lnTo>
                <a:lnTo>
                  <a:pt x="2602" y="393"/>
                </a:lnTo>
                <a:lnTo>
                  <a:pt x="2616" y="403"/>
                </a:lnTo>
                <a:lnTo>
                  <a:pt x="2630" y="412"/>
                </a:lnTo>
                <a:lnTo>
                  <a:pt x="2651" y="428"/>
                </a:lnTo>
                <a:lnTo>
                  <a:pt x="2676" y="445"/>
                </a:lnTo>
                <a:lnTo>
                  <a:pt x="2689" y="453"/>
                </a:lnTo>
                <a:lnTo>
                  <a:pt x="2703" y="464"/>
                </a:lnTo>
                <a:lnTo>
                  <a:pt x="2722" y="478"/>
                </a:lnTo>
                <a:lnTo>
                  <a:pt x="2771" y="513"/>
                </a:lnTo>
                <a:lnTo>
                  <a:pt x="2792" y="527"/>
                </a:lnTo>
                <a:lnTo>
                  <a:pt x="2793" y="529"/>
                </a:lnTo>
                <a:lnTo>
                  <a:pt x="2798" y="532"/>
                </a:lnTo>
                <a:lnTo>
                  <a:pt x="2804" y="537"/>
                </a:lnTo>
                <a:lnTo>
                  <a:pt x="2822" y="549"/>
                </a:lnTo>
                <a:lnTo>
                  <a:pt x="2842" y="562"/>
                </a:lnTo>
                <a:lnTo>
                  <a:pt x="2856" y="575"/>
                </a:lnTo>
                <a:lnTo>
                  <a:pt x="2882" y="592"/>
                </a:lnTo>
                <a:lnTo>
                  <a:pt x="2886" y="595"/>
                </a:lnTo>
                <a:lnTo>
                  <a:pt x="2894" y="600"/>
                </a:lnTo>
                <a:lnTo>
                  <a:pt x="2915" y="616"/>
                </a:lnTo>
                <a:lnTo>
                  <a:pt x="2945" y="638"/>
                </a:lnTo>
                <a:lnTo>
                  <a:pt x="2970" y="657"/>
                </a:lnTo>
                <a:lnTo>
                  <a:pt x="2973" y="658"/>
                </a:lnTo>
                <a:lnTo>
                  <a:pt x="2973" y="660"/>
                </a:lnTo>
                <a:lnTo>
                  <a:pt x="2975" y="660"/>
                </a:lnTo>
                <a:lnTo>
                  <a:pt x="2975" y="662"/>
                </a:lnTo>
                <a:lnTo>
                  <a:pt x="2976" y="662"/>
                </a:lnTo>
                <a:lnTo>
                  <a:pt x="2978" y="663"/>
                </a:lnTo>
                <a:lnTo>
                  <a:pt x="2979" y="663"/>
                </a:lnTo>
                <a:lnTo>
                  <a:pt x="2981" y="665"/>
                </a:lnTo>
                <a:lnTo>
                  <a:pt x="2983" y="666"/>
                </a:lnTo>
                <a:lnTo>
                  <a:pt x="2986" y="668"/>
                </a:lnTo>
                <a:lnTo>
                  <a:pt x="2987" y="668"/>
                </a:lnTo>
                <a:lnTo>
                  <a:pt x="2989" y="668"/>
                </a:lnTo>
                <a:lnTo>
                  <a:pt x="2989" y="669"/>
                </a:lnTo>
                <a:lnTo>
                  <a:pt x="2990" y="669"/>
                </a:lnTo>
                <a:lnTo>
                  <a:pt x="2992" y="671"/>
                </a:lnTo>
                <a:lnTo>
                  <a:pt x="2994" y="671"/>
                </a:lnTo>
                <a:lnTo>
                  <a:pt x="2994" y="673"/>
                </a:lnTo>
                <a:lnTo>
                  <a:pt x="2995" y="673"/>
                </a:lnTo>
                <a:lnTo>
                  <a:pt x="2997" y="674"/>
                </a:lnTo>
                <a:lnTo>
                  <a:pt x="2998" y="676"/>
                </a:lnTo>
                <a:lnTo>
                  <a:pt x="2998" y="676"/>
                </a:lnTo>
                <a:lnTo>
                  <a:pt x="2998" y="677"/>
                </a:lnTo>
                <a:lnTo>
                  <a:pt x="3000" y="677"/>
                </a:lnTo>
                <a:lnTo>
                  <a:pt x="3002" y="679"/>
                </a:lnTo>
                <a:lnTo>
                  <a:pt x="3003" y="679"/>
                </a:lnTo>
                <a:lnTo>
                  <a:pt x="3003" y="681"/>
                </a:lnTo>
                <a:lnTo>
                  <a:pt x="3006" y="682"/>
                </a:lnTo>
                <a:lnTo>
                  <a:pt x="3008" y="684"/>
                </a:lnTo>
                <a:lnTo>
                  <a:pt x="3009" y="684"/>
                </a:lnTo>
                <a:lnTo>
                  <a:pt x="3011" y="685"/>
                </a:lnTo>
                <a:lnTo>
                  <a:pt x="3013" y="687"/>
                </a:lnTo>
                <a:lnTo>
                  <a:pt x="3014" y="687"/>
                </a:lnTo>
                <a:lnTo>
                  <a:pt x="3014" y="688"/>
                </a:lnTo>
                <a:lnTo>
                  <a:pt x="3016" y="688"/>
                </a:lnTo>
                <a:lnTo>
                  <a:pt x="3017" y="690"/>
                </a:lnTo>
                <a:lnTo>
                  <a:pt x="3019" y="690"/>
                </a:lnTo>
                <a:lnTo>
                  <a:pt x="3019" y="692"/>
                </a:lnTo>
                <a:lnTo>
                  <a:pt x="3020" y="692"/>
                </a:lnTo>
                <a:lnTo>
                  <a:pt x="3022" y="693"/>
                </a:lnTo>
                <a:lnTo>
                  <a:pt x="3024" y="695"/>
                </a:lnTo>
                <a:lnTo>
                  <a:pt x="3025" y="695"/>
                </a:lnTo>
                <a:lnTo>
                  <a:pt x="3027" y="696"/>
                </a:lnTo>
                <a:lnTo>
                  <a:pt x="3028" y="698"/>
                </a:lnTo>
                <a:lnTo>
                  <a:pt x="3032" y="699"/>
                </a:lnTo>
                <a:lnTo>
                  <a:pt x="3033" y="701"/>
                </a:lnTo>
                <a:lnTo>
                  <a:pt x="3035" y="701"/>
                </a:lnTo>
                <a:lnTo>
                  <a:pt x="3035" y="703"/>
                </a:lnTo>
                <a:lnTo>
                  <a:pt x="3036" y="703"/>
                </a:lnTo>
                <a:lnTo>
                  <a:pt x="3036" y="704"/>
                </a:lnTo>
                <a:lnTo>
                  <a:pt x="3038" y="706"/>
                </a:lnTo>
                <a:lnTo>
                  <a:pt x="3039" y="706"/>
                </a:lnTo>
                <a:lnTo>
                  <a:pt x="3041" y="706"/>
                </a:lnTo>
                <a:lnTo>
                  <a:pt x="3043" y="707"/>
                </a:lnTo>
                <a:lnTo>
                  <a:pt x="3044" y="707"/>
                </a:lnTo>
                <a:lnTo>
                  <a:pt x="3044" y="709"/>
                </a:lnTo>
                <a:lnTo>
                  <a:pt x="3046" y="709"/>
                </a:lnTo>
                <a:lnTo>
                  <a:pt x="3047" y="709"/>
                </a:lnTo>
                <a:lnTo>
                  <a:pt x="3047" y="711"/>
                </a:lnTo>
                <a:lnTo>
                  <a:pt x="3049" y="711"/>
                </a:lnTo>
                <a:lnTo>
                  <a:pt x="3049" y="712"/>
                </a:lnTo>
                <a:lnTo>
                  <a:pt x="3050" y="712"/>
                </a:lnTo>
                <a:lnTo>
                  <a:pt x="3052" y="714"/>
                </a:lnTo>
                <a:lnTo>
                  <a:pt x="3055" y="715"/>
                </a:lnTo>
                <a:lnTo>
                  <a:pt x="3057" y="717"/>
                </a:lnTo>
                <a:lnTo>
                  <a:pt x="3058" y="718"/>
                </a:lnTo>
                <a:lnTo>
                  <a:pt x="3060" y="718"/>
                </a:lnTo>
                <a:lnTo>
                  <a:pt x="3060" y="720"/>
                </a:lnTo>
                <a:lnTo>
                  <a:pt x="3062" y="720"/>
                </a:lnTo>
                <a:lnTo>
                  <a:pt x="3063" y="720"/>
                </a:lnTo>
                <a:lnTo>
                  <a:pt x="3063" y="722"/>
                </a:lnTo>
                <a:lnTo>
                  <a:pt x="3065" y="722"/>
                </a:lnTo>
                <a:lnTo>
                  <a:pt x="3065" y="723"/>
                </a:lnTo>
                <a:lnTo>
                  <a:pt x="3066" y="723"/>
                </a:lnTo>
                <a:lnTo>
                  <a:pt x="3068" y="725"/>
                </a:lnTo>
                <a:lnTo>
                  <a:pt x="3069" y="725"/>
                </a:lnTo>
                <a:lnTo>
                  <a:pt x="3071" y="726"/>
                </a:lnTo>
                <a:lnTo>
                  <a:pt x="3073" y="728"/>
                </a:lnTo>
                <a:lnTo>
                  <a:pt x="3074" y="729"/>
                </a:lnTo>
                <a:lnTo>
                  <a:pt x="3074" y="729"/>
                </a:lnTo>
                <a:lnTo>
                  <a:pt x="3074" y="731"/>
                </a:lnTo>
                <a:lnTo>
                  <a:pt x="3076" y="731"/>
                </a:lnTo>
                <a:lnTo>
                  <a:pt x="3077" y="731"/>
                </a:lnTo>
                <a:lnTo>
                  <a:pt x="3077" y="733"/>
                </a:lnTo>
                <a:lnTo>
                  <a:pt x="3079" y="733"/>
                </a:lnTo>
                <a:lnTo>
                  <a:pt x="3079" y="734"/>
                </a:lnTo>
                <a:lnTo>
                  <a:pt x="3080" y="734"/>
                </a:lnTo>
                <a:lnTo>
                  <a:pt x="3082" y="736"/>
                </a:lnTo>
                <a:lnTo>
                  <a:pt x="3085" y="737"/>
                </a:lnTo>
                <a:lnTo>
                  <a:pt x="3087" y="739"/>
                </a:lnTo>
                <a:lnTo>
                  <a:pt x="3088" y="739"/>
                </a:lnTo>
                <a:lnTo>
                  <a:pt x="3088" y="741"/>
                </a:lnTo>
                <a:lnTo>
                  <a:pt x="3090" y="741"/>
                </a:lnTo>
                <a:lnTo>
                  <a:pt x="3090" y="742"/>
                </a:lnTo>
                <a:lnTo>
                  <a:pt x="3092" y="742"/>
                </a:lnTo>
                <a:lnTo>
                  <a:pt x="3093" y="742"/>
                </a:lnTo>
                <a:lnTo>
                  <a:pt x="3093" y="744"/>
                </a:lnTo>
                <a:lnTo>
                  <a:pt x="3095" y="744"/>
                </a:lnTo>
                <a:lnTo>
                  <a:pt x="3096" y="744"/>
                </a:lnTo>
                <a:lnTo>
                  <a:pt x="3098" y="745"/>
                </a:lnTo>
                <a:lnTo>
                  <a:pt x="3099" y="745"/>
                </a:lnTo>
                <a:lnTo>
                  <a:pt x="3101" y="747"/>
                </a:lnTo>
                <a:lnTo>
                  <a:pt x="3103" y="748"/>
                </a:lnTo>
                <a:lnTo>
                  <a:pt x="3104" y="748"/>
                </a:lnTo>
                <a:lnTo>
                  <a:pt x="3104" y="750"/>
                </a:lnTo>
                <a:lnTo>
                  <a:pt x="3106" y="750"/>
                </a:lnTo>
                <a:lnTo>
                  <a:pt x="3106" y="752"/>
                </a:lnTo>
                <a:lnTo>
                  <a:pt x="3107" y="752"/>
                </a:lnTo>
                <a:lnTo>
                  <a:pt x="3109" y="752"/>
                </a:lnTo>
                <a:lnTo>
                  <a:pt x="3109" y="753"/>
                </a:lnTo>
                <a:lnTo>
                  <a:pt x="3110" y="753"/>
                </a:lnTo>
                <a:lnTo>
                  <a:pt x="3112" y="755"/>
                </a:lnTo>
                <a:lnTo>
                  <a:pt x="3112" y="756"/>
                </a:lnTo>
                <a:lnTo>
                  <a:pt x="3114" y="756"/>
                </a:lnTo>
                <a:lnTo>
                  <a:pt x="3115" y="758"/>
                </a:lnTo>
                <a:lnTo>
                  <a:pt x="3117" y="759"/>
                </a:lnTo>
                <a:lnTo>
                  <a:pt x="3118" y="759"/>
                </a:lnTo>
                <a:lnTo>
                  <a:pt x="3118" y="761"/>
                </a:lnTo>
                <a:lnTo>
                  <a:pt x="3120" y="761"/>
                </a:lnTo>
                <a:lnTo>
                  <a:pt x="3120" y="763"/>
                </a:lnTo>
                <a:lnTo>
                  <a:pt x="3122" y="763"/>
                </a:lnTo>
                <a:lnTo>
                  <a:pt x="3123" y="763"/>
                </a:lnTo>
                <a:lnTo>
                  <a:pt x="3123" y="764"/>
                </a:lnTo>
                <a:lnTo>
                  <a:pt x="3125" y="764"/>
                </a:lnTo>
                <a:lnTo>
                  <a:pt x="3126" y="766"/>
                </a:lnTo>
                <a:lnTo>
                  <a:pt x="3128" y="766"/>
                </a:lnTo>
                <a:lnTo>
                  <a:pt x="3128" y="767"/>
                </a:lnTo>
                <a:lnTo>
                  <a:pt x="3129" y="767"/>
                </a:lnTo>
                <a:lnTo>
                  <a:pt x="3131" y="769"/>
                </a:lnTo>
                <a:lnTo>
                  <a:pt x="3133" y="771"/>
                </a:lnTo>
                <a:lnTo>
                  <a:pt x="3134" y="771"/>
                </a:lnTo>
                <a:lnTo>
                  <a:pt x="3134" y="772"/>
                </a:lnTo>
                <a:lnTo>
                  <a:pt x="3136" y="772"/>
                </a:lnTo>
                <a:lnTo>
                  <a:pt x="3136" y="774"/>
                </a:lnTo>
                <a:lnTo>
                  <a:pt x="3137" y="774"/>
                </a:lnTo>
                <a:lnTo>
                  <a:pt x="3139" y="774"/>
                </a:lnTo>
                <a:lnTo>
                  <a:pt x="3139" y="775"/>
                </a:lnTo>
                <a:lnTo>
                  <a:pt x="3140" y="775"/>
                </a:lnTo>
                <a:lnTo>
                  <a:pt x="3142" y="777"/>
                </a:lnTo>
                <a:lnTo>
                  <a:pt x="3144" y="778"/>
                </a:lnTo>
                <a:lnTo>
                  <a:pt x="3145" y="778"/>
                </a:lnTo>
                <a:lnTo>
                  <a:pt x="3147" y="780"/>
                </a:lnTo>
                <a:lnTo>
                  <a:pt x="3148" y="782"/>
                </a:lnTo>
                <a:lnTo>
                  <a:pt x="3150" y="782"/>
                </a:lnTo>
                <a:lnTo>
                  <a:pt x="3150" y="782"/>
                </a:lnTo>
                <a:lnTo>
                  <a:pt x="3150" y="782"/>
                </a:lnTo>
                <a:lnTo>
                  <a:pt x="3152" y="782"/>
                </a:lnTo>
                <a:lnTo>
                  <a:pt x="3152" y="783"/>
                </a:lnTo>
                <a:lnTo>
                  <a:pt x="3153" y="783"/>
                </a:lnTo>
                <a:lnTo>
                  <a:pt x="3153" y="785"/>
                </a:lnTo>
                <a:lnTo>
                  <a:pt x="3155" y="785"/>
                </a:lnTo>
                <a:lnTo>
                  <a:pt x="3156" y="786"/>
                </a:lnTo>
                <a:lnTo>
                  <a:pt x="3158" y="788"/>
                </a:lnTo>
                <a:lnTo>
                  <a:pt x="3159" y="788"/>
                </a:lnTo>
                <a:lnTo>
                  <a:pt x="3161" y="789"/>
                </a:lnTo>
                <a:lnTo>
                  <a:pt x="3163" y="791"/>
                </a:lnTo>
                <a:lnTo>
                  <a:pt x="3164" y="791"/>
                </a:lnTo>
                <a:lnTo>
                  <a:pt x="3164" y="793"/>
                </a:lnTo>
                <a:lnTo>
                  <a:pt x="3166" y="793"/>
                </a:lnTo>
                <a:lnTo>
                  <a:pt x="3167" y="793"/>
                </a:lnTo>
                <a:lnTo>
                  <a:pt x="3167" y="794"/>
                </a:lnTo>
                <a:lnTo>
                  <a:pt x="3169" y="794"/>
                </a:lnTo>
                <a:lnTo>
                  <a:pt x="3169" y="796"/>
                </a:lnTo>
                <a:lnTo>
                  <a:pt x="3170" y="796"/>
                </a:lnTo>
                <a:lnTo>
                  <a:pt x="3172" y="797"/>
                </a:lnTo>
                <a:lnTo>
                  <a:pt x="3174" y="799"/>
                </a:lnTo>
                <a:lnTo>
                  <a:pt x="3175" y="799"/>
                </a:lnTo>
                <a:lnTo>
                  <a:pt x="3177" y="801"/>
                </a:lnTo>
                <a:lnTo>
                  <a:pt x="3178" y="802"/>
                </a:lnTo>
                <a:lnTo>
                  <a:pt x="3180" y="802"/>
                </a:lnTo>
                <a:lnTo>
                  <a:pt x="3182" y="804"/>
                </a:lnTo>
                <a:lnTo>
                  <a:pt x="3183" y="804"/>
                </a:lnTo>
                <a:lnTo>
                  <a:pt x="3188" y="807"/>
                </a:lnTo>
                <a:lnTo>
                  <a:pt x="3189" y="808"/>
                </a:lnTo>
                <a:lnTo>
                  <a:pt x="3200" y="813"/>
                </a:lnTo>
                <a:lnTo>
                  <a:pt x="3213" y="818"/>
                </a:lnTo>
                <a:lnTo>
                  <a:pt x="3246" y="832"/>
                </a:lnTo>
                <a:lnTo>
                  <a:pt x="3268" y="842"/>
                </a:lnTo>
                <a:lnTo>
                  <a:pt x="3270" y="843"/>
                </a:lnTo>
                <a:lnTo>
                  <a:pt x="3286" y="849"/>
                </a:lnTo>
                <a:lnTo>
                  <a:pt x="3289" y="851"/>
                </a:lnTo>
                <a:lnTo>
                  <a:pt x="3305" y="857"/>
                </a:lnTo>
                <a:lnTo>
                  <a:pt x="3317" y="862"/>
                </a:lnTo>
                <a:lnTo>
                  <a:pt x="3456" y="924"/>
                </a:lnTo>
                <a:lnTo>
                  <a:pt x="3488" y="936"/>
                </a:lnTo>
                <a:lnTo>
                  <a:pt x="3513" y="947"/>
                </a:lnTo>
                <a:lnTo>
                  <a:pt x="3535" y="958"/>
                </a:lnTo>
                <a:lnTo>
                  <a:pt x="3556" y="966"/>
                </a:lnTo>
                <a:lnTo>
                  <a:pt x="3572" y="973"/>
                </a:lnTo>
                <a:lnTo>
                  <a:pt x="3576" y="974"/>
                </a:lnTo>
                <a:lnTo>
                  <a:pt x="3584" y="979"/>
                </a:lnTo>
                <a:lnTo>
                  <a:pt x="3602" y="987"/>
                </a:lnTo>
                <a:lnTo>
                  <a:pt x="3602" y="996"/>
                </a:lnTo>
                <a:lnTo>
                  <a:pt x="3598" y="1022"/>
                </a:lnTo>
                <a:lnTo>
                  <a:pt x="3595" y="1039"/>
                </a:lnTo>
                <a:lnTo>
                  <a:pt x="3587" y="1102"/>
                </a:lnTo>
                <a:lnTo>
                  <a:pt x="3586" y="1119"/>
                </a:lnTo>
                <a:lnTo>
                  <a:pt x="3583" y="1137"/>
                </a:lnTo>
                <a:lnTo>
                  <a:pt x="3581" y="1154"/>
                </a:lnTo>
                <a:lnTo>
                  <a:pt x="3578" y="1173"/>
                </a:lnTo>
                <a:lnTo>
                  <a:pt x="3576" y="1187"/>
                </a:lnTo>
                <a:lnTo>
                  <a:pt x="3573" y="1208"/>
                </a:lnTo>
                <a:lnTo>
                  <a:pt x="3568" y="1243"/>
                </a:lnTo>
                <a:lnTo>
                  <a:pt x="3568" y="1254"/>
                </a:lnTo>
                <a:lnTo>
                  <a:pt x="3567" y="1260"/>
                </a:lnTo>
                <a:lnTo>
                  <a:pt x="3567" y="1274"/>
                </a:lnTo>
                <a:lnTo>
                  <a:pt x="3565" y="1279"/>
                </a:lnTo>
                <a:lnTo>
                  <a:pt x="3564" y="1296"/>
                </a:lnTo>
                <a:lnTo>
                  <a:pt x="3562" y="1301"/>
                </a:lnTo>
                <a:lnTo>
                  <a:pt x="3562" y="1306"/>
                </a:lnTo>
                <a:lnTo>
                  <a:pt x="3560" y="1314"/>
                </a:lnTo>
                <a:lnTo>
                  <a:pt x="3559" y="1326"/>
                </a:lnTo>
                <a:lnTo>
                  <a:pt x="3557" y="1344"/>
                </a:lnTo>
                <a:lnTo>
                  <a:pt x="3553" y="1371"/>
                </a:lnTo>
                <a:lnTo>
                  <a:pt x="3551" y="1385"/>
                </a:lnTo>
                <a:lnTo>
                  <a:pt x="3549" y="1401"/>
                </a:lnTo>
                <a:lnTo>
                  <a:pt x="3549" y="1404"/>
                </a:lnTo>
                <a:lnTo>
                  <a:pt x="3543" y="1446"/>
                </a:lnTo>
                <a:lnTo>
                  <a:pt x="3538" y="1481"/>
                </a:lnTo>
                <a:lnTo>
                  <a:pt x="3534" y="1509"/>
                </a:lnTo>
                <a:lnTo>
                  <a:pt x="3532" y="1532"/>
                </a:lnTo>
                <a:lnTo>
                  <a:pt x="3529" y="1558"/>
                </a:lnTo>
                <a:lnTo>
                  <a:pt x="3523" y="1611"/>
                </a:lnTo>
                <a:lnTo>
                  <a:pt x="3515" y="1664"/>
                </a:lnTo>
                <a:lnTo>
                  <a:pt x="3508" y="1707"/>
                </a:lnTo>
                <a:lnTo>
                  <a:pt x="3505" y="1737"/>
                </a:lnTo>
                <a:lnTo>
                  <a:pt x="3500" y="1772"/>
                </a:lnTo>
                <a:lnTo>
                  <a:pt x="3496" y="1803"/>
                </a:lnTo>
                <a:lnTo>
                  <a:pt x="3491" y="1839"/>
                </a:lnTo>
                <a:lnTo>
                  <a:pt x="3491" y="1852"/>
                </a:lnTo>
                <a:lnTo>
                  <a:pt x="3483" y="1903"/>
                </a:lnTo>
                <a:lnTo>
                  <a:pt x="3480" y="1934"/>
                </a:lnTo>
                <a:lnTo>
                  <a:pt x="3477" y="1953"/>
                </a:lnTo>
                <a:lnTo>
                  <a:pt x="3477" y="1956"/>
                </a:lnTo>
                <a:lnTo>
                  <a:pt x="3475" y="1961"/>
                </a:lnTo>
                <a:lnTo>
                  <a:pt x="3475" y="1971"/>
                </a:lnTo>
                <a:lnTo>
                  <a:pt x="3474" y="1972"/>
                </a:lnTo>
                <a:lnTo>
                  <a:pt x="3470" y="2001"/>
                </a:lnTo>
                <a:lnTo>
                  <a:pt x="3466" y="2035"/>
                </a:lnTo>
                <a:lnTo>
                  <a:pt x="3466" y="2042"/>
                </a:lnTo>
                <a:lnTo>
                  <a:pt x="3464" y="2046"/>
                </a:lnTo>
                <a:lnTo>
                  <a:pt x="3459" y="2083"/>
                </a:lnTo>
                <a:lnTo>
                  <a:pt x="3455" y="2114"/>
                </a:lnTo>
                <a:lnTo>
                  <a:pt x="3453" y="2124"/>
                </a:lnTo>
                <a:lnTo>
                  <a:pt x="3442" y="2215"/>
                </a:lnTo>
                <a:lnTo>
                  <a:pt x="3420" y="2226"/>
                </a:lnTo>
                <a:lnTo>
                  <a:pt x="3392" y="2237"/>
                </a:lnTo>
                <a:lnTo>
                  <a:pt x="3368" y="2250"/>
                </a:lnTo>
                <a:lnTo>
                  <a:pt x="3366" y="2250"/>
                </a:lnTo>
                <a:lnTo>
                  <a:pt x="3287" y="2286"/>
                </a:lnTo>
                <a:lnTo>
                  <a:pt x="3139" y="2353"/>
                </a:lnTo>
                <a:lnTo>
                  <a:pt x="3106" y="2370"/>
                </a:lnTo>
                <a:lnTo>
                  <a:pt x="3055" y="2389"/>
                </a:lnTo>
                <a:lnTo>
                  <a:pt x="3019" y="2403"/>
                </a:lnTo>
                <a:lnTo>
                  <a:pt x="2970" y="2422"/>
                </a:lnTo>
                <a:lnTo>
                  <a:pt x="2902" y="2451"/>
                </a:lnTo>
                <a:lnTo>
                  <a:pt x="2880" y="2458"/>
                </a:lnTo>
                <a:lnTo>
                  <a:pt x="2864" y="2466"/>
                </a:lnTo>
                <a:lnTo>
                  <a:pt x="2855" y="2469"/>
                </a:lnTo>
                <a:lnTo>
                  <a:pt x="2845" y="2474"/>
                </a:lnTo>
                <a:lnTo>
                  <a:pt x="2822" y="2485"/>
                </a:lnTo>
                <a:lnTo>
                  <a:pt x="2768" y="2511"/>
                </a:lnTo>
                <a:lnTo>
                  <a:pt x="2672" y="2555"/>
                </a:lnTo>
                <a:lnTo>
                  <a:pt x="2670" y="2555"/>
                </a:lnTo>
                <a:lnTo>
                  <a:pt x="2653" y="2563"/>
                </a:lnTo>
                <a:lnTo>
                  <a:pt x="2630" y="2572"/>
                </a:lnTo>
                <a:lnTo>
                  <a:pt x="2600" y="2586"/>
                </a:lnTo>
                <a:lnTo>
                  <a:pt x="2589" y="2591"/>
                </a:lnTo>
                <a:lnTo>
                  <a:pt x="2585" y="2591"/>
                </a:lnTo>
                <a:lnTo>
                  <a:pt x="2580" y="2589"/>
                </a:lnTo>
                <a:lnTo>
                  <a:pt x="2517" y="2583"/>
                </a:lnTo>
                <a:lnTo>
                  <a:pt x="2457" y="2575"/>
                </a:lnTo>
                <a:lnTo>
                  <a:pt x="2447" y="2574"/>
                </a:lnTo>
                <a:lnTo>
                  <a:pt x="2433" y="2572"/>
                </a:lnTo>
                <a:lnTo>
                  <a:pt x="2390" y="2567"/>
                </a:lnTo>
                <a:lnTo>
                  <a:pt x="2383" y="2567"/>
                </a:lnTo>
                <a:lnTo>
                  <a:pt x="2330" y="2563"/>
                </a:lnTo>
                <a:lnTo>
                  <a:pt x="2296" y="2558"/>
                </a:lnTo>
                <a:lnTo>
                  <a:pt x="2252" y="2553"/>
                </a:lnTo>
                <a:lnTo>
                  <a:pt x="2210" y="2548"/>
                </a:lnTo>
                <a:lnTo>
                  <a:pt x="2169" y="2545"/>
                </a:lnTo>
                <a:lnTo>
                  <a:pt x="2147" y="2542"/>
                </a:lnTo>
                <a:lnTo>
                  <a:pt x="2135" y="2541"/>
                </a:lnTo>
                <a:lnTo>
                  <a:pt x="2124" y="2539"/>
                </a:lnTo>
                <a:lnTo>
                  <a:pt x="2089" y="2536"/>
                </a:lnTo>
                <a:lnTo>
                  <a:pt x="2081" y="2534"/>
                </a:lnTo>
                <a:lnTo>
                  <a:pt x="2068" y="2533"/>
                </a:lnTo>
                <a:lnTo>
                  <a:pt x="2035" y="2529"/>
                </a:lnTo>
                <a:lnTo>
                  <a:pt x="2026" y="2529"/>
                </a:lnTo>
                <a:lnTo>
                  <a:pt x="2018" y="2529"/>
                </a:lnTo>
                <a:lnTo>
                  <a:pt x="1961" y="2522"/>
                </a:lnTo>
                <a:lnTo>
                  <a:pt x="1895" y="2515"/>
                </a:lnTo>
                <a:lnTo>
                  <a:pt x="1862" y="2511"/>
                </a:lnTo>
                <a:lnTo>
                  <a:pt x="1844" y="2509"/>
                </a:lnTo>
                <a:lnTo>
                  <a:pt x="1843" y="2509"/>
                </a:lnTo>
                <a:lnTo>
                  <a:pt x="1824" y="2507"/>
                </a:lnTo>
                <a:lnTo>
                  <a:pt x="1806" y="2504"/>
                </a:lnTo>
                <a:lnTo>
                  <a:pt x="1786" y="2503"/>
                </a:lnTo>
                <a:lnTo>
                  <a:pt x="1740" y="2496"/>
                </a:lnTo>
                <a:lnTo>
                  <a:pt x="1704" y="2493"/>
                </a:lnTo>
                <a:lnTo>
                  <a:pt x="1675" y="2492"/>
                </a:lnTo>
                <a:lnTo>
                  <a:pt x="1653" y="2488"/>
                </a:lnTo>
                <a:lnTo>
                  <a:pt x="1642" y="2487"/>
                </a:lnTo>
                <a:lnTo>
                  <a:pt x="1618" y="2485"/>
                </a:lnTo>
                <a:lnTo>
                  <a:pt x="1610" y="2484"/>
                </a:lnTo>
                <a:lnTo>
                  <a:pt x="1558" y="2477"/>
                </a:lnTo>
                <a:lnTo>
                  <a:pt x="1533" y="2487"/>
                </a:lnTo>
                <a:lnTo>
                  <a:pt x="1528" y="2488"/>
                </a:lnTo>
                <a:lnTo>
                  <a:pt x="1508" y="2495"/>
                </a:lnTo>
                <a:lnTo>
                  <a:pt x="1419" y="2528"/>
                </a:lnTo>
                <a:lnTo>
                  <a:pt x="1339" y="2555"/>
                </a:lnTo>
                <a:lnTo>
                  <a:pt x="1333" y="2558"/>
                </a:lnTo>
                <a:lnTo>
                  <a:pt x="1309" y="2566"/>
                </a:lnTo>
                <a:lnTo>
                  <a:pt x="1246" y="2588"/>
                </a:lnTo>
                <a:lnTo>
                  <a:pt x="1228" y="2594"/>
                </a:lnTo>
                <a:lnTo>
                  <a:pt x="1206" y="2602"/>
                </a:lnTo>
                <a:lnTo>
                  <a:pt x="1175" y="2612"/>
                </a:lnTo>
                <a:lnTo>
                  <a:pt x="1160" y="2616"/>
                </a:lnTo>
                <a:lnTo>
                  <a:pt x="1157" y="2618"/>
                </a:lnTo>
                <a:lnTo>
                  <a:pt x="1156" y="2618"/>
                </a:lnTo>
                <a:lnTo>
                  <a:pt x="1154" y="2619"/>
                </a:lnTo>
                <a:lnTo>
                  <a:pt x="1149" y="2621"/>
                </a:lnTo>
                <a:lnTo>
                  <a:pt x="1145" y="2623"/>
                </a:lnTo>
                <a:lnTo>
                  <a:pt x="1140" y="2624"/>
                </a:lnTo>
                <a:lnTo>
                  <a:pt x="1140" y="2626"/>
                </a:lnTo>
                <a:lnTo>
                  <a:pt x="1138" y="2626"/>
                </a:lnTo>
                <a:lnTo>
                  <a:pt x="1137" y="2626"/>
                </a:lnTo>
                <a:lnTo>
                  <a:pt x="1135" y="2626"/>
                </a:lnTo>
                <a:lnTo>
                  <a:pt x="1134" y="2627"/>
                </a:lnTo>
                <a:lnTo>
                  <a:pt x="1124" y="2631"/>
                </a:lnTo>
                <a:lnTo>
                  <a:pt x="1104" y="2638"/>
                </a:lnTo>
                <a:lnTo>
                  <a:pt x="1066" y="2651"/>
                </a:lnTo>
                <a:lnTo>
                  <a:pt x="1044" y="2659"/>
                </a:lnTo>
                <a:lnTo>
                  <a:pt x="1020" y="2667"/>
                </a:lnTo>
                <a:lnTo>
                  <a:pt x="1001" y="2673"/>
                </a:lnTo>
                <a:lnTo>
                  <a:pt x="980" y="2681"/>
                </a:lnTo>
                <a:lnTo>
                  <a:pt x="963" y="2686"/>
                </a:lnTo>
                <a:lnTo>
                  <a:pt x="924" y="2700"/>
                </a:lnTo>
                <a:lnTo>
                  <a:pt x="894" y="2711"/>
                </a:lnTo>
                <a:lnTo>
                  <a:pt x="843" y="2728"/>
                </a:lnTo>
                <a:lnTo>
                  <a:pt x="785" y="2749"/>
                </a:lnTo>
                <a:lnTo>
                  <a:pt x="673" y="2788"/>
                </a:lnTo>
                <a:lnTo>
                  <a:pt x="595" y="2815"/>
                </a:lnTo>
                <a:lnTo>
                  <a:pt x="546" y="2833"/>
                </a:lnTo>
                <a:lnTo>
                  <a:pt x="478" y="2856"/>
                </a:lnTo>
                <a:lnTo>
                  <a:pt x="477" y="2856"/>
                </a:lnTo>
                <a:lnTo>
                  <a:pt x="470" y="2861"/>
                </a:lnTo>
                <a:lnTo>
                  <a:pt x="463" y="2863"/>
                </a:lnTo>
                <a:lnTo>
                  <a:pt x="458" y="2866"/>
                </a:lnTo>
                <a:lnTo>
                  <a:pt x="452" y="2867"/>
                </a:lnTo>
                <a:lnTo>
                  <a:pt x="448" y="2867"/>
                </a:lnTo>
                <a:lnTo>
                  <a:pt x="445" y="2869"/>
                </a:lnTo>
                <a:lnTo>
                  <a:pt x="442" y="2869"/>
                </a:lnTo>
                <a:lnTo>
                  <a:pt x="437" y="2869"/>
                </a:lnTo>
                <a:lnTo>
                  <a:pt x="434" y="2869"/>
                </a:lnTo>
                <a:lnTo>
                  <a:pt x="433" y="2869"/>
                </a:lnTo>
                <a:lnTo>
                  <a:pt x="431" y="2869"/>
                </a:lnTo>
                <a:lnTo>
                  <a:pt x="429" y="2871"/>
                </a:lnTo>
                <a:lnTo>
                  <a:pt x="428" y="2872"/>
                </a:lnTo>
                <a:lnTo>
                  <a:pt x="426" y="2872"/>
                </a:lnTo>
                <a:lnTo>
                  <a:pt x="428" y="2874"/>
                </a:lnTo>
                <a:lnTo>
                  <a:pt x="428" y="2875"/>
                </a:lnTo>
                <a:lnTo>
                  <a:pt x="428" y="2877"/>
                </a:lnTo>
                <a:lnTo>
                  <a:pt x="426" y="2878"/>
                </a:lnTo>
                <a:lnTo>
                  <a:pt x="426" y="2880"/>
                </a:lnTo>
                <a:lnTo>
                  <a:pt x="425" y="2880"/>
                </a:lnTo>
                <a:lnTo>
                  <a:pt x="423" y="2882"/>
                </a:lnTo>
                <a:lnTo>
                  <a:pt x="422" y="2882"/>
                </a:lnTo>
                <a:lnTo>
                  <a:pt x="422" y="2883"/>
                </a:lnTo>
                <a:lnTo>
                  <a:pt x="422" y="2885"/>
                </a:lnTo>
                <a:lnTo>
                  <a:pt x="422" y="2886"/>
                </a:lnTo>
                <a:lnTo>
                  <a:pt x="422" y="2889"/>
                </a:lnTo>
                <a:lnTo>
                  <a:pt x="422" y="2891"/>
                </a:lnTo>
                <a:lnTo>
                  <a:pt x="423" y="2893"/>
                </a:lnTo>
                <a:lnTo>
                  <a:pt x="423" y="2894"/>
                </a:lnTo>
                <a:lnTo>
                  <a:pt x="422" y="2896"/>
                </a:lnTo>
                <a:lnTo>
                  <a:pt x="422" y="2897"/>
                </a:lnTo>
                <a:lnTo>
                  <a:pt x="422" y="2899"/>
                </a:lnTo>
                <a:lnTo>
                  <a:pt x="420" y="2899"/>
                </a:lnTo>
                <a:lnTo>
                  <a:pt x="418" y="2901"/>
                </a:lnTo>
                <a:lnTo>
                  <a:pt x="415" y="2901"/>
                </a:lnTo>
                <a:lnTo>
                  <a:pt x="412" y="2902"/>
                </a:lnTo>
                <a:lnTo>
                  <a:pt x="410" y="2902"/>
                </a:lnTo>
                <a:lnTo>
                  <a:pt x="407" y="2904"/>
                </a:lnTo>
                <a:lnTo>
                  <a:pt x="406" y="2904"/>
                </a:lnTo>
                <a:lnTo>
                  <a:pt x="404" y="2905"/>
                </a:lnTo>
                <a:lnTo>
                  <a:pt x="401" y="2907"/>
                </a:lnTo>
                <a:lnTo>
                  <a:pt x="399" y="2907"/>
                </a:lnTo>
                <a:lnTo>
                  <a:pt x="398" y="2908"/>
                </a:lnTo>
                <a:lnTo>
                  <a:pt x="396" y="2910"/>
                </a:lnTo>
                <a:lnTo>
                  <a:pt x="393" y="2910"/>
                </a:lnTo>
                <a:lnTo>
                  <a:pt x="392" y="2912"/>
                </a:lnTo>
                <a:lnTo>
                  <a:pt x="388" y="2915"/>
                </a:lnTo>
                <a:lnTo>
                  <a:pt x="387" y="2916"/>
                </a:lnTo>
                <a:lnTo>
                  <a:pt x="385" y="2918"/>
                </a:lnTo>
                <a:lnTo>
                  <a:pt x="387" y="2916"/>
                </a:lnTo>
                <a:lnTo>
                  <a:pt x="385" y="2918"/>
                </a:lnTo>
                <a:lnTo>
                  <a:pt x="385" y="2919"/>
                </a:lnTo>
                <a:lnTo>
                  <a:pt x="384" y="2921"/>
                </a:lnTo>
                <a:lnTo>
                  <a:pt x="384" y="2923"/>
                </a:lnTo>
                <a:lnTo>
                  <a:pt x="384" y="2923"/>
                </a:lnTo>
                <a:lnTo>
                  <a:pt x="382" y="2924"/>
                </a:lnTo>
                <a:lnTo>
                  <a:pt x="380" y="2924"/>
                </a:lnTo>
                <a:lnTo>
                  <a:pt x="379" y="2923"/>
                </a:lnTo>
                <a:lnTo>
                  <a:pt x="377" y="2923"/>
                </a:lnTo>
                <a:lnTo>
                  <a:pt x="377" y="2924"/>
                </a:lnTo>
                <a:lnTo>
                  <a:pt x="376" y="2924"/>
                </a:lnTo>
                <a:lnTo>
                  <a:pt x="374" y="2926"/>
                </a:lnTo>
                <a:lnTo>
                  <a:pt x="374" y="2929"/>
                </a:lnTo>
                <a:lnTo>
                  <a:pt x="373" y="2931"/>
                </a:lnTo>
                <a:lnTo>
                  <a:pt x="371" y="2931"/>
                </a:lnTo>
                <a:lnTo>
                  <a:pt x="369" y="2932"/>
                </a:lnTo>
                <a:lnTo>
                  <a:pt x="366" y="2934"/>
                </a:lnTo>
                <a:lnTo>
                  <a:pt x="365" y="2934"/>
                </a:lnTo>
                <a:lnTo>
                  <a:pt x="362" y="2935"/>
                </a:lnTo>
                <a:lnTo>
                  <a:pt x="360" y="2937"/>
                </a:lnTo>
                <a:lnTo>
                  <a:pt x="357" y="2938"/>
                </a:lnTo>
                <a:lnTo>
                  <a:pt x="355" y="2940"/>
                </a:lnTo>
                <a:lnTo>
                  <a:pt x="352" y="2942"/>
                </a:lnTo>
                <a:lnTo>
                  <a:pt x="350" y="2943"/>
                </a:lnTo>
                <a:lnTo>
                  <a:pt x="349" y="2945"/>
                </a:lnTo>
                <a:lnTo>
                  <a:pt x="346" y="2946"/>
                </a:lnTo>
                <a:lnTo>
                  <a:pt x="346" y="2948"/>
                </a:lnTo>
                <a:lnTo>
                  <a:pt x="346" y="2949"/>
                </a:lnTo>
                <a:lnTo>
                  <a:pt x="343" y="2951"/>
                </a:lnTo>
                <a:lnTo>
                  <a:pt x="341" y="2953"/>
                </a:lnTo>
                <a:lnTo>
                  <a:pt x="339" y="2954"/>
                </a:lnTo>
                <a:lnTo>
                  <a:pt x="338" y="2956"/>
                </a:lnTo>
                <a:lnTo>
                  <a:pt x="335" y="2959"/>
                </a:lnTo>
                <a:lnTo>
                  <a:pt x="332" y="2962"/>
                </a:lnTo>
                <a:lnTo>
                  <a:pt x="330" y="2964"/>
                </a:lnTo>
                <a:lnTo>
                  <a:pt x="328" y="2964"/>
                </a:lnTo>
                <a:lnTo>
                  <a:pt x="325" y="2964"/>
                </a:lnTo>
                <a:lnTo>
                  <a:pt x="324" y="2964"/>
                </a:lnTo>
                <a:lnTo>
                  <a:pt x="322" y="2965"/>
                </a:lnTo>
                <a:lnTo>
                  <a:pt x="320" y="2967"/>
                </a:lnTo>
                <a:lnTo>
                  <a:pt x="319" y="2967"/>
                </a:lnTo>
                <a:lnTo>
                  <a:pt x="317" y="2965"/>
                </a:lnTo>
                <a:lnTo>
                  <a:pt x="316" y="2965"/>
                </a:lnTo>
                <a:lnTo>
                  <a:pt x="314" y="2965"/>
                </a:lnTo>
                <a:lnTo>
                  <a:pt x="313" y="2964"/>
                </a:lnTo>
                <a:lnTo>
                  <a:pt x="311" y="2964"/>
                </a:lnTo>
                <a:lnTo>
                  <a:pt x="309" y="2965"/>
                </a:lnTo>
                <a:lnTo>
                  <a:pt x="309" y="2967"/>
                </a:lnTo>
                <a:lnTo>
                  <a:pt x="309" y="2965"/>
                </a:lnTo>
                <a:lnTo>
                  <a:pt x="309" y="2967"/>
                </a:lnTo>
                <a:lnTo>
                  <a:pt x="308" y="2968"/>
                </a:lnTo>
                <a:lnTo>
                  <a:pt x="308" y="2970"/>
                </a:lnTo>
                <a:lnTo>
                  <a:pt x="308" y="2972"/>
                </a:lnTo>
                <a:lnTo>
                  <a:pt x="308" y="2973"/>
                </a:lnTo>
                <a:lnTo>
                  <a:pt x="308" y="2973"/>
                </a:lnTo>
                <a:lnTo>
                  <a:pt x="306" y="2975"/>
                </a:lnTo>
                <a:lnTo>
                  <a:pt x="305" y="2973"/>
                </a:lnTo>
                <a:lnTo>
                  <a:pt x="303" y="2973"/>
                </a:lnTo>
                <a:lnTo>
                  <a:pt x="302" y="2970"/>
                </a:lnTo>
                <a:lnTo>
                  <a:pt x="300" y="2968"/>
                </a:lnTo>
                <a:lnTo>
                  <a:pt x="298" y="2968"/>
                </a:lnTo>
                <a:lnTo>
                  <a:pt x="297" y="2965"/>
                </a:lnTo>
                <a:lnTo>
                  <a:pt x="295" y="2965"/>
                </a:lnTo>
                <a:lnTo>
                  <a:pt x="294" y="2965"/>
                </a:lnTo>
                <a:lnTo>
                  <a:pt x="292" y="2965"/>
                </a:lnTo>
                <a:lnTo>
                  <a:pt x="290" y="2967"/>
                </a:lnTo>
                <a:lnTo>
                  <a:pt x="289" y="2967"/>
                </a:lnTo>
                <a:lnTo>
                  <a:pt x="287" y="2968"/>
                </a:lnTo>
                <a:lnTo>
                  <a:pt x="286" y="2968"/>
                </a:lnTo>
                <a:lnTo>
                  <a:pt x="284" y="2970"/>
                </a:lnTo>
                <a:lnTo>
                  <a:pt x="283" y="2972"/>
                </a:lnTo>
                <a:lnTo>
                  <a:pt x="281" y="2973"/>
                </a:lnTo>
                <a:lnTo>
                  <a:pt x="281" y="2975"/>
                </a:lnTo>
                <a:lnTo>
                  <a:pt x="283" y="2978"/>
                </a:lnTo>
                <a:lnTo>
                  <a:pt x="283" y="2979"/>
                </a:lnTo>
                <a:lnTo>
                  <a:pt x="284" y="2983"/>
                </a:lnTo>
                <a:lnTo>
                  <a:pt x="284" y="2984"/>
                </a:lnTo>
                <a:lnTo>
                  <a:pt x="284" y="2986"/>
                </a:lnTo>
                <a:lnTo>
                  <a:pt x="284" y="2987"/>
                </a:lnTo>
                <a:lnTo>
                  <a:pt x="284" y="2989"/>
                </a:lnTo>
                <a:lnTo>
                  <a:pt x="283" y="2989"/>
                </a:lnTo>
                <a:lnTo>
                  <a:pt x="283" y="2991"/>
                </a:lnTo>
                <a:lnTo>
                  <a:pt x="281" y="2991"/>
                </a:lnTo>
                <a:lnTo>
                  <a:pt x="281" y="2992"/>
                </a:lnTo>
                <a:lnTo>
                  <a:pt x="279" y="2994"/>
                </a:lnTo>
                <a:lnTo>
                  <a:pt x="279" y="2995"/>
                </a:lnTo>
                <a:lnTo>
                  <a:pt x="278" y="2997"/>
                </a:lnTo>
                <a:lnTo>
                  <a:pt x="275" y="2998"/>
                </a:lnTo>
                <a:lnTo>
                  <a:pt x="273" y="2998"/>
                </a:lnTo>
                <a:lnTo>
                  <a:pt x="272" y="2998"/>
                </a:lnTo>
                <a:lnTo>
                  <a:pt x="270" y="3000"/>
                </a:lnTo>
                <a:lnTo>
                  <a:pt x="270" y="3002"/>
                </a:lnTo>
                <a:lnTo>
                  <a:pt x="270" y="3003"/>
                </a:lnTo>
                <a:lnTo>
                  <a:pt x="270" y="3002"/>
                </a:lnTo>
                <a:lnTo>
                  <a:pt x="270" y="3003"/>
                </a:lnTo>
                <a:lnTo>
                  <a:pt x="270" y="3005"/>
                </a:lnTo>
                <a:lnTo>
                  <a:pt x="270" y="3006"/>
                </a:lnTo>
                <a:lnTo>
                  <a:pt x="268" y="3009"/>
                </a:lnTo>
                <a:lnTo>
                  <a:pt x="268" y="3011"/>
                </a:lnTo>
                <a:lnTo>
                  <a:pt x="268" y="3013"/>
                </a:lnTo>
                <a:lnTo>
                  <a:pt x="270" y="3014"/>
                </a:lnTo>
                <a:lnTo>
                  <a:pt x="270" y="3016"/>
                </a:lnTo>
                <a:lnTo>
                  <a:pt x="270" y="3016"/>
                </a:lnTo>
                <a:lnTo>
                  <a:pt x="272" y="3017"/>
                </a:lnTo>
                <a:lnTo>
                  <a:pt x="275" y="3019"/>
                </a:lnTo>
                <a:lnTo>
                  <a:pt x="276" y="3022"/>
                </a:lnTo>
                <a:lnTo>
                  <a:pt x="278" y="3022"/>
                </a:lnTo>
                <a:lnTo>
                  <a:pt x="278" y="3024"/>
                </a:lnTo>
                <a:lnTo>
                  <a:pt x="278" y="3025"/>
                </a:lnTo>
                <a:lnTo>
                  <a:pt x="278" y="3027"/>
                </a:lnTo>
                <a:lnTo>
                  <a:pt x="276" y="3028"/>
                </a:lnTo>
                <a:lnTo>
                  <a:pt x="275" y="3028"/>
                </a:lnTo>
                <a:lnTo>
                  <a:pt x="273" y="3030"/>
                </a:lnTo>
                <a:lnTo>
                  <a:pt x="273" y="3033"/>
                </a:lnTo>
                <a:lnTo>
                  <a:pt x="272" y="3035"/>
                </a:lnTo>
                <a:lnTo>
                  <a:pt x="273" y="3033"/>
                </a:lnTo>
                <a:lnTo>
                  <a:pt x="272" y="3035"/>
                </a:lnTo>
                <a:lnTo>
                  <a:pt x="270" y="3038"/>
                </a:lnTo>
                <a:lnTo>
                  <a:pt x="270" y="3041"/>
                </a:lnTo>
                <a:lnTo>
                  <a:pt x="270" y="3043"/>
                </a:lnTo>
                <a:lnTo>
                  <a:pt x="270" y="3044"/>
                </a:lnTo>
                <a:lnTo>
                  <a:pt x="270" y="3046"/>
                </a:lnTo>
                <a:lnTo>
                  <a:pt x="268" y="3046"/>
                </a:lnTo>
                <a:lnTo>
                  <a:pt x="267" y="3046"/>
                </a:lnTo>
                <a:lnTo>
                  <a:pt x="267" y="3044"/>
                </a:lnTo>
                <a:lnTo>
                  <a:pt x="267" y="3043"/>
                </a:lnTo>
                <a:lnTo>
                  <a:pt x="267" y="3041"/>
                </a:lnTo>
                <a:lnTo>
                  <a:pt x="267" y="3038"/>
                </a:lnTo>
                <a:lnTo>
                  <a:pt x="267" y="3036"/>
                </a:lnTo>
                <a:lnTo>
                  <a:pt x="267" y="3033"/>
                </a:lnTo>
                <a:lnTo>
                  <a:pt x="267" y="3032"/>
                </a:lnTo>
                <a:lnTo>
                  <a:pt x="267" y="3028"/>
                </a:lnTo>
                <a:lnTo>
                  <a:pt x="267" y="3027"/>
                </a:lnTo>
                <a:lnTo>
                  <a:pt x="268" y="3025"/>
                </a:lnTo>
                <a:lnTo>
                  <a:pt x="267" y="3024"/>
                </a:lnTo>
                <a:lnTo>
                  <a:pt x="265" y="3024"/>
                </a:lnTo>
                <a:lnTo>
                  <a:pt x="265" y="3024"/>
                </a:lnTo>
                <a:lnTo>
                  <a:pt x="264" y="3024"/>
                </a:lnTo>
                <a:lnTo>
                  <a:pt x="262" y="3024"/>
                </a:lnTo>
                <a:lnTo>
                  <a:pt x="259" y="3024"/>
                </a:lnTo>
                <a:lnTo>
                  <a:pt x="257" y="3024"/>
                </a:lnTo>
                <a:lnTo>
                  <a:pt x="254" y="3024"/>
                </a:lnTo>
                <a:lnTo>
                  <a:pt x="253" y="3024"/>
                </a:lnTo>
                <a:lnTo>
                  <a:pt x="251" y="3024"/>
                </a:lnTo>
                <a:lnTo>
                  <a:pt x="248" y="3022"/>
                </a:lnTo>
                <a:lnTo>
                  <a:pt x="246" y="3021"/>
                </a:lnTo>
                <a:lnTo>
                  <a:pt x="245" y="3021"/>
                </a:lnTo>
                <a:lnTo>
                  <a:pt x="245" y="3022"/>
                </a:lnTo>
                <a:lnTo>
                  <a:pt x="245" y="3021"/>
                </a:lnTo>
                <a:lnTo>
                  <a:pt x="245" y="3022"/>
                </a:lnTo>
                <a:lnTo>
                  <a:pt x="243" y="3024"/>
                </a:lnTo>
                <a:lnTo>
                  <a:pt x="243" y="3025"/>
                </a:lnTo>
                <a:lnTo>
                  <a:pt x="245" y="3027"/>
                </a:lnTo>
                <a:lnTo>
                  <a:pt x="245" y="3028"/>
                </a:lnTo>
                <a:lnTo>
                  <a:pt x="246" y="3030"/>
                </a:lnTo>
                <a:lnTo>
                  <a:pt x="248" y="3030"/>
                </a:lnTo>
                <a:lnTo>
                  <a:pt x="249" y="3032"/>
                </a:lnTo>
                <a:lnTo>
                  <a:pt x="251" y="3032"/>
                </a:lnTo>
                <a:lnTo>
                  <a:pt x="251" y="3033"/>
                </a:lnTo>
                <a:lnTo>
                  <a:pt x="251" y="3035"/>
                </a:lnTo>
                <a:lnTo>
                  <a:pt x="251" y="3038"/>
                </a:lnTo>
                <a:lnTo>
                  <a:pt x="253" y="3041"/>
                </a:lnTo>
                <a:lnTo>
                  <a:pt x="251" y="3043"/>
                </a:lnTo>
                <a:lnTo>
                  <a:pt x="251" y="3044"/>
                </a:lnTo>
                <a:lnTo>
                  <a:pt x="249" y="3047"/>
                </a:lnTo>
                <a:lnTo>
                  <a:pt x="248" y="3047"/>
                </a:lnTo>
                <a:lnTo>
                  <a:pt x="248" y="3049"/>
                </a:lnTo>
                <a:lnTo>
                  <a:pt x="246" y="3049"/>
                </a:lnTo>
                <a:lnTo>
                  <a:pt x="245" y="3049"/>
                </a:lnTo>
                <a:lnTo>
                  <a:pt x="243" y="3049"/>
                </a:lnTo>
                <a:lnTo>
                  <a:pt x="240" y="3047"/>
                </a:lnTo>
                <a:lnTo>
                  <a:pt x="238" y="3047"/>
                </a:lnTo>
                <a:lnTo>
                  <a:pt x="237" y="3046"/>
                </a:lnTo>
                <a:lnTo>
                  <a:pt x="235" y="3043"/>
                </a:lnTo>
                <a:lnTo>
                  <a:pt x="232" y="3041"/>
                </a:lnTo>
                <a:lnTo>
                  <a:pt x="230" y="3039"/>
                </a:lnTo>
                <a:lnTo>
                  <a:pt x="229" y="3039"/>
                </a:lnTo>
                <a:lnTo>
                  <a:pt x="229" y="3041"/>
                </a:lnTo>
                <a:lnTo>
                  <a:pt x="227" y="3041"/>
                </a:lnTo>
                <a:lnTo>
                  <a:pt x="227" y="3044"/>
                </a:lnTo>
                <a:lnTo>
                  <a:pt x="227" y="3046"/>
                </a:lnTo>
                <a:lnTo>
                  <a:pt x="226" y="3047"/>
                </a:lnTo>
                <a:lnTo>
                  <a:pt x="226" y="3049"/>
                </a:lnTo>
                <a:lnTo>
                  <a:pt x="224" y="3054"/>
                </a:lnTo>
                <a:lnTo>
                  <a:pt x="226" y="3049"/>
                </a:lnTo>
                <a:lnTo>
                  <a:pt x="224" y="3054"/>
                </a:lnTo>
                <a:lnTo>
                  <a:pt x="223" y="3057"/>
                </a:lnTo>
                <a:lnTo>
                  <a:pt x="223" y="3062"/>
                </a:lnTo>
                <a:lnTo>
                  <a:pt x="221" y="3062"/>
                </a:lnTo>
                <a:lnTo>
                  <a:pt x="221" y="3065"/>
                </a:lnTo>
                <a:lnTo>
                  <a:pt x="221" y="3066"/>
                </a:lnTo>
                <a:lnTo>
                  <a:pt x="219" y="3071"/>
                </a:lnTo>
                <a:lnTo>
                  <a:pt x="218" y="3074"/>
                </a:lnTo>
                <a:lnTo>
                  <a:pt x="218" y="3077"/>
                </a:lnTo>
                <a:lnTo>
                  <a:pt x="216" y="3081"/>
                </a:lnTo>
                <a:lnTo>
                  <a:pt x="216" y="3082"/>
                </a:lnTo>
                <a:lnTo>
                  <a:pt x="215" y="3085"/>
                </a:lnTo>
                <a:lnTo>
                  <a:pt x="213" y="3087"/>
                </a:lnTo>
                <a:lnTo>
                  <a:pt x="212" y="3088"/>
                </a:lnTo>
                <a:lnTo>
                  <a:pt x="212" y="3092"/>
                </a:lnTo>
                <a:lnTo>
                  <a:pt x="210" y="3093"/>
                </a:lnTo>
                <a:lnTo>
                  <a:pt x="210" y="3096"/>
                </a:lnTo>
                <a:lnTo>
                  <a:pt x="212" y="3099"/>
                </a:lnTo>
                <a:lnTo>
                  <a:pt x="212" y="3099"/>
                </a:lnTo>
                <a:lnTo>
                  <a:pt x="215" y="3103"/>
                </a:lnTo>
                <a:lnTo>
                  <a:pt x="216" y="3104"/>
                </a:lnTo>
                <a:lnTo>
                  <a:pt x="218" y="3106"/>
                </a:lnTo>
                <a:lnTo>
                  <a:pt x="219" y="3107"/>
                </a:lnTo>
                <a:lnTo>
                  <a:pt x="219" y="3111"/>
                </a:lnTo>
                <a:lnTo>
                  <a:pt x="219" y="3112"/>
                </a:lnTo>
                <a:lnTo>
                  <a:pt x="221" y="3114"/>
                </a:lnTo>
                <a:lnTo>
                  <a:pt x="221" y="3117"/>
                </a:lnTo>
                <a:lnTo>
                  <a:pt x="221" y="3120"/>
                </a:lnTo>
                <a:lnTo>
                  <a:pt x="221" y="3122"/>
                </a:lnTo>
                <a:lnTo>
                  <a:pt x="221" y="3123"/>
                </a:lnTo>
                <a:lnTo>
                  <a:pt x="219" y="3126"/>
                </a:lnTo>
                <a:lnTo>
                  <a:pt x="218" y="3126"/>
                </a:lnTo>
                <a:lnTo>
                  <a:pt x="215" y="3126"/>
                </a:lnTo>
                <a:lnTo>
                  <a:pt x="213" y="3126"/>
                </a:lnTo>
                <a:lnTo>
                  <a:pt x="212" y="3128"/>
                </a:lnTo>
                <a:lnTo>
                  <a:pt x="210" y="3128"/>
                </a:lnTo>
                <a:lnTo>
                  <a:pt x="210" y="3129"/>
                </a:lnTo>
                <a:lnTo>
                  <a:pt x="210" y="3131"/>
                </a:lnTo>
                <a:lnTo>
                  <a:pt x="210" y="3133"/>
                </a:lnTo>
                <a:lnTo>
                  <a:pt x="210" y="3134"/>
                </a:lnTo>
                <a:lnTo>
                  <a:pt x="208" y="3136"/>
                </a:lnTo>
                <a:lnTo>
                  <a:pt x="207" y="3136"/>
                </a:lnTo>
                <a:lnTo>
                  <a:pt x="205" y="3136"/>
                </a:lnTo>
                <a:lnTo>
                  <a:pt x="204" y="3136"/>
                </a:lnTo>
                <a:lnTo>
                  <a:pt x="200" y="3136"/>
                </a:lnTo>
                <a:lnTo>
                  <a:pt x="199" y="3136"/>
                </a:lnTo>
                <a:lnTo>
                  <a:pt x="196" y="3137"/>
                </a:lnTo>
                <a:lnTo>
                  <a:pt x="194" y="3137"/>
                </a:lnTo>
                <a:lnTo>
                  <a:pt x="194" y="3137"/>
                </a:lnTo>
                <a:lnTo>
                  <a:pt x="194" y="3137"/>
                </a:lnTo>
                <a:lnTo>
                  <a:pt x="193" y="3137"/>
                </a:lnTo>
                <a:lnTo>
                  <a:pt x="191" y="3136"/>
                </a:lnTo>
                <a:lnTo>
                  <a:pt x="189" y="3134"/>
                </a:lnTo>
                <a:lnTo>
                  <a:pt x="188" y="3133"/>
                </a:lnTo>
                <a:lnTo>
                  <a:pt x="188" y="3131"/>
                </a:lnTo>
                <a:lnTo>
                  <a:pt x="188" y="3129"/>
                </a:lnTo>
                <a:lnTo>
                  <a:pt x="186" y="3128"/>
                </a:lnTo>
                <a:lnTo>
                  <a:pt x="185" y="3128"/>
                </a:lnTo>
                <a:lnTo>
                  <a:pt x="183" y="3126"/>
                </a:lnTo>
                <a:lnTo>
                  <a:pt x="182" y="3126"/>
                </a:lnTo>
                <a:lnTo>
                  <a:pt x="180" y="3126"/>
                </a:lnTo>
                <a:lnTo>
                  <a:pt x="180" y="3129"/>
                </a:lnTo>
                <a:lnTo>
                  <a:pt x="178" y="3131"/>
                </a:lnTo>
                <a:lnTo>
                  <a:pt x="177" y="3134"/>
                </a:lnTo>
                <a:lnTo>
                  <a:pt x="175" y="3136"/>
                </a:lnTo>
                <a:lnTo>
                  <a:pt x="174" y="3137"/>
                </a:lnTo>
                <a:lnTo>
                  <a:pt x="172" y="3139"/>
                </a:lnTo>
                <a:lnTo>
                  <a:pt x="170" y="3141"/>
                </a:lnTo>
                <a:lnTo>
                  <a:pt x="169" y="3141"/>
                </a:lnTo>
                <a:lnTo>
                  <a:pt x="167" y="3141"/>
                </a:lnTo>
                <a:lnTo>
                  <a:pt x="164" y="3141"/>
                </a:lnTo>
                <a:lnTo>
                  <a:pt x="163" y="3142"/>
                </a:lnTo>
                <a:lnTo>
                  <a:pt x="161" y="3142"/>
                </a:lnTo>
                <a:lnTo>
                  <a:pt x="159" y="3144"/>
                </a:lnTo>
                <a:lnTo>
                  <a:pt x="158" y="3144"/>
                </a:lnTo>
                <a:lnTo>
                  <a:pt x="156" y="3145"/>
                </a:lnTo>
                <a:lnTo>
                  <a:pt x="155" y="3148"/>
                </a:lnTo>
                <a:lnTo>
                  <a:pt x="152" y="3150"/>
                </a:lnTo>
                <a:lnTo>
                  <a:pt x="150" y="3153"/>
                </a:lnTo>
                <a:lnTo>
                  <a:pt x="148" y="3155"/>
                </a:lnTo>
                <a:lnTo>
                  <a:pt x="148" y="3156"/>
                </a:lnTo>
                <a:lnTo>
                  <a:pt x="148" y="3158"/>
                </a:lnTo>
                <a:lnTo>
                  <a:pt x="148" y="3161"/>
                </a:lnTo>
                <a:lnTo>
                  <a:pt x="148" y="3163"/>
                </a:lnTo>
                <a:lnTo>
                  <a:pt x="147" y="3166"/>
                </a:lnTo>
                <a:lnTo>
                  <a:pt x="147" y="3167"/>
                </a:lnTo>
                <a:lnTo>
                  <a:pt x="145" y="3169"/>
                </a:lnTo>
                <a:lnTo>
                  <a:pt x="142" y="3169"/>
                </a:lnTo>
                <a:lnTo>
                  <a:pt x="140" y="3169"/>
                </a:lnTo>
                <a:lnTo>
                  <a:pt x="137" y="3171"/>
                </a:lnTo>
                <a:lnTo>
                  <a:pt x="136" y="3172"/>
                </a:lnTo>
                <a:lnTo>
                  <a:pt x="134" y="3174"/>
                </a:lnTo>
                <a:lnTo>
                  <a:pt x="134" y="3175"/>
                </a:lnTo>
                <a:lnTo>
                  <a:pt x="131" y="3177"/>
                </a:lnTo>
                <a:lnTo>
                  <a:pt x="129" y="3178"/>
                </a:lnTo>
                <a:lnTo>
                  <a:pt x="126" y="3180"/>
                </a:lnTo>
                <a:lnTo>
                  <a:pt x="126" y="3182"/>
                </a:lnTo>
                <a:lnTo>
                  <a:pt x="123" y="3185"/>
                </a:lnTo>
                <a:lnTo>
                  <a:pt x="120" y="3186"/>
                </a:lnTo>
                <a:lnTo>
                  <a:pt x="118" y="3188"/>
                </a:lnTo>
                <a:lnTo>
                  <a:pt x="118" y="3191"/>
                </a:lnTo>
                <a:lnTo>
                  <a:pt x="115" y="3193"/>
                </a:lnTo>
                <a:lnTo>
                  <a:pt x="114" y="3196"/>
                </a:lnTo>
                <a:lnTo>
                  <a:pt x="112" y="3197"/>
                </a:lnTo>
                <a:lnTo>
                  <a:pt x="112" y="3199"/>
                </a:lnTo>
                <a:lnTo>
                  <a:pt x="110" y="3201"/>
                </a:lnTo>
                <a:lnTo>
                  <a:pt x="112" y="3199"/>
                </a:lnTo>
                <a:lnTo>
                  <a:pt x="110" y="3201"/>
                </a:lnTo>
                <a:lnTo>
                  <a:pt x="110" y="3204"/>
                </a:lnTo>
                <a:lnTo>
                  <a:pt x="109" y="3205"/>
                </a:lnTo>
                <a:lnTo>
                  <a:pt x="109" y="3208"/>
                </a:lnTo>
                <a:lnTo>
                  <a:pt x="106" y="3213"/>
                </a:lnTo>
                <a:lnTo>
                  <a:pt x="103" y="3219"/>
                </a:lnTo>
                <a:lnTo>
                  <a:pt x="103" y="3221"/>
                </a:lnTo>
                <a:lnTo>
                  <a:pt x="101" y="3224"/>
                </a:lnTo>
                <a:lnTo>
                  <a:pt x="99" y="3226"/>
                </a:lnTo>
                <a:lnTo>
                  <a:pt x="99" y="3227"/>
                </a:lnTo>
                <a:lnTo>
                  <a:pt x="98" y="3229"/>
                </a:lnTo>
                <a:lnTo>
                  <a:pt x="96" y="3231"/>
                </a:lnTo>
                <a:lnTo>
                  <a:pt x="95" y="3232"/>
                </a:lnTo>
                <a:lnTo>
                  <a:pt x="90" y="3235"/>
                </a:lnTo>
                <a:lnTo>
                  <a:pt x="88" y="3237"/>
                </a:lnTo>
                <a:lnTo>
                  <a:pt x="87" y="3237"/>
                </a:lnTo>
                <a:lnTo>
                  <a:pt x="84" y="3238"/>
                </a:lnTo>
                <a:lnTo>
                  <a:pt x="82" y="3238"/>
                </a:lnTo>
                <a:lnTo>
                  <a:pt x="80" y="3237"/>
                </a:lnTo>
                <a:lnTo>
                  <a:pt x="80" y="3235"/>
                </a:lnTo>
                <a:lnTo>
                  <a:pt x="80" y="3234"/>
                </a:lnTo>
                <a:lnTo>
                  <a:pt x="79" y="3232"/>
                </a:lnTo>
                <a:lnTo>
                  <a:pt x="79" y="3231"/>
                </a:lnTo>
                <a:lnTo>
                  <a:pt x="79" y="3229"/>
                </a:lnTo>
                <a:lnTo>
                  <a:pt x="79" y="3227"/>
                </a:lnTo>
                <a:lnTo>
                  <a:pt x="79" y="3226"/>
                </a:lnTo>
                <a:lnTo>
                  <a:pt x="76" y="3223"/>
                </a:lnTo>
                <a:lnTo>
                  <a:pt x="74" y="3223"/>
                </a:lnTo>
                <a:lnTo>
                  <a:pt x="71" y="3223"/>
                </a:lnTo>
                <a:lnTo>
                  <a:pt x="69" y="3223"/>
                </a:lnTo>
                <a:lnTo>
                  <a:pt x="68" y="3223"/>
                </a:lnTo>
                <a:lnTo>
                  <a:pt x="66" y="3224"/>
                </a:lnTo>
                <a:lnTo>
                  <a:pt x="65" y="3224"/>
                </a:lnTo>
                <a:lnTo>
                  <a:pt x="58" y="3226"/>
                </a:lnTo>
                <a:lnTo>
                  <a:pt x="54" y="3221"/>
                </a:lnTo>
                <a:lnTo>
                  <a:pt x="49" y="3218"/>
                </a:lnTo>
                <a:lnTo>
                  <a:pt x="43" y="3213"/>
                </a:lnTo>
                <a:lnTo>
                  <a:pt x="41" y="3212"/>
                </a:lnTo>
                <a:lnTo>
                  <a:pt x="38" y="3210"/>
                </a:lnTo>
                <a:lnTo>
                  <a:pt x="35" y="3207"/>
                </a:lnTo>
                <a:lnTo>
                  <a:pt x="30" y="3205"/>
                </a:lnTo>
                <a:lnTo>
                  <a:pt x="27" y="3202"/>
                </a:lnTo>
                <a:lnTo>
                  <a:pt x="25" y="3201"/>
                </a:lnTo>
                <a:lnTo>
                  <a:pt x="24" y="3201"/>
                </a:lnTo>
                <a:lnTo>
                  <a:pt x="14" y="3194"/>
                </a:lnTo>
                <a:lnTo>
                  <a:pt x="13" y="3189"/>
                </a:lnTo>
                <a:lnTo>
                  <a:pt x="11" y="3189"/>
                </a:lnTo>
                <a:lnTo>
                  <a:pt x="11" y="3188"/>
                </a:lnTo>
                <a:lnTo>
                  <a:pt x="9" y="3188"/>
                </a:lnTo>
                <a:lnTo>
                  <a:pt x="9" y="3186"/>
                </a:lnTo>
                <a:lnTo>
                  <a:pt x="8" y="3185"/>
                </a:lnTo>
                <a:lnTo>
                  <a:pt x="5" y="3180"/>
                </a:lnTo>
                <a:lnTo>
                  <a:pt x="3" y="3175"/>
                </a:lnTo>
                <a:lnTo>
                  <a:pt x="0" y="3172"/>
                </a:lnTo>
                <a:lnTo>
                  <a:pt x="5" y="3171"/>
                </a:lnTo>
                <a:lnTo>
                  <a:pt x="8" y="3169"/>
                </a:lnTo>
                <a:lnTo>
                  <a:pt x="22" y="3161"/>
                </a:lnTo>
                <a:lnTo>
                  <a:pt x="27" y="3158"/>
                </a:lnTo>
                <a:lnTo>
                  <a:pt x="30" y="3156"/>
                </a:lnTo>
                <a:lnTo>
                  <a:pt x="38" y="3145"/>
                </a:lnTo>
                <a:lnTo>
                  <a:pt x="43" y="3137"/>
                </a:lnTo>
                <a:lnTo>
                  <a:pt x="50" y="3131"/>
                </a:lnTo>
                <a:lnTo>
                  <a:pt x="54" y="3128"/>
                </a:lnTo>
                <a:lnTo>
                  <a:pt x="60" y="3123"/>
                </a:lnTo>
                <a:lnTo>
                  <a:pt x="74" y="3111"/>
                </a:lnTo>
                <a:lnTo>
                  <a:pt x="82" y="3101"/>
                </a:lnTo>
                <a:lnTo>
                  <a:pt x="90" y="3096"/>
                </a:lnTo>
                <a:lnTo>
                  <a:pt x="106" y="3079"/>
                </a:lnTo>
                <a:lnTo>
                  <a:pt x="110" y="3073"/>
                </a:lnTo>
                <a:lnTo>
                  <a:pt x="114" y="3069"/>
                </a:lnTo>
                <a:lnTo>
                  <a:pt x="117" y="3066"/>
                </a:lnTo>
                <a:lnTo>
                  <a:pt x="118" y="3063"/>
                </a:lnTo>
                <a:lnTo>
                  <a:pt x="123" y="3060"/>
                </a:lnTo>
                <a:lnTo>
                  <a:pt x="125" y="3057"/>
                </a:lnTo>
                <a:lnTo>
                  <a:pt x="128" y="3054"/>
                </a:lnTo>
                <a:lnTo>
                  <a:pt x="131" y="3049"/>
                </a:lnTo>
                <a:lnTo>
                  <a:pt x="133" y="3044"/>
                </a:lnTo>
                <a:lnTo>
                  <a:pt x="134" y="3044"/>
                </a:lnTo>
                <a:lnTo>
                  <a:pt x="134" y="3043"/>
                </a:lnTo>
                <a:lnTo>
                  <a:pt x="136" y="3041"/>
                </a:lnTo>
                <a:lnTo>
                  <a:pt x="136" y="3039"/>
                </a:lnTo>
                <a:lnTo>
                  <a:pt x="137" y="3038"/>
                </a:lnTo>
                <a:lnTo>
                  <a:pt x="139" y="3036"/>
                </a:lnTo>
                <a:lnTo>
                  <a:pt x="139" y="3035"/>
                </a:lnTo>
                <a:lnTo>
                  <a:pt x="142" y="3030"/>
                </a:lnTo>
                <a:lnTo>
                  <a:pt x="145" y="3025"/>
                </a:lnTo>
                <a:lnTo>
                  <a:pt x="145" y="3024"/>
                </a:lnTo>
                <a:lnTo>
                  <a:pt x="148" y="3021"/>
                </a:lnTo>
                <a:lnTo>
                  <a:pt x="152" y="3016"/>
                </a:lnTo>
                <a:lnTo>
                  <a:pt x="152" y="3014"/>
                </a:lnTo>
                <a:lnTo>
                  <a:pt x="152" y="3013"/>
                </a:lnTo>
                <a:lnTo>
                  <a:pt x="153" y="3011"/>
                </a:lnTo>
                <a:lnTo>
                  <a:pt x="153" y="3009"/>
                </a:lnTo>
                <a:lnTo>
                  <a:pt x="155" y="3008"/>
                </a:lnTo>
                <a:lnTo>
                  <a:pt x="156" y="3005"/>
                </a:lnTo>
                <a:lnTo>
                  <a:pt x="158" y="2998"/>
                </a:lnTo>
                <a:lnTo>
                  <a:pt x="159" y="2994"/>
                </a:lnTo>
                <a:lnTo>
                  <a:pt x="159" y="2992"/>
                </a:lnTo>
                <a:lnTo>
                  <a:pt x="163" y="2984"/>
                </a:lnTo>
                <a:lnTo>
                  <a:pt x="164" y="2979"/>
                </a:lnTo>
                <a:lnTo>
                  <a:pt x="166" y="2978"/>
                </a:lnTo>
                <a:lnTo>
                  <a:pt x="166" y="2976"/>
                </a:lnTo>
                <a:lnTo>
                  <a:pt x="166" y="2975"/>
                </a:lnTo>
                <a:lnTo>
                  <a:pt x="166" y="2973"/>
                </a:lnTo>
                <a:lnTo>
                  <a:pt x="169" y="2968"/>
                </a:lnTo>
                <a:lnTo>
                  <a:pt x="170" y="2964"/>
                </a:lnTo>
                <a:lnTo>
                  <a:pt x="172" y="2956"/>
                </a:lnTo>
                <a:lnTo>
                  <a:pt x="174" y="2949"/>
                </a:lnTo>
                <a:lnTo>
                  <a:pt x="175" y="2945"/>
                </a:lnTo>
                <a:lnTo>
                  <a:pt x="175" y="2943"/>
                </a:lnTo>
                <a:lnTo>
                  <a:pt x="175" y="2942"/>
                </a:lnTo>
                <a:lnTo>
                  <a:pt x="175" y="2938"/>
                </a:lnTo>
                <a:lnTo>
                  <a:pt x="177" y="2934"/>
                </a:lnTo>
                <a:lnTo>
                  <a:pt x="177" y="2932"/>
                </a:lnTo>
                <a:lnTo>
                  <a:pt x="177" y="2931"/>
                </a:lnTo>
                <a:lnTo>
                  <a:pt x="178" y="2929"/>
                </a:lnTo>
                <a:lnTo>
                  <a:pt x="178" y="2927"/>
                </a:lnTo>
                <a:lnTo>
                  <a:pt x="178" y="2926"/>
                </a:lnTo>
                <a:lnTo>
                  <a:pt x="178" y="2923"/>
                </a:lnTo>
                <a:lnTo>
                  <a:pt x="180" y="2921"/>
                </a:lnTo>
                <a:lnTo>
                  <a:pt x="180" y="2918"/>
                </a:lnTo>
                <a:lnTo>
                  <a:pt x="182" y="2912"/>
                </a:lnTo>
                <a:lnTo>
                  <a:pt x="182" y="2910"/>
                </a:lnTo>
                <a:lnTo>
                  <a:pt x="182" y="2910"/>
                </a:lnTo>
                <a:lnTo>
                  <a:pt x="182" y="2907"/>
                </a:lnTo>
                <a:lnTo>
                  <a:pt x="182" y="2905"/>
                </a:lnTo>
                <a:lnTo>
                  <a:pt x="182" y="2904"/>
                </a:lnTo>
                <a:lnTo>
                  <a:pt x="183" y="2902"/>
                </a:lnTo>
                <a:lnTo>
                  <a:pt x="183" y="2901"/>
                </a:lnTo>
                <a:lnTo>
                  <a:pt x="183" y="2897"/>
                </a:lnTo>
                <a:lnTo>
                  <a:pt x="183" y="2893"/>
                </a:lnTo>
                <a:lnTo>
                  <a:pt x="188" y="2872"/>
                </a:lnTo>
                <a:lnTo>
                  <a:pt x="188" y="2869"/>
                </a:lnTo>
                <a:lnTo>
                  <a:pt x="188" y="2863"/>
                </a:lnTo>
                <a:lnTo>
                  <a:pt x="188" y="2855"/>
                </a:lnTo>
                <a:lnTo>
                  <a:pt x="188" y="2850"/>
                </a:lnTo>
                <a:lnTo>
                  <a:pt x="189" y="2845"/>
                </a:lnTo>
                <a:lnTo>
                  <a:pt x="189" y="2844"/>
                </a:lnTo>
                <a:lnTo>
                  <a:pt x="189" y="2842"/>
                </a:lnTo>
                <a:lnTo>
                  <a:pt x="189" y="2841"/>
                </a:lnTo>
                <a:lnTo>
                  <a:pt x="189" y="2839"/>
                </a:lnTo>
                <a:lnTo>
                  <a:pt x="189" y="2834"/>
                </a:lnTo>
                <a:lnTo>
                  <a:pt x="189" y="2829"/>
                </a:lnTo>
                <a:lnTo>
                  <a:pt x="189" y="2828"/>
                </a:lnTo>
                <a:lnTo>
                  <a:pt x="189" y="2826"/>
                </a:lnTo>
                <a:lnTo>
                  <a:pt x="189" y="2825"/>
                </a:lnTo>
                <a:lnTo>
                  <a:pt x="189" y="2823"/>
                </a:lnTo>
                <a:lnTo>
                  <a:pt x="189" y="2822"/>
                </a:lnTo>
                <a:lnTo>
                  <a:pt x="191" y="2820"/>
                </a:lnTo>
                <a:lnTo>
                  <a:pt x="191" y="2818"/>
                </a:lnTo>
                <a:lnTo>
                  <a:pt x="191" y="2817"/>
                </a:lnTo>
                <a:lnTo>
                  <a:pt x="191" y="2815"/>
                </a:lnTo>
                <a:lnTo>
                  <a:pt x="191" y="2814"/>
                </a:lnTo>
                <a:lnTo>
                  <a:pt x="191" y="2812"/>
                </a:lnTo>
                <a:lnTo>
                  <a:pt x="191" y="2811"/>
                </a:lnTo>
                <a:lnTo>
                  <a:pt x="191" y="2809"/>
                </a:lnTo>
                <a:lnTo>
                  <a:pt x="191" y="2807"/>
                </a:lnTo>
                <a:lnTo>
                  <a:pt x="191" y="2803"/>
                </a:lnTo>
                <a:lnTo>
                  <a:pt x="193" y="2796"/>
                </a:lnTo>
                <a:lnTo>
                  <a:pt x="193" y="2796"/>
                </a:lnTo>
                <a:lnTo>
                  <a:pt x="193" y="2792"/>
                </a:lnTo>
                <a:lnTo>
                  <a:pt x="194" y="2784"/>
                </a:lnTo>
                <a:lnTo>
                  <a:pt x="194" y="2781"/>
                </a:lnTo>
                <a:lnTo>
                  <a:pt x="194" y="2771"/>
                </a:lnTo>
                <a:lnTo>
                  <a:pt x="194" y="2762"/>
                </a:lnTo>
                <a:lnTo>
                  <a:pt x="196" y="2757"/>
                </a:lnTo>
                <a:lnTo>
                  <a:pt x="196" y="2752"/>
                </a:lnTo>
                <a:lnTo>
                  <a:pt x="197" y="2751"/>
                </a:lnTo>
                <a:lnTo>
                  <a:pt x="197" y="2749"/>
                </a:lnTo>
                <a:lnTo>
                  <a:pt x="197" y="2744"/>
                </a:lnTo>
                <a:lnTo>
                  <a:pt x="199" y="2738"/>
                </a:lnTo>
                <a:lnTo>
                  <a:pt x="199" y="2730"/>
                </a:lnTo>
                <a:lnTo>
                  <a:pt x="200" y="2725"/>
                </a:lnTo>
                <a:lnTo>
                  <a:pt x="200" y="2724"/>
                </a:lnTo>
                <a:lnTo>
                  <a:pt x="200" y="2721"/>
                </a:lnTo>
                <a:lnTo>
                  <a:pt x="202" y="2719"/>
                </a:lnTo>
                <a:lnTo>
                  <a:pt x="204" y="2713"/>
                </a:lnTo>
                <a:lnTo>
                  <a:pt x="204" y="2703"/>
                </a:lnTo>
                <a:lnTo>
                  <a:pt x="204" y="2695"/>
                </a:lnTo>
                <a:lnTo>
                  <a:pt x="204" y="2686"/>
                </a:lnTo>
                <a:lnTo>
                  <a:pt x="205" y="2678"/>
                </a:lnTo>
                <a:lnTo>
                  <a:pt x="205" y="2676"/>
                </a:lnTo>
                <a:lnTo>
                  <a:pt x="205" y="2675"/>
                </a:lnTo>
                <a:lnTo>
                  <a:pt x="207" y="2668"/>
                </a:lnTo>
                <a:lnTo>
                  <a:pt x="207" y="2667"/>
                </a:lnTo>
                <a:lnTo>
                  <a:pt x="208" y="2662"/>
                </a:lnTo>
                <a:lnTo>
                  <a:pt x="210" y="2656"/>
                </a:lnTo>
                <a:lnTo>
                  <a:pt x="212" y="2649"/>
                </a:lnTo>
                <a:lnTo>
                  <a:pt x="213" y="2643"/>
                </a:lnTo>
                <a:lnTo>
                  <a:pt x="213" y="2638"/>
                </a:lnTo>
                <a:lnTo>
                  <a:pt x="215" y="2637"/>
                </a:lnTo>
                <a:lnTo>
                  <a:pt x="215" y="2635"/>
                </a:lnTo>
                <a:lnTo>
                  <a:pt x="215" y="2634"/>
                </a:lnTo>
                <a:lnTo>
                  <a:pt x="215" y="2632"/>
                </a:lnTo>
                <a:lnTo>
                  <a:pt x="216" y="2631"/>
                </a:lnTo>
                <a:lnTo>
                  <a:pt x="216" y="2629"/>
                </a:lnTo>
                <a:lnTo>
                  <a:pt x="216" y="2627"/>
                </a:lnTo>
                <a:lnTo>
                  <a:pt x="216" y="2626"/>
                </a:lnTo>
                <a:lnTo>
                  <a:pt x="218" y="2624"/>
                </a:lnTo>
                <a:lnTo>
                  <a:pt x="218" y="2623"/>
                </a:lnTo>
                <a:lnTo>
                  <a:pt x="219" y="2618"/>
                </a:lnTo>
                <a:lnTo>
                  <a:pt x="219" y="2610"/>
                </a:lnTo>
                <a:lnTo>
                  <a:pt x="223" y="2601"/>
                </a:lnTo>
                <a:lnTo>
                  <a:pt x="224" y="2599"/>
                </a:lnTo>
                <a:lnTo>
                  <a:pt x="224" y="2597"/>
                </a:lnTo>
                <a:lnTo>
                  <a:pt x="226" y="2599"/>
                </a:lnTo>
                <a:lnTo>
                  <a:pt x="226" y="2605"/>
                </a:lnTo>
                <a:lnTo>
                  <a:pt x="226" y="2608"/>
                </a:lnTo>
                <a:lnTo>
                  <a:pt x="226" y="2610"/>
                </a:lnTo>
                <a:lnTo>
                  <a:pt x="226" y="2612"/>
                </a:lnTo>
                <a:lnTo>
                  <a:pt x="227" y="2608"/>
                </a:lnTo>
                <a:lnTo>
                  <a:pt x="230" y="2604"/>
                </a:lnTo>
                <a:lnTo>
                  <a:pt x="232" y="2599"/>
                </a:lnTo>
                <a:lnTo>
                  <a:pt x="234" y="2593"/>
                </a:lnTo>
                <a:lnTo>
                  <a:pt x="235" y="2586"/>
                </a:lnTo>
                <a:lnTo>
                  <a:pt x="237" y="2585"/>
                </a:lnTo>
                <a:lnTo>
                  <a:pt x="237" y="2583"/>
                </a:lnTo>
                <a:lnTo>
                  <a:pt x="237" y="2582"/>
                </a:lnTo>
                <a:lnTo>
                  <a:pt x="238" y="2580"/>
                </a:lnTo>
                <a:lnTo>
                  <a:pt x="238" y="2578"/>
                </a:lnTo>
                <a:lnTo>
                  <a:pt x="238" y="2577"/>
                </a:lnTo>
                <a:lnTo>
                  <a:pt x="240" y="2572"/>
                </a:lnTo>
                <a:lnTo>
                  <a:pt x="243" y="2567"/>
                </a:lnTo>
                <a:lnTo>
                  <a:pt x="243" y="2566"/>
                </a:lnTo>
                <a:lnTo>
                  <a:pt x="243" y="2564"/>
                </a:lnTo>
                <a:lnTo>
                  <a:pt x="245" y="2559"/>
                </a:lnTo>
                <a:lnTo>
                  <a:pt x="246" y="2556"/>
                </a:lnTo>
                <a:lnTo>
                  <a:pt x="248" y="2553"/>
                </a:lnTo>
                <a:lnTo>
                  <a:pt x="249" y="2548"/>
                </a:lnTo>
                <a:lnTo>
                  <a:pt x="253" y="2539"/>
                </a:lnTo>
                <a:lnTo>
                  <a:pt x="256" y="2529"/>
                </a:lnTo>
                <a:lnTo>
                  <a:pt x="257" y="2526"/>
                </a:lnTo>
                <a:lnTo>
                  <a:pt x="259" y="2523"/>
                </a:lnTo>
                <a:lnTo>
                  <a:pt x="262" y="2514"/>
                </a:lnTo>
                <a:lnTo>
                  <a:pt x="264" y="2509"/>
                </a:lnTo>
                <a:lnTo>
                  <a:pt x="267" y="2501"/>
                </a:lnTo>
                <a:lnTo>
                  <a:pt x="268" y="2492"/>
                </a:lnTo>
                <a:lnTo>
                  <a:pt x="273" y="2477"/>
                </a:lnTo>
                <a:lnTo>
                  <a:pt x="275" y="2471"/>
                </a:lnTo>
                <a:lnTo>
                  <a:pt x="276" y="2465"/>
                </a:lnTo>
                <a:lnTo>
                  <a:pt x="279" y="2454"/>
                </a:lnTo>
                <a:lnTo>
                  <a:pt x="279" y="2444"/>
                </a:lnTo>
                <a:lnTo>
                  <a:pt x="279" y="2441"/>
                </a:lnTo>
                <a:lnTo>
                  <a:pt x="279" y="2436"/>
                </a:lnTo>
                <a:lnTo>
                  <a:pt x="279" y="2435"/>
                </a:lnTo>
                <a:lnTo>
                  <a:pt x="279" y="2433"/>
                </a:lnTo>
                <a:lnTo>
                  <a:pt x="279" y="2432"/>
                </a:lnTo>
                <a:lnTo>
                  <a:pt x="279" y="2430"/>
                </a:lnTo>
                <a:lnTo>
                  <a:pt x="281" y="2425"/>
                </a:lnTo>
                <a:lnTo>
                  <a:pt x="281" y="2416"/>
                </a:lnTo>
                <a:lnTo>
                  <a:pt x="283" y="2413"/>
                </a:lnTo>
                <a:lnTo>
                  <a:pt x="283" y="2409"/>
                </a:lnTo>
                <a:lnTo>
                  <a:pt x="283" y="2406"/>
                </a:lnTo>
                <a:lnTo>
                  <a:pt x="283" y="2403"/>
                </a:lnTo>
                <a:lnTo>
                  <a:pt x="283" y="2400"/>
                </a:lnTo>
                <a:lnTo>
                  <a:pt x="283" y="2398"/>
                </a:lnTo>
                <a:lnTo>
                  <a:pt x="284" y="2395"/>
                </a:lnTo>
                <a:lnTo>
                  <a:pt x="284" y="2392"/>
                </a:lnTo>
                <a:lnTo>
                  <a:pt x="284" y="2391"/>
                </a:lnTo>
                <a:lnTo>
                  <a:pt x="284" y="2389"/>
                </a:lnTo>
                <a:lnTo>
                  <a:pt x="284" y="2387"/>
                </a:lnTo>
                <a:lnTo>
                  <a:pt x="284" y="2386"/>
                </a:lnTo>
                <a:lnTo>
                  <a:pt x="284" y="2384"/>
                </a:lnTo>
                <a:lnTo>
                  <a:pt x="284" y="2383"/>
                </a:lnTo>
                <a:lnTo>
                  <a:pt x="284" y="2381"/>
                </a:lnTo>
                <a:lnTo>
                  <a:pt x="284" y="2379"/>
                </a:lnTo>
                <a:lnTo>
                  <a:pt x="284" y="2378"/>
                </a:lnTo>
                <a:lnTo>
                  <a:pt x="284" y="2375"/>
                </a:lnTo>
                <a:lnTo>
                  <a:pt x="284" y="2373"/>
                </a:lnTo>
                <a:lnTo>
                  <a:pt x="284" y="2372"/>
                </a:lnTo>
                <a:lnTo>
                  <a:pt x="284" y="2368"/>
                </a:lnTo>
                <a:lnTo>
                  <a:pt x="284" y="2365"/>
                </a:lnTo>
                <a:lnTo>
                  <a:pt x="283" y="2362"/>
                </a:lnTo>
                <a:lnTo>
                  <a:pt x="283" y="2359"/>
                </a:lnTo>
                <a:lnTo>
                  <a:pt x="283" y="2356"/>
                </a:lnTo>
                <a:lnTo>
                  <a:pt x="283" y="2353"/>
                </a:lnTo>
                <a:lnTo>
                  <a:pt x="284" y="2349"/>
                </a:lnTo>
                <a:lnTo>
                  <a:pt x="284" y="2348"/>
                </a:lnTo>
                <a:lnTo>
                  <a:pt x="284" y="2345"/>
                </a:lnTo>
                <a:lnTo>
                  <a:pt x="284" y="2340"/>
                </a:lnTo>
                <a:lnTo>
                  <a:pt x="284" y="2338"/>
                </a:lnTo>
                <a:lnTo>
                  <a:pt x="284" y="2332"/>
                </a:lnTo>
                <a:lnTo>
                  <a:pt x="284" y="2329"/>
                </a:lnTo>
                <a:lnTo>
                  <a:pt x="284" y="2327"/>
                </a:lnTo>
                <a:lnTo>
                  <a:pt x="284" y="2326"/>
                </a:lnTo>
                <a:lnTo>
                  <a:pt x="283" y="2324"/>
                </a:lnTo>
                <a:lnTo>
                  <a:pt x="283" y="2323"/>
                </a:lnTo>
                <a:lnTo>
                  <a:pt x="283" y="2321"/>
                </a:lnTo>
                <a:lnTo>
                  <a:pt x="283" y="2319"/>
                </a:lnTo>
                <a:lnTo>
                  <a:pt x="283" y="2318"/>
                </a:lnTo>
                <a:lnTo>
                  <a:pt x="283" y="2316"/>
                </a:lnTo>
                <a:lnTo>
                  <a:pt x="283" y="2315"/>
                </a:lnTo>
                <a:lnTo>
                  <a:pt x="283" y="2313"/>
                </a:lnTo>
                <a:lnTo>
                  <a:pt x="283" y="2310"/>
                </a:lnTo>
                <a:lnTo>
                  <a:pt x="283" y="2307"/>
                </a:lnTo>
                <a:lnTo>
                  <a:pt x="283" y="2305"/>
                </a:lnTo>
                <a:lnTo>
                  <a:pt x="283" y="2304"/>
                </a:lnTo>
                <a:lnTo>
                  <a:pt x="283" y="2302"/>
                </a:lnTo>
                <a:lnTo>
                  <a:pt x="281" y="2299"/>
                </a:lnTo>
                <a:lnTo>
                  <a:pt x="281" y="2296"/>
                </a:lnTo>
                <a:lnTo>
                  <a:pt x="281" y="2293"/>
                </a:lnTo>
                <a:lnTo>
                  <a:pt x="279" y="2291"/>
                </a:lnTo>
                <a:lnTo>
                  <a:pt x="279" y="2289"/>
                </a:lnTo>
                <a:lnTo>
                  <a:pt x="279" y="2288"/>
                </a:lnTo>
                <a:lnTo>
                  <a:pt x="279" y="2286"/>
                </a:lnTo>
                <a:lnTo>
                  <a:pt x="279" y="2283"/>
                </a:lnTo>
                <a:lnTo>
                  <a:pt x="278" y="2278"/>
                </a:lnTo>
                <a:lnTo>
                  <a:pt x="278" y="2277"/>
                </a:lnTo>
                <a:lnTo>
                  <a:pt x="278" y="2275"/>
                </a:lnTo>
                <a:lnTo>
                  <a:pt x="276" y="2271"/>
                </a:lnTo>
                <a:lnTo>
                  <a:pt x="276" y="2267"/>
                </a:lnTo>
                <a:lnTo>
                  <a:pt x="275" y="2263"/>
                </a:lnTo>
                <a:lnTo>
                  <a:pt x="275" y="2258"/>
                </a:lnTo>
                <a:lnTo>
                  <a:pt x="275" y="2256"/>
                </a:lnTo>
                <a:lnTo>
                  <a:pt x="275" y="2255"/>
                </a:lnTo>
                <a:lnTo>
                  <a:pt x="275" y="2253"/>
                </a:lnTo>
                <a:lnTo>
                  <a:pt x="275" y="2248"/>
                </a:lnTo>
                <a:lnTo>
                  <a:pt x="272" y="2228"/>
                </a:lnTo>
                <a:lnTo>
                  <a:pt x="270" y="2211"/>
                </a:lnTo>
                <a:lnTo>
                  <a:pt x="270" y="2206"/>
                </a:lnTo>
                <a:lnTo>
                  <a:pt x="268" y="2203"/>
                </a:lnTo>
                <a:lnTo>
                  <a:pt x="267" y="2192"/>
                </a:lnTo>
                <a:lnTo>
                  <a:pt x="267" y="2179"/>
                </a:lnTo>
                <a:lnTo>
                  <a:pt x="265" y="2166"/>
                </a:lnTo>
                <a:lnTo>
                  <a:pt x="264" y="2158"/>
                </a:lnTo>
                <a:lnTo>
                  <a:pt x="264" y="2152"/>
                </a:lnTo>
                <a:lnTo>
                  <a:pt x="264" y="2149"/>
                </a:lnTo>
                <a:lnTo>
                  <a:pt x="262" y="2146"/>
                </a:lnTo>
                <a:lnTo>
                  <a:pt x="262" y="2144"/>
                </a:lnTo>
                <a:lnTo>
                  <a:pt x="262" y="2141"/>
                </a:lnTo>
                <a:lnTo>
                  <a:pt x="262" y="2139"/>
                </a:lnTo>
                <a:lnTo>
                  <a:pt x="262" y="2136"/>
                </a:lnTo>
                <a:lnTo>
                  <a:pt x="262" y="2135"/>
                </a:lnTo>
                <a:lnTo>
                  <a:pt x="260" y="2132"/>
                </a:lnTo>
                <a:lnTo>
                  <a:pt x="260" y="2128"/>
                </a:lnTo>
                <a:lnTo>
                  <a:pt x="260" y="2125"/>
                </a:lnTo>
                <a:lnTo>
                  <a:pt x="260" y="2124"/>
                </a:lnTo>
                <a:lnTo>
                  <a:pt x="259" y="2121"/>
                </a:lnTo>
                <a:lnTo>
                  <a:pt x="259" y="2117"/>
                </a:lnTo>
                <a:lnTo>
                  <a:pt x="259" y="2114"/>
                </a:lnTo>
                <a:lnTo>
                  <a:pt x="259" y="2111"/>
                </a:lnTo>
                <a:lnTo>
                  <a:pt x="259" y="2108"/>
                </a:lnTo>
                <a:lnTo>
                  <a:pt x="259" y="2105"/>
                </a:lnTo>
                <a:lnTo>
                  <a:pt x="257" y="2098"/>
                </a:lnTo>
                <a:lnTo>
                  <a:pt x="257" y="2097"/>
                </a:lnTo>
                <a:lnTo>
                  <a:pt x="257" y="2095"/>
                </a:lnTo>
                <a:lnTo>
                  <a:pt x="257" y="2092"/>
                </a:lnTo>
                <a:lnTo>
                  <a:pt x="257" y="2089"/>
                </a:lnTo>
                <a:lnTo>
                  <a:pt x="257" y="2086"/>
                </a:lnTo>
                <a:lnTo>
                  <a:pt x="257" y="2084"/>
                </a:lnTo>
                <a:lnTo>
                  <a:pt x="257" y="2081"/>
                </a:lnTo>
                <a:lnTo>
                  <a:pt x="256" y="2079"/>
                </a:lnTo>
                <a:lnTo>
                  <a:pt x="256" y="2076"/>
                </a:lnTo>
                <a:lnTo>
                  <a:pt x="256" y="2073"/>
                </a:lnTo>
                <a:lnTo>
                  <a:pt x="256" y="2072"/>
                </a:lnTo>
                <a:lnTo>
                  <a:pt x="256" y="2068"/>
                </a:lnTo>
                <a:lnTo>
                  <a:pt x="256" y="2067"/>
                </a:lnTo>
                <a:lnTo>
                  <a:pt x="256" y="2065"/>
                </a:lnTo>
                <a:lnTo>
                  <a:pt x="256" y="2061"/>
                </a:lnTo>
                <a:lnTo>
                  <a:pt x="256" y="2059"/>
                </a:lnTo>
                <a:lnTo>
                  <a:pt x="256" y="2057"/>
                </a:lnTo>
                <a:lnTo>
                  <a:pt x="256" y="2056"/>
                </a:lnTo>
                <a:lnTo>
                  <a:pt x="256" y="2054"/>
                </a:lnTo>
                <a:lnTo>
                  <a:pt x="256" y="2053"/>
                </a:lnTo>
                <a:lnTo>
                  <a:pt x="254" y="2053"/>
                </a:lnTo>
                <a:lnTo>
                  <a:pt x="254" y="2051"/>
                </a:lnTo>
                <a:lnTo>
                  <a:pt x="254" y="2049"/>
                </a:lnTo>
                <a:lnTo>
                  <a:pt x="254" y="2046"/>
                </a:lnTo>
                <a:lnTo>
                  <a:pt x="254" y="2045"/>
                </a:lnTo>
                <a:lnTo>
                  <a:pt x="254" y="2043"/>
                </a:lnTo>
                <a:lnTo>
                  <a:pt x="254" y="2040"/>
                </a:lnTo>
                <a:lnTo>
                  <a:pt x="254" y="2038"/>
                </a:lnTo>
                <a:lnTo>
                  <a:pt x="254" y="2037"/>
                </a:lnTo>
                <a:lnTo>
                  <a:pt x="254" y="2035"/>
                </a:lnTo>
                <a:lnTo>
                  <a:pt x="253" y="2031"/>
                </a:lnTo>
                <a:lnTo>
                  <a:pt x="253" y="2029"/>
                </a:lnTo>
                <a:lnTo>
                  <a:pt x="253" y="2027"/>
                </a:lnTo>
                <a:lnTo>
                  <a:pt x="253" y="2026"/>
                </a:lnTo>
                <a:lnTo>
                  <a:pt x="253" y="2023"/>
                </a:lnTo>
                <a:lnTo>
                  <a:pt x="253" y="2021"/>
                </a:lnTo>
                <a:lnTo>
                  <a:pt x="253" y="2018"/>
                </a:lnTo>
                <a:lnTo>
                  <a:pt x="253" y="2015"/>
                </a:lnTo>
                <a:lnTo>
                  <a:pt x="253" y="2013"/>
                </a:lnTo>
                <a:lnTo>
                  <a:pt x="253" y="2010"/>
                </a:lnTo>
                <a:lnTo>
                  <a:pt x="253" y="2007"/>
                </a:lnTo>
                <a:lnTo>
                  <a:pt x="253" y="2004"/>
                </a:lnTo>
                <a:lnTo>
                  <a:pt x="253" y="2001"/>
                </a:lnTo>
                <a:lnTo>
                  <a:pt x="253" y="1997"/>
                </a:lnTo>
                <a:lnTo>
                  <a:pt x="253" y="1997"/>
                </a:lnTo>
                <a:lnTo>
                  <a:pt x="254" y="1994"/>
                </a:lnTo>
                <a:lnTo>
                  <a:pt x="254" y="1991"/>
                </a:lnTo>
                <a:lnTo>
                  <a:pt x="254" y="1988"/>
                </a:lnTo>
                <a:lnTo>
                  <a:pt x="254" y="1983"/>
                </a:lnTo>
                <a:lnTo>
                  <a:pt x="254" y="1982"/>
                </a:lnTo>
                <a:lnTo>
                  <a:pt x="254" y="1978"/>
                </a:lnTo>
                <a:lnTo>
                  <a:pt x="254" y="1977"/>
                </a:lnTo>
                <a:lnTo>
                  <a:pt x="254" y="1974"/>
                </a:lnTo>
                <a:lnTo>
                  <a:pt x="254" y="1972"/>
                </a:lnTo>
                <a:lnTo>
                  <a:pt x="256" y="1969"/>
                </a:lnTo>
                <a:lnTo>
                  <a:pt x="256" y="1966"/>
                </a:lnTo>
                <a:lnTo>
                  <a:pt x="256" y="1963"/>
                </a:lnTo>
                <a:lnTo>
                  <a:pt x="256" y="1959"/>
                </a:lnTo>
                <a:lnTo>
                  <a:pt x="256" y="1958"/>
                </a:lnTo>
                <a:lnTo>
                  <a:pt x="256" y="1956"/>
                </a:lnTo>
                <a:lnTo>
                  <a:pt x="256" y="1955"/>
                </a:lnTo>
                <a:lnTo>
                  <a:pt x="256" y="1953"/>
                </a:lnTo>
                <a:lnTo>
                  <a:pt x="256" y="1950"/>
                </a:lnTo>
                <a:lnTo>
                  <a:pt x="256" y="1947"/>
                </a:lnTo>
                <a:lnTo>
                  <a:pt x="256" y="1944"/>
                </a:lnTo>
                <a:lnTo>
                  <a:pt x="257" y="1941"/>
                </a:lnTo>
                <a:lnTo>
                  <a:pt x="257" y="1936"/>
                </a:lnTo>
                <a:lnTo>
                  <a:pt x="257" y="1933"/>
                </a:lnTo>
                <a:lnTo>
                  <a:pt x="257" y="1929"/>
                </a:lnTo>
                <a:lnTo>
                  <a:pt x="257" y="1926"/>
                </a:lnTo>
                <a:lnTo>
                  <a:pt x="257" y="1923"/>
                </a:lnTo>
                <a:lnTo>
                  <a:pt x="259" y="1922"/>
                </a:lnTo>
                <a:lnTo>
                  <a:pt x="259" y="1918"/>
                </a:lnTo>
                <a:lnTo>
                  <a:pt x="257" y="1917"/>
                </a:lnTo>
                <a:lnTo>
                  <a:pt x="257" y="1915"/>
                </a:lnTo>
                <a:lnTo>
                  <a:pt x="257" y="1914"/>
                </a:lnTo>
                <a:lnTo>
                  <a:pt x="259" y="1909"/>
                </a:lnTo>
                <a:lnTo>
                  <a:pt x="259" y="1906"/>
                </a:lnTo>
                <a:lnTo>
                  <a:pt x="259" y="1903"/>
                </a:lnTo>
                <a:lnTo>
                  <a:pt x="259" y="1899"/>
                </a:lnTo>
                <a:lnTo>
                  <a:pt x="259" y="1895"/>
                </a:lnTo>
                <a:lnTo>
                  <a:pt x="259" y="1893"/>
                </a:lnTo>
                <a:lnTo>
                  <a:pt x="259" y="1892"/>
                </a:lnTo>
                <a:lnTo>
                  <a:pt x="259" y="1888"/>
                </a:lnTo>
                <a:lnTo>
                  <a:pt x="259" y="1887"/>
                </a:lnTo>
                <a:lnTo>
                  <a:pt x="259" y="1884"/>
                </a:lnTo>
                <a:lnTo>
                  <a:pt x="259" y="1882"/>
                </a:lnTo>
                <a:lnTo>
                  <a:pt x="259" y="1881"/>
                </a:lnTo>
                <a:lnTo>
                  <a:pt x="259" y="1879"/>
                </a:lnTo>
                <a:lnTo>
                  <a:pt x="259" y="1877"/>
                </a:lnTo>
                <a:lnTo>
                  <a:pt x="259" y="1874"/>
                </a:lnTo>
                <a:lnTo>
                  <a:pt x="260" y="1873"/>
                </a:lnTo>
                <a:lnTo>
                  <a:pt x="260" y="1871"/>
                </a:lnTo>
                <a:lnTo>
                  <a:pt x="260" y="1869"/>
                </a:lnTo>
                <a:lnTo>
                  <a:pt x="260" y="1865"/>
                </a:lnTo>
                <a:lnTo>
                  <a:pt x="260" y="1862"/>
                </a:lnTo>
                <a:lnTo>
                  <a:pt x="260" y="1858"/>
                </a:lnTo>
                <a:lnTo>
                  <a:pt x="262" y="1857"/>
                </a:lnTo>
                <a:lnTo>
                  <a:pt x="262" y="1854"/>
                </a:lnTo>
                <a:lnTo>
                  <a:pt x="262" y="1851"/>
                </a:lnTo>
                <a:lnTo>
                  <a:pt x="264" y="1843"/>
                </a:lnTo>
                <a:lnTo>
                  <a:pt x="264" y="1841"/>
                </a:lnTo>
                <a:lnTo>
                  <a:pt x="264" y="1838"/>
                </a:lnTo>
                <a:lnTo>
                  <a:pt x="265" y="1830"/>
                </a:lnTo>
                <a:lnTo>
                  <a:pt x="267" y="1827"/>
                </a:lnTo>
                <a:lnTo>
                  <a:pt x="267" y="1822"/>
                </a:lnTo>
                <a:lnTo>
                  <a:pt x="267" y="1816"/>
                </a:lnTo>
                <a:lnTo>
                  <a:pt x="268" y="1816"/>
                </a:lnTo>
                <a:lnTo>
                  <a:pt x="268" y="1813"/>
                </a:lnTo>
                <a:lnTo>
                  <a:pt x="270" y="1808"/>
                </a:lnTo>
                <a:lnTo>
                  <a:pt x="270" y="1806"/>
                </a:lnTo>
                <a:lnTo>
                  <a:pt x="270" y="1803"/>
                </a:lnTo>
                <a:lnTo>
                  <a:pt x="270" y="1802"/>
                </a:lnTo>
                <a:lnTo>
                  <a:pt x="270" y="1800"/>
                </a:lnTo>
                <a:lnTo>
                  <a:pt x="272" y="1798"/>
                </a:lnTo>
                <a:lnTo>
                  <a:pt x="272" y="1797"/>
                </a:lnTo>
                <a:lnTo>
                  <a:pt x="273" y="1792"/>
                </a:lnTo>
                <a:lnTo>
                  <a:pt x="273" y="1791"/>
                </a:lnTo>
                <a:lnTo>
                  <a:pt x="275" y="1784"/>
                </a:lnTo>
                <a:lnTo>
                  <a:pt x="276" y="1783"/>
                </a:lnTo>
                <a:lnTo>
                  <a:pt x="276" y="1781"/>
                </a:lnTo>
                <a:lnTo>
                  <a:pt x="276" y="1779"/>
                </a:lnTo>
                <a:lnTo>
                  <a:pt x="278" y="1778"/>
                </a:lnTo>
                <a:lnTo>
                  <a:pt x="278" y="1776"/>
                </a:lnTo>
                <a:lnTo>
                  <a:pt x="279" y="1770"/>
                </a:lnTo>
                <a:lnTo>
                  <a:pt x="281" y="1770"/>
                </a:lnTo>
                <a:lnTo>
                  <a:pt x="281" y="1768"/>
                </a:lnTo>
                <a:lnTo>
                  <a:pt x="284" y="1759"/>
                </a:lnTo>
                <a:lnTo>
                  <a:pt x="286" y="1754"/>
                </a:lnTo>
                <a:lnTo>
                  <a:pt x="287" y="1753"/>
                </a:lnTo>
                <a:lnTo>
                  <a:pt x="287" y="1751"/>
                </a:lnTo>
                <a:lnTo>
                  <a:pt x="289" y="1748"/>
                </a:lnTo>
                <a:lnTo>
                  <a:pt x="289" y="1746"/>
                </a:lnTo>
                <a:lnTo>
                  <a:pt x="290" y="1743"/>
                </a:lnTo>
                <a:lnTo>
                  <a:pt x="290" y="1742"/>
                </a:lnTo>
                <a:lnTo>
                  <a:pt x="294" y="1735"/>
                </a:lnTo>
                <a:lnTo>
                  <a:pt x="294" y="1734"/>
                </a:lnTo>
                <a:lnTo>
                  <a:pt x="295" y="1732"/>
                </a:lnTo>
                <a:lnTo>
                  <a:pt x="297" y="1731"/>
                </a:lnTo>
                <a:lnTo>
                  <a:pt x="298" y="1727"/>
                </a:lnTo>
                <a:lnTo>
                  <a:pt x="298" y="1726"/>
                </a:lnTo>
                <a:lnTo>
                  <a:pt x="300" y="1723"/>
                </a:lnTo>
                <a:lnTo>
                  <a:pt x="302" y="1721"/>
                </a:lnTo>
                <a:lnTo>
                  <a:pt x="303" y="1718"/>
                </a:lnTo>
                <a:lnTo>
                  <a:pt x="306" y="1710"/>
                </a:lnTo>
                <a:lnTo>
                  <a:pt x="308" y="1704"/>
                </a:lnTo>
                <a:lnTo>
                  <a:pt x="309" y="1701"/>
                </a:lnTo>
                <a:lnTo>
                  <a:pt x="313" y="1694"/>
                </a:lnTo>
                <a:lnTo>
                  <a:pt x="314" y="1694"/>
                </a:lnTo>
                <a:lnTo>
                  <a:pt x="314" y="1693"/>
                </a:lnTo>
                <a:lnTo>
                  <a:pt x="316" y="1689"/>
                </a:lnTo>
                <a:lnTo>
                  <a:pt x="317" y="1688"/>
                </a:lnTo>
                <a:lnTo>
                  <a:pt x="319" y="1685"/>
                </a:lnTo>
                <a:lnTo>
                  <a:pt x="319" y="1683"/>
                </a:lnTo>
                <a:lnTo>
                  <a:pt x="320" y="1682"/>
                </a:lnTo>
                <a:lnTo>
                  <a:pt x="320" y="1680"/>
                </a:lnTo>
                <a:lnTo>
                  <a:pt x="322" y="1678"/>
                </a:lnTo>
                <a:lnTo>
                  <a:pt x="322" y="1677"/>
                </a:lnTo>
                <a:lnTo>
                  <a:pt x="324" y="1677"/>
                </a:lnTo>
                <a:lnTo>
                  <a:pt x="324" y="1674"/>
                </a:lnTo>
                <a:lnTo>
                  <a:pt x="325" y="1672"/>
                </a:lnTo>
                <a:lnTo>
                  <a:pt x="327" y="1669"/>
                </a:lnTo>
                <a:lnTo>
                  <a:pt x="328" y="1669"/>
                </a:lnTo>
                <a:lnTo>
                  <a:pt x="328" y="1666"/>
                </a:lnTo>
                <a:lnTo>
                  <a:pt x="330" y="1664"/>
                </a:lnTo>
                <a:lnTo>
                  <a:pt x="332" y="1661"/>
                </a:lnTo>
                <a:lnTo>
                  <a:pt x="335" y="1656"/>
                </a:lnTo>
                <a:lnTo>
                  <a:pt x="336" y="1655"/>
                </a:lnTo>
                <a:lnTo>
                  <a:pt x="338" y="1653"/>
                </a:lnTo>
                <a:lnTo>
                  <a:pt x="339" y="1648"/>
                </a:lnTo>
                <a:lnTo>
                  <a:pt x="341" y="1647"/>
                </a:lnTo>
                <a:lnTo>
                  <a:pt x="341" y="1645"/>
                </a:lnTo>
                <a:lnTo>
                  <a:pt x="343" y="1645"/>
                </a:lnTo>
                <a:lnTo>
                  <a:pt x="343" y="1644"/>
                </a:lnTo>
                <a:lnTo>
                  <a:pt x="344" y="1642"/>
                </a:lnTo>
                <a:lnTo>
                  <a:pt x="346" y="1641"/>
                </a:lnTo>
                <a:lnTo>
                  <a:pt x="346" y="1637"/>
                </a:lnTo>
                <a:lnTo>
                  <a:pt x="346" y="1636"/>
                </a:lnTo>
                <a:lnTo>
                  <a:pt x="347" y="1634"/>
                </a:lnTo>
                <a:lnTo>
                  <a:pt x="349" y="1631"/>
                </a:lnTo>
                <a:lnTo>
                  <a:pt x="352" y="1628"/>
                </a:lnTo>
                <a:lnTo>
                  <a:pt x="355" y="1623"/>
                </a:lnTo>
                <a:lnTo>
                  <a:pt x="357" y="1620"/>
                </a:lnTo>
                <a:lnTo>
                  <a:pt x="358" y="1618"/>
                </a:lnTo>
                <a:lnTo>
                  <a:pt x="360" y="1617"/>
                </a:lnTo>
                <a:lnTo>
                  <a:pt x="360" y="1615"/>
                </a:lnTo>
                <a:lnTo>
                  <a:pt x="363" y="1612"/>
                </a:lnTo>
                <a:lnTo>
                  <a:pt x="365" y="1611"/>
                </a:lnTo>
                <a:lnTo>
                  <a:pt x="366" y="1609"/>
                </a:lnTo>
                <a:lnTo>
                  <a:pt x="366" y="1607"/>
                </a:lnTo>
                <a:lnTo>
                  <a:pt x="368" y="1606"/>
                </a:lnTo>
                <a:lnTo>
                  <a:pt x="368" y="1604"/>
                </a:lnTo>
                <a:lnTo>
                  <a:pt x="371" y="1601"/>
                </a:lnTo>
                <a:lnTo>
                  <a:pt x="371" y="1599"/>
                </a:lnTo>
                <a:lnTo>
                  <a:pt x="373" y="1599"/>
                </a:lnTo>
                <a:lnTo>
                  <a:pt x="373" y="1598"/>
                </a:lnTo>
                <a:lnTo>
                  <a:pt x="374" y="1596"/>
                </a:lnTo>
                <a:lnTo>
                  <a:pt x="377" y="1593"/>
                </a:lnTo>
                <a:lnTo>
                  <a:pt x="377" y="1592"/>
                </a:lnTo>
                <a:lnTo>
                  <a:pt x="379" y="1590"/>
                </a:lnTo>
                <a:lnTo>
                  <a:pt x="380" y="1588"/>
                </a:lnTo>
                <a:lnTo>
                  <a:pt x="382" y="1584"/>
                </a:lnTo>
                <a:lnTo>
                  <a:pt x="384" y="1581"/>
                </a:lnTo>
                <a:lnTo>
                  <a:pt x="385" y="1579"/>
                </a:lnTo>
                <a:lnTo>
                  <a:pt x="387" y="1576"/>
                </a:lnTo>
                <a:lnTo>
                  <a:pt x="390" y="1571"/>
                </a:lnTo>
                <a:lnTo>
                  <a:pt x="393" y="1568"/>
                </a:lnTo>
                <a:lnTo>
                  <a:pt x="395" y="1565"/>
                </a:lnTo>
                <a:lnTo>
                  <a:pt x="398" y="1562"/>
                </a:lnTo>
                <a:lnTo>
                  <a:pt x="398" y="1558"/>
                </a:lnTo>
                <a:lnTo>
                  <a:pt x="399" y="1557"/>
                </a:lnTo>
                <a:lnTo>
                  <a:pt x="401" y="1555"/>
                </a:lnTo>
                <a:lnTo>
                  <a:pt x="403" y="1552"/>
                </a:lnTo>
                <a:lnTo>
                  <a:pt x="404" y="1549"/>
                </a:lnTo>
                <a:lnTo>
                  <a:pt x="406" y="1549"/>
                </a:lnTo>
                <a:lnTo>
                  <a:pt x="409" y="1543"/>
                </a:lnTo>
                <a:lnTo>
                  <a:pt x="410" y="1543"/>
                </a:lnTo>
                <a:lnTo>
                  <a:pt x="414" y="1538"/>
                </a:lnTo>
                <a:lnTo>
                  <a:pt x="417" y="1535"/>
                </a:lnTo>
                <a:lnTo>
                  <a:pt x="417" y="1533"/>
                </a:lnTo>
                <a:lnTo>
                  <a:pt x="420" y="1532"/>
                </a:lnTo>
                <a:lnTo>
                  <a:pt x="420" y="1530"/>
                </a:lnTo>
                <a:lnTo>
                  <a:pt x="422" y="1527"/>
                </a:lnTo>
                <a:lnTo>
                  <a:pt x="422" y="1525"/>
                </a:lnTo>
                <a:lnTo>
                  <a:pt x="423" y="1525"/>
                </a:lnTo>
                <a:lnTo>
                  <a:pt x="425" y="1522"/>
                </a:lnTo>
                <a:lnTo>
                  <a:pt x="426" y="1521"/>
                </a:lnTo>
                <a:lnTo>
                  <a:pt x="426" y="1519"/>
                </a:lnTo>
                <a:lnTo>
                  <a:pt x="428" y="1517"/>
                </a:lnTo>
                <a:lnTo>
                  <a:pt x="431" y="1514"/>
                </a:lnTo>
                <a:lnTo>
                  <a:pt x="433" y="1511"/>
                </a:lnTo>
                <a:lnTo>
                  <a:pt x="434" y="1509"/>
                </a:lnTo>
                <a:lnTo>
                  <a:pt x="437" y="1508"/>
                </a:lnTo>
                <a:lnTo>
                  <a:pt x="437" y="1506"/>
                </a:lnTo>
                <a:lnTo>
                  <a:pt x="439" y="1506"/>
                </a:lnTo>
                <a:lnTo>
                  <a:pt x="440" y="1505"/>
                </a:lnTo>
                <a:lnTo>
                  <a:pt x="440" y="1503"/>
                </a:lnTo>
                <a:lnTo>
                  <a:pt x="442" y="1503"/>
                </a:lnTo>
                <a:lnTo>
                  <a:pt x="445" y="1500"/>
                </a:lnTo>
                <a:lnTo>
                  <a:pt x="448" y="1497"/>
                </a:lnTo>
                <a:lnTo>
                  <a:pt x="450" y="1494"/>
                </a:lnTo>
                <a:lnTo>
                  <a:pt x="452" y="1491"/>
                </a:lnTo>
                <a:lnTo>
                  <a:pt x="453" y="1491"/>
                </a:lnTo>
                <a:lnTo>
                  <a:pt x="453" y="1489"/>
                </a:lnTo>
                <a:lnTo>
                  <a:pt x="455" y="1489"/>
                </a:lnTo>
                <a:lnTo>
                  <a:pt x="456" y="1486"/>
                </a:lnTo>
                <a:lnTo>
                  <a:pt x="459" y="1483"/>
                </a:lnTo>
                <a:lnTo>
                  <a:pt x="459" y="1481"/>
                </a:lnTo>
                <a:lnTo>
                  <a:pt x="461" y="1478"/>
                </a:lnTo>
                <a:lnTo>
                  <a:pt x="461" y="1476"/>
                </a:lnTo>
                <a:lnTo>
                  <a:pt x="464" y="1475"/>
                </a:lnTo>
                <a:lnTo>
                  <a:pt x="469" y="1470"/>
                </a:lnTo>
                <a:lnTo>
                  <a:pt x="472" y="1465"/>
                </a:lnTo>
                <a:lnTo>
                  <a:pt x="474" y="1465"/>
                </a:lnTo>
                <a:lnTo>
                  <a:pt x="474" y="1465"/>
                </a:lnTo>
                <a:lnTo>
                  <a:pt x="475" y="1465"/>
                </a:lnTo>
                <a:lnTo>
                  <a:pt x="475" y="1464"/>
                </a:lnTo>
                <a:lnTo>
                  <a:pt x="478" y="1461"/>
                </a:lnTo>
                <a:lnTo>
                  <a:pt x="483" y="1459"/>
                </a:lnTo>
                <a:lnTo>
                  <a:pt x="483" y="1457"/>
                </a:lnTo>
                <a:lnTo>
                  <a:pt x="486" y="1456"/>
                </a:lnTo>
                <a:lnTo>
                  <a:pt x="488" y="1454"/>
                </a:lnTo>
                <a:lnTo>
                  <a:pt x="489" y="1453"/>
                </a:lnTo>
                <a:lnTo>
                  <a:pt x="491" y="1451"/>
                </a:lnTo>
                <a:lnTo>
                  <a:pt x="493" y="1451"/>
                </a:lnTo>
                <a:lnTo>
                  <a:pt x="494" y="1449"/>
                </a:lnTo>
                <a:lnTo>
                  <a:pt x="496" y="1448"/>
                </a:lnTo>
                <a:lnTo>
                  <a:pt x="497" y="1446"/>
                </a:lnTo>
                <a:lnTo>
                  <a:pt x="497" y="1446"/>
                </a:lnTo>
                <a:lnTo>
                  <a:pt x="499" y="1445"/>
                </a:lnTo>
                <a:lnTo>
                  <a:pt x="500" y="1443"/>
                </a:lnTo>
                <a:lnTo>
                  <a:pt x="504" y="1440"/>
                </a:lnTo>
                <a:lnTo>
                  <a:pt x="510" y="1437"/>
                </a:lnTo>
                <a:lnTo>
                  <a:pt x="512" y="1435"/>
                </a:lnTo>
                <a:lnTo>
                  <a:pt x="513" y="1434"/>
                </a:lnTo>
                <a:lnTo>
                  <a:pt x="518" y="1431"/>
                </a:lnTo>
                <a:lnTo>
                  <a:pt x="518" y="1429"/>
                </a:lnTo>
                <a:lnTo>
                  <a:pt x="519" y="1429"/>
                </a:lnTo>
                <a:lnTo>
                  <a:pt x="521" y="1427"/>
                </a:lnTo>
                <a:lnTo>
                  <a:pt x="523" y="1427"/>
                </a:lnTo>
                <a:lnTo>
                  <a:pt x="524" y="1426"/>
                </a:lnTo>
                <a:lnTo>
                  <a:pt x="526" y="1426"/>
                </a:lnTo>
                <a:lnTo>
                  <a:pt x="529" y="1423"/>
                </a:lnTo>
                <a:lnTo>
                  <a:pt x="532" y="1419"/>
                </a:lnTo>
                <a:lnTo>
                  <a:pt x="535" y="1416"/>
                </a:lnTo>
                <a:lnTo>
                  <a:pt x="535" y="1416"/>
                </a:lnTo>
                <a:lnTo>
                  <a:pt x="535" y="1415"/>
                </a:lnTo>
                <a:lnTo>
                  <a:pt x="537" y="1415"/>
                </a:lnTo>
                <a:lnTo>
                  <a:pt x="537" y="1413"/>
                </a:lnTo>
                <a:lnTo>
                  <a:pt x="538" y="1413"/>
                </a:lnTo>
                <a:lnTo>
                  <a:pt x="540" y="1412"/>
                </a:lnTo>
                <a:lnTo>
                  <a:pt x="542" y="1410"/>
                </a:lnTo>
                <a:lnTo>
                  <a:pt x="543" y="1408"/>
                </a:lnTo>
                <a:lnTo>
                  <a:pt x="545" y="1407"/>
                </a:lnTo>
                <a:lnTo>
                  <a:pt x="549" y="1404"/>
                </a:lnTo>
                <a:lnTo>
                  <a:pt x="553" y="1401"/>
                </a:lnTo>
                <a:lnTo>
                  <a:pt x="554" y="1401"/>
                </a:lnTo>
                <a:lnTo>
                  <a:pt x="556" y="1399"/>
                </a:lnTo>
                <a:lnTo>
                  <a:pt x="560" y="1394"/>
                </a:lnTo>
                <a:lnTo>
                  <a:pt x="564" y="1391"/>
                </a:lnTo>
                <a:lnTo>
                  <a:pt x="568" y="1389"/>
                </a:lnTo>
                <a:lnTo>
                  <a:pt x="573" y="1386"/>
                </a:lnTo>
                <a:lnTo>
                  <a:pt x="573" y="1386"/>
                </a:lnTo>
                <a:lnTo>
                  <a:pt x="573" y="1385"/>
                </a:lnTo>
                <a:lnTo>
                  <a:pt x="575" y="1385"/>
                </a:lnTo>
                <a:lnTo>
                  <a:pt x="575" y="1383"/>
                </a:lnTo>
                <a:lnTo>
                  <a:pt x="579" y="1380"/>
                </a:lnTo>
                <a:lnTo>
                  <a:pt x="584" y="1377"/>
                </a:lnTo>
                <a:lnTo>
                  <a:pt x="586" y="1377"/>
                </a:lnTo>
                <a:lnTo>
                  <a:pt x="586" y="1375"/>
                </a:lnTo>
                <a:lnTo>
                  <a:pt x="587" y="1375"/>
                </a:lnTo>
                <a:lnTo>
                  <a:pt x="587" y="1374"/>
                </a:lnTo>
                <a:lnTo>
                  <a:pt x="589" y="1374"/>
                </a:lnTo>
                <a:lnTo>
                  <a:pt x="590" y="1372"/>
                </a:lnTo>
                <a:lnTo>
                  <a:pt x="592" y="1371"/>
                </a:lnTo>
                <a:lnTo>
                  <a:pt x="594" y="1371"/>
                </a:lnTo>
                <a:lnTo>
                  <a:pt x="595" y="1369"/>
                </a:lnTo>
                <a:lnTo>
                  <a:pt x="600" y="1366"/>
                </a:lnTo>
                <a:lnTo>
                  <a:pt x="603" y="1363"/>
                </a:lnTo>
                <a:lnTo>
                  <a:pt x="606" y="1358"/>
                </a:lnTo>
                <a:lnTo>
                  <a:pt x="608" y="1356"/>
                </a:lnTo>
                <a:lnTo>
                  <a:pt x="609" y="1355"/>
                </a:lnTo>
                <a:lnTo>
                  <a:pt x="611" y="1353"/>
                </a:lnTo>
                <a:lnTo>
                  <a:pt x="613" y="1352"/>
                </a:lnTo>
                <a:lnTo>
                  <a:pt x="616" y="1352"/>
                </a:lnTo>
                <a:lnTo>
                  <a:pt x="617" y="1350"/>
                </a:lnTo>
                <a:lnTo>
                  <a:pt x="620" y="1347"/>
                </a:lnTo>
                <a:lnTo>
                  <a:pt x="622" y="1345"/>
                </a:lnTo>
                <a:lnTo>
                  <a:pt x="624" y="1344"/>
                </a:lnTo>
                <a:lnTo>
                  <a:pt x="625" y="1344"/>
                </a:lnTo>
                <a:lnTo>
                  <a:pt x="625" y="1342"/>
                </a:lnTo>
                <a:lnTo>
                  <a:pt x="627" y="1342"/>
                </a:lnTo>
                <a:lnTo>
                  <a:pt x="628" y="1339"/>
                </a:lnTo>
                <a:lnTo>
                  <a:pt x="632" y="1337"/>
                </a:lnTo>
                <a:lnTo>
                  <a:pt x="635" y="1334"/>
                </a:lnTo>
                <a:lnTo>
                  <a:pt x="636" y="1333"/>
                </a:lnTo>
                <a:lnTo>
                  <a:pt x="636" y="1331"/>
                </a:lnTo>
                <a:lnTo>
                  <a:pt x="636" y="1329"/>
                </a:lnTo>
                <a:lnTo>
                  <a:pt x="638" y="1328"/>
                </a:lnTo>
                <a:lnTo>
                  <a:pt x="639" y="1325"/>
                </a:lnTo>
                <a:lnTo>
                  <a:pt x="641" y="1325"/>
                </a:lnTo>
                <a:lnTo>
                  <a:pt x="641" y="1323"/>
                </a:lnTo>
                <a:lnTo>
                  <a:pt x="644" y="1318"/>
                </a:lnTo>
                <a:lnTo>
                  <a:pt x="647" y="1314"/>
                </a:lnTo>
                <a:lnTo>
                  <a:pt x="649" y="1312"/>
                </a:lnTo>
                <a:lnTo>
                  <a:pt x="649" y="1311"/>
                </a:lnTo>
                <a:lnTo>
                  <a:pt x="650" y="1311"/>
                </a:lnTo>
                <a:lnTo>
                  <a:pt x="650" y="1309"/>
                </a:lnTo>
                <a:lnTo>
                  <a:pt x="652" y="1309"/>
                </a:lnTo>
                <a:lnTo>
                  <a:pt x="652" y="1307"/>
                </a:lnTo>
                <a:lnTo>
                  <a:pt x="654" y="1307"/>
                </a:lnTo>
                <a:lnTo>
                  <a:pt x="654" y="1306"/>
                </a:lnTo>
                <a:lnTo>
                  <a:pt x="655" y="1303"/>
                </a:lnTo>
                <a:lnTo>
                  <a:pt x="657" y="1301"/>
                </a:lnTo>
                <a:lnTo>
                  <a:pt x="658" y="1299"/>
                </a:lnTo>
                <a:lnTo>
                  <a:pt x="660" y="1296"/>
                </a:lnTo>
                <a:lnTo>
                  <a:pt x="663" y="1295"/>
                </a:lnTo>
                <a:lnTo>
                  <a:pt x="663" y="1293"/>
                </a:lnTo>
                <a:lnTo>
                  <a:pt x="663" y="1292"/>
                </a:lnTo>
                <a:lnTo>
                  <a:pt x="665" y="1290"/>
                </a:lnTo>
                <a:lnTo>
                  <a:pt x="666" y="1287"/>
                </a:lnTo>
                <a:lnTo>
                  <a:pt x="668" y="1285"/>
                </a:lnTo>
                <a:lnTo>
                  <a:pt x="669" y="1282"/>
                </a:lnTo>
                <a:lnTo>
                  <a:pt x="671" y="1279"/>
                </a:lnTo>
                <a:lnTo>
                  <a:pt x="673" y="1277"/>
                </a:lnTo>
                <a:lnTo>
                  <a:pt x="674" y="1276"/>
                </a:lnTo>
                <a:lnTo>
                  <a:pt x="676" y="1274"/>
                </a:lnTo>
                <a:lnTo>
                  <a:pt x="676" y="1273"/>
                </a:lnTo>
                <a:lnTo>
                  <a:pt x="677" y="1271"/>
                </a:lnTo>
                <a:lnTo>
                  <a:pt x="679" y="1269"/>
                </a:lnTo>
                <a:lnTo>
                  <a:pt x="679" y="1268"/>
                </a:lnTo>
                <a:lnTo>
                  <a:pt x="680" y="1266"/>
                </a:lnTo>
                <a:lnTo>
                  <a:pt x="680" y="1265"/>
                </a:lnTo>
                <a:lnTo>
                  <a:pt x="682" y="1265"/>
                </a:lnTo>
                <a:lnTo>
                  <a:pt x="682" y="1263"/>
                </a:lnTo>
                <a:lnTo>
                  <a:pt x="682" y="1262"/>
                </a:lnTo>
                <a:lnTo>
                  <a:pt x="684" y="1262"/>
                </a:lnTo>
                <a:lnTo>
                  <a:pt x="685" y="1258"/>
                </a:lnTo>
                <a:lnTo>
                  <a:pt x="687" y="1257"/>
                </a:lnTo>
                <a:lnTo>
                  <a:pt x="687" y="1255"/>
                </a:lnTo>
                <a:lnTo>
                  <a:pt x="687" y="1254"/>
                </a:lnTo>
                <a:lnTo>
                  <a:pt x="687" y="1254"/>
                </a:lnTo>
                <a:lnTo>
                  <a:pt x="687" y="1252"/>
                </a:lnTo>
                <a:lnTo>
                  <a:pt x="688" y="1251"/>
                </a:lnTo>
                <a:lnTo>
                  <a:pt x="688" y="1249"/>
                </a:lnTo>
                <a:lnTo>
                  <a:pt x="690" y="1247"/>
                </a:lnTo>
                <a:lnTo>
                  <a:pt x="690" y="1246"/>
                </a:lnTo>
                <a:lnTo>
                  <a:pt x="692" y="1243"/>
                </a:lnTo>
                <a:lnTo>
                  <a:pt x="693" y="1239"/>
                </a:lnTo>
                <a:lnTo>
                  <a:pt x="695" y="1238"/>
                </a:lnTo>
                <a:lnTo>
                  <a:pt x="695" y="1238"/>
                </a:lnTo>
                <a:lnTo>
                  <a:pt x="696" y="1236"/>
                </a:lnTo>
                <a:lnTo>
                  <a:pt x="696" y="1235"/>
                </a:lnTo>
                <a:lnTo>
                  <a:pt x="698" y="1235"/>
                </a:lnTo>
                <a:lnTo>
                  <a:pt x="698" y="1233"/>
                </a:lnTo>
                <a:lnTo>
                  <a:pt x="698" y="1232"/>
                </a:lnTo>
                <a:lnTo>
                  <a:pt x="699" y="1232"/>
                </a:lnTo>
                <a:lnTo>
                  <a:pt x="699" y="1228"/>
                </a:lnTo>
                <a:lnTo>
                  <a:pt x="701" y="1225"/>
                </a:lnTo>
                <a:lnTo>
                  <a:pt x="701" y="1224"/>
                </a:lnTo>
                <a:lnTo>
                  <a:pt x="703" y="1222"/>
                </a:lnTo>
                <a:lnTo>
                  <a:pt x="707" y="1213"/>
                </a:lnTo>
                <a:lnTo>
                  <a:pt x="709" y="1209"/>
                </a:lnTo>
                <a:lnTo>
                  <a:pt x="710" y="1208"/>
                </a:lnTo>
                <a:lnTo>
                  <a:pt x="710" y="1206"/>
                </a:lnTo>
                <a:lnTo>
                  <a:pt x="710" y="1205"/>
                </a:lnTo>
                <a:lnTo>
                  <a:pt x="712" y="1203"/>
                </a:lnTo>
                <a:lnTo>
                  <a:pt x="712" y="1202"/>
                </a:lnTo>
                <a:lnTo>
                  <a:pt x="712" y="1200"/>
                </a:lnTo>
                <a:lnTo>
                  <a:pt x="714" y="1200"/>
                </a:lnTo>
                <a:lnTo>
                  <a:pt x="714" y="1198"/>
                </a:lnTo>
                <a:lnTo>
                  <a:pt x="714" y="1197"/>
                </a:lnTo>
                <a:lnTo>
                  <a:pt x="715" y="1195"/>
                </a:lnTo>
                <a:lnTo>
                  <a:pt x="715" y="1194"/>
                </a:lnTo>
                <a:lnTo>
                  <a:pt x="717" y="1192"/>
                </a:lnTo>
                <a:lnTo>
                  <a:pt x="718" y="1189"/>
                </a:lnTo>
                <a:lnTo>
                  <a:pt x="718" y="1187"/>
                </a:lnTo>
                <a:lnTo>
                  <a:pt x="718" y="1186"/>
                </a:lnTo>
                <a:lnTo>
                  <a:pt x="720" y="1184"/>
                </a:lnTo>
                <a:lnTo>
                  <a:pt x="720" y="1183"/>
                </a:lnTo>
                <a:lnTo>
                  <a:pt x="720" y="1181"/>
                </a:lnTo>
                <a:lnTo>
                  <a:pt x="720" y="1178"/>
                </a:lnTo>
                <a:lnTo>
                  <a:pt x="720" y="1176"/>
                </a:lnTo>
                <a:lnTo>
                  <a:pt x="720" y="1175"/>
                </a:lnTo>
                <a:lnTo>
                  <a:pt x="720" y="1173"/>
                </a:lnTo>
                <a:lnTo>
                  <a:pt x="720" y="1172"/>
                </a:lnTo>
                <a:lnTo>
                  <a:pt x="720" y="1170"/>
                </a:lnTo>
                <a:lnTo>
                  <a:pt x="722" y="1168"/>
                </a:lnTo>
                <a:lnTo>
                  <a:pt x="722" y="1164"/>
                </a:lnTo>
                <a:lnTo>
                  <a:pt x="722" y="1162"/>
                </a:lnTo>
                <a:lnTo>
                  <a:pt x="722" y="1161"/>
                </a:lnTo>
                <a:lnTo>
                  <a:pt x="722" y="1159"/>
                </a:lnTo>
                <a:lnTo>
                  <a:pt x="723" y="1156"/>
                </a:lnTo>
                <a:lnTo>
                  <a:pt x="723" y="1153"/>
                </a:lnTo>
                <a:lnTo>
                  <a:pt x="723" y="1151"/>
                </a:lnTo>
                <a:lnTo>
                  <a:pt x="723" y="1149"/>
                </a:lnTo>
                <a:lnTo>
                  <a:pt x="725" y="1148"/>
                </a:lnTo>
                <a:lnTo>
                  <a:pt x="725" y="1146"/>
                </a:lnTo>
                <a:lnTo>
                  <a:pt x="725" y="1145"/>
                </a:lnTo>
                <a:lnTo>
                  <a:pt x="725" y="1142"/>
                </a:lnTo>
                <a:lnTo>
                  <a:pt x="725" y="1140"/>
                </a:lnTo>
                <a:lnTo>
                  <a:pt x="725" y="1138"/>
                </a:lnTo>
                <a:lnTo>
                  <a:pt x="725" y="1135"/>
                </a:lnTo>
                <a:lnTo>
                  <a:pt x="725" y="1132"/>
                </a:lnTo>
                <a:lnTo>
                  <a:pt x="725" y="1131"/>
                </a:lnTo>
                <a:lnTo>
                  <a:pt x="725" y="1129"/>
                </a:lnTo>
                <a:lnTo>
                  <a:pt x="725" y="1127"/>
                </a:lnTo>
                <a:lnTo>
                  <a:pt x="725" y="1124"/>
                </a:lnTo>
                <a:lnTo>
                  <a:pt x="725" y="1123"/>
                </a:lnTo>
                <a:lnTo>
                  <a:pt x="725" y="1119"/>
                </a:lnTo>
                <a:lnTo>
                  <a:pt x="725" y="1118"/>
                </a:lnTo>
                <a:lnTo>
                  <a:pt x="725" y="1116"/>
                </a:lnTo>
                <a:lnTo>
                  <a:pt x="725" y="1115"/>
                </a:lnTo>
                <a:lnTo>
                  <a:pt x="726" y="1113"/>
                </a:lnTo>
                <a:lnTo>
                  <a:pt x="726" y="1112"/>
                </a:lnTo>
                <a:lnTo>
                  <a:pt x="726" y="1110"/>
                </a:lnTo>
                <a:lnTo>
                  <a:pt x="728" y="1107"/>
                </a:lnTo>
                <a:lnTo>
                  <a:pt x="728" y="1104"/>
                </a:lnTo>
                <a:lnTo>
                  <a:pt x="728" y="1102"/>
                </a:lnTo>
                <a:lnTo>
                  <a:pt x="729" y="1096"/>
                </a:lnTo>
                <a:lnTo>
                  <a:pt x="729" y="1093"/>
                </a:lnTo>
                <a:lnTo>
                  <a:pt x="729" y="1091"/>
                </a:lnTo>
                <a:lnTo>
                  <a:pt x="729" y="1089"/>
                </a:lnTo>
                <a:lnTo>
                  <a:pt x="729" y="1088"/>
                </a:lnTo>
                <a:lnTo>
                  <a:pt x="729" y="1086"/>
                </a:lnTo>
                <a:lnTo>
                  <a:pt x="729" y="1086"/>
                </a:lnTo>
                <a:lnTo>
                  <a:pt x="729" y="1085"/>
                </a:lnTo>
                <a:lnTo>
                  <a:pt x="729" y="1082"/>
                </a:lnTo>
                <a:lnTo>
                  <a:pt x="729" y="1078"/>
                </a:lnTo>
                <a:lnTo>
                  <a:pt x="729" y="1077"/>
                </a:lnTo>
                <a:lnTo>
                  <a:pt x="729" y="1074"/>
                </a:lnTo>
                <a:lnTo>
                  <a:pt x="729" y="1071"/>
                </a:lnTo>
                <a:lnTo>
                  <a:pt x="729" y="1067"/>
                </a:lnTo>
                <a:lnTo>
                  <a:pt x="729" y="1066"/>
                </a:lnTo>
                <a:lnTo>
                  <a:pt x="729" y="1063"/>
                </a:lnTo>
                <a:lnTo>
                  <a:pt x="728" y="1061"/>
                </a:lnTo>
                <a:lnTo>
                  <a:pt x="729" y="1058"/>
                </a:lnTo>
                <a:lnTo>
                  <a:pt x="729" y="1053"/>
                </a:lnTo>
                <a:lnTo>
                  <a:pt x="728" y="1048"/>
                </a:lnTo>
                <a:lnTo>
                  <a:pt x="728" y="1048"/>
                </a:lnTo>
                <a:lnTo>
                  <a:pt x="728" y="1047"/>
                </a:lnTo>
                <a:lnTo>
                  <a:pt x="728" y="1045"/>
                </a:lnTo>
                <a:lnTo>
                  <a:pt x="728" y="1044"/>
                </a:lnTo>
                <a:lnTo>
                  <a:pt x="726" y="1042"/>
                </a:lnTo>
                <a:lnTo>
                  <a:pt x="726" y="1041"/>
                </a:lnTo>
                <a:lnTo>
                  <a:pt x="726" y="1037"/>
                </a:lnTo>
                <a:lnTo>
                  <a:pt x="726" y="1036"/>
                </a:lnTo>
                <a:lnTo>
                  <a:pt x="726" y="1034"/>
                </a:lnTo>
                <a:lnTo>
                  <a:pt x="726" y="1031"/>
                </a:lnTo>
                <a:lnTo>
                  <a:pt x="726" y="1028"/>
                </a:lnTo>
                <a:lnTo>
                  <a:pt x="726" y="1026"/>
                </a:lnTo>
                <a:lnTo>
                  <a:pt x="726" y="1025"/>
                </a:lnTo>
                <a:lnTo>
                  <a:pt x="726" y="1022"/>
                </a:lnTo>
                <a:lnTo>
                  <a:pt x="728" y="1017"/>
                </a:lnTo>
                <a:lnTo>
                  <a:pt x="728" y="1014"/>
                </a:lnTo>
                <a:lnTo>
                  <a:pt x="728" y="1012"/>
                </a:lnTo>
                <a:lnTo>
                  <a:pt x="729" y="1011"/>
                </a:lnTo>
                <a:lnTo>
                  <a:pt x="729" y="1007"/>
                </a:lnTo>
                <a:lnTo>
                  <a:pt x="729" y="1006"/>
                </a:lnTo>
                <a:lnTo>
                  <a:pt x="731" y="1004"/>
                </a:lnTo>
                <a:lnTo>
                  <a:pt x="731" y="999"/>
                </a:lnTo>
                <a:lnTo>
                  <a:pt x="731" y="995"/>
                </a:lnTo>
                <a:lnTo>
                  <a:pt x="733" y="993"/>
                </a:lnTo>
                <a:lnTo>
                  <a:pt x="733" y="992"/>
                </a:lnTo>
                <a:lnTo>
                  <a:pt x="733" y="990"/>
                </a:lnTo>
                <a:lnTo>
                  <a:pt x="733" y="988"/>
                </a:lnTo>
                <a:lnTo>
                  <a:pt x="733" y="985"/>
                </a:lnTo>
                <a:lnTo>
                  <a:pt x="734" y="982"/>
                </a:lnTo>
                <a:lnTo>
                  <a:pt x="734" y="981"/>
                </a:lnTo>
                <a:lnTo>
                  <a:pt x="734" y="979"/>
                </a:lnTo>
                <a:lnTo>
                  <a:pt x="736" y="979"/>
                </a:lnTo>
                <a:lnTo>
                  <a:pt x="736" y="977"/>
                </a:lnTo>
                <a:lnTo>
                  <a:pt x="736" y="974"/>
                </a:lnTo>
                <a:lnTo>
                  <a:pt x="737" y="973"/>
                </a:lnTo>
                <a:lnTo>
                  <a:pt x="740" y="968"/>
                </a:lnTo>
                <a:lnTo>
                  <a:pt x="742" y="966"/>
                </a:lnTo>
                <a:lnTo>
                  <a:pt x="742" y="965"/>
                </a:lnTo>
                <a:lnTo>
                  <a:pt x="742" y="963"/>
                </a:lnTo>
                <a:lnTo>
                  <a:pt x="742" y="962"/>
                </a:lnTo>
                <a:lnTo>
                  <a:pt x="744" y="958"/>
                </a:lnTo>
                <a:lnTo>
                  <a:pt x="745" y="954"/>
                </a:lnTo>
                <a:lnTo>
                  <a:pt x="750" y="947"/>
                </a:lnTo>
                <a:lnTo>
                  <a:pt x="752" y="944"/>
                </a:lnTo>
                <a:lnTo>
                  <a:pt x="753" y="943"/>
                </a:lnTo>
                <a:lnTo>
                  <a:pt x="755" y="939"/>
                </a:lnTo>
                <a:lnTo>
                  <a:pt x="756" y="938"/>
                </a:lnTo>
                <a:lnTo>
                  <a:pt x="758" y="936"/>
                </a:lnTo>
                <a:lnTo>
                  <a:pt x="758" y="935"/>
                </a:lnTo>
                <a:lnTo>
                  <a:pt x="759" y="933"/>
                </a:lnTo>
                <a:lnTo>
                  <a:pt x="763" y="924"/>
                </a:lnTo>
                <a:lnTo>
                  <a:pt x="766" y="916"/>
                </a:lnTo>
                <a:lnTo>
                  <a:pt x="767" y="911"/>
                </a:lnTo>
                <a:lnTo>
                  <a:pt x="767" y="909"/>
                </a:lnTo>
                <a:lnTo>
                  <a:pt x="767" y="908"/>
                </a:lnTo>
                <a:lnTo>
                  <a:pt x="769" y="908"/>
                </a:lnTo>
                <a:lnTo>
                  <a:pt x="769" y="906"/>
                </a:lnTo>
                <a:lnTo>
                  <a:pt x="769" y="905"/>
                </a:lnTo>
                <a:lnTo>
                  <a:pt x="770" y="905"/>
                </a:lnTo>
                <a:lnTo>
                  <a:pt x="770" y="903"/>
                </a:lnTo>
                <a:lnTo>
                  <a:pt x="770" y="902"/>
                </a:lnTo>
                <a:lnTo>
                  <a:pt x="772" y="902"/>
                </a:lnTo>
                <a:lnTo>
                  <a:pt x="772" y="900"/>
                </a:lnTo>
                <a:lnTo>
                  <a:pt x="774" y="897"/>
                </a:lnTo>
                <a:lnTo>
                  <a:pt x="775" y="895"/>
                </a:lnTo>
                <a:lnTo>
                  <a:pt x="777" y="894"/>
                </a:lnTo>
                <a:lnTo>
                  <a:pt x="778" y="889"/>
                </a:lnTo>
                <a:lnTo>
                  <a:pt x="780" y="887"/>
                </a:lnTo>
                <a:lnTo>
                  <a:pt x="782" y="886"/>
                </a:lnTo>
                <a:lnTo>
                  <a:pt x="782" y="883"/>
                </a:lnTo>
                <a:lnTo>
                  <a:pt x="783" y="879"/>
                </a:lnTo>
                <a:lnTo>
                  <a:pt x="785" y="878"/>
                </a:lnTo>
                <a:lnTo>
                  <a:pt x="786" y="876"/>
                </a:lnTo>
                <a:lnTo>
                  <a:pt x="791" y="870"/>
                </a:lnTo>
                <a:lnTo>
                  <a:pt x="793" y="870"/>
                </a:lnTo>
                <a:lnTo>
                  <a:pt x="793" y="868"/>
                </a:lnTo>
                <a:lnTo>
                  <a:pt x="794" y="868"/>
                </a:lnTo>
                <a:lnTo>
                  <a:pt x="796" y="867"/>
                </a:lnTo>
                <a:lnTo>
                  <a:pt x="797" y="865"/>
                </a:lnTo>
                <a:lnTo>
                  <a:pt x="799" y="864"/>
                </a:lnTo>
                <a:lnTo>
                  <a:pt x="800" y="862"/>
                </a:lnTo>
                <a:lnTo>
                  <a:pt x="800" y="861"/>
                </a:lnTo>
                <a:lnTo>
                  <a:pt x="802" y="859"/>
                </a:lnTo>
                <a:lnTo>
                  <a:pt x="804" y="857"/>
                </a:lnTo>
                <a:lnTo>
                  <a:pt x="807" y="856"/>
                </a:lnTo>
                <a:lnTo>
                  <a:pt x="808" y="854"/>
                </a:lnTo>
                <a:lnTo>
                  <a:pt x="812" y="853"/>
                </a:lnTo>
                <a:lnTo>
                  <a:pt x="819" y="848"/>
                </a:lnTo>
                <a:lnTo>
                  <a:pt x="824" y="845"/>
                </a:lnTo>
                <a:lnTo>
                  <a:pt x="829" y="843"/>
                </a:lnTo>
                <a:lnTo>
                  <a:pt x="832" y="840"/>
                </a:lnTo>
                <a:lnTo>
                  <a:pt x="834" y="840"/>
                </a:lnTo>
                <a:lnTo>
                  <a:pt x="835" y="840"/>
                </a:lnTo>
                <a:lnTo>
                  <a:pt x="838" y="837"/>
                </a:lnTo>
                <a:lnTo>
                  <a:pt x="840" y="837"/>
                </a:lnTo>
                <a:lnTo>
                  <a:pt x="842" y="835"/>
                </a:lnTo>
                <a:lnTo>
                  <a:pt x="843" y="835"/>
                </a:lnTo>
                <a:lnTo>
                  <a:pt x="845" y="834"/>
                </a:lnTo>
                <a:lnTo>
                  <a:pt x="846" y="834"/>
                </a:lnTo>
                <a:lnTo>
                  <a:pt x="849" y="832"/>
                </a:lnTo>
                <a:lnTo>
                  <a:pt x="853" y="831"/>
                </a:lnTo>
                <a:lnTo>
                  <a:pt x="854" y="831"/>
                </a:lnTo>
                <a:lnTo>
                  <a:pt x="856" y="831"/>
                </a:lnTo>
                <a:lnTo>
                  <a:pt x="860" y="827"/>
                </a:lnTo>
                <a:lnTo>
                  <a:pt x="865" y="827"/>
                </a:lnTo>
                <a:lnTo>
                  <a:pt x="867" y="827"/>
                </a:lnTo>
                <a:lnTo>
                  <a:pt x="867" y="826"/>
                </a:lnTo>
                <a:lnTo>
                  <a:pt x="868" y="826"/>
                </a:lnTo>
                <a:lnTo>
                  <a:pt x="870" y="826"/>
                </a:lnTo>
                <a:lnTo>
                  <a:pt x="873" y="824"/>
                </a:lnTo>
                <a:lnTo>
                  <a:pt x="875" y="824"/>
                </a:lnTo>
                <a:lnTo>
                  <a:pt x="876" y="824"/>
                </a:lnTo>
                <a:lnTo>
                  <a:pt x="878" y="823"/>
                </a:lnTo>
                <a:lnTo>
                  <a:pt x="879" y="823"/>
                </a:lnTo>
                <a:lnTo>
                  <a:pt x="883" y="823"/>
                </a:lnTo>
                <a:lnTo>
                  <a:pt x="889" y="821"/>
                </a:lnTo>
                <a:lnTo>
                  <a:pt x="890" y="821"/>
                </a:lnTo>
                <a:lnTo>
                  <a:pt x="897" y="819"/>
                </a:lnTo>
                <a:lnTo>
                  <a:pt x="902" y="819"/>
                </a:lnTo>
                <a:lnTo>
                  <a:pt x="906" y="819"/>
                </a:lnTo>
                <a:lnTo>
                  <a:pt x="908" y="819"/>
                </a:lnTo>
                <a:lnTo>
                  <a:pt x="914" y="818"/>
                </a:lnTo>
                <a:lnTo>
                  <a:pt x="916" y="818"/>
                </a:lnTo>
                <a:lnTo>
                  <a:pt x="917" y="818"/>
                </a:lnTo>
                <a:lnTo>
                  <a:pt x="920" y="816"/>
                </a:lnTo>
                <a:lnTo>
                  <a:pt x="922" y="816"/>
                </a:lnTo>
                <a:lnTo>
                  <a:pt x="924" y="816"/>
                </a:lnTo>
                <a:lnTo>
                  <a:pt x="928" y="815"/>
                </a:lnTo>
                <a:lnTo>
                  <a:pt x="935" y="813"/>
                </a:lnTo>
                <a:lnTo>
                  <a:pt x="938" y="813"/>
                </a:lnTo>
                <a:lnTo>
                  <a:pt x="943" y="812"/>
                </a:lnTo>
                <a:lnTo>
                  <a:pt x="947" y="812"/>
                </a:lnTo>
                <a:lnTo>
                  <a:pt x="955" y="810"/>
                </a:lnTo>
                <a:lnTo>
                  <a:pt x="963" y="808"/>
                </a:lnTo>
                <a:lnTo>
                  <a:pt x="968" y="808"/>
                </a:lnTo>
                <a:lnTo>
                  <a:pt x="973" y="807"/>
                </a:lnTo>
                <a:lnTo>
                  <a:pt x="980" y="807"/>
                </a:lnTo>
                <a:lnTo>
                  <a:pt x="985" y="805"/>
                </a:lnTo>
                <a:lnTo>
                  <a:pt x="990" y="802"/>
                </a:lnTo>
                <a:lnTo>
                  <a:pt x="995" y="801"/>
                </a:lnTo>
                <a:lnTo>
                  <a:pt x="999" y="799"/>
                </a:lnTo>
                <a:lnTo>
                  <a:pt x="1006" y="796"/>
                </a:lnTo>
                <a:lnTo>
                  <a:pt x="1009" y="794"/>
                </a:lnTo>
                <a:lnTo>
                  <a:pt x="1015" y="791"/>
                </a:lnTo>
                <a:lnTo>
                  <a:pt x="1020" y="786"/>
                </a:lnTo>
                <a:lnTo>
                  <a:pt x="1023" y="786"/>
                </a:lnTo>
                <a:lnTo>
                  <a:pt x="1029" y="785"/>
                </a:lnTo>
                <a:lnTo>
                  <a:pt x="1034" y="785"/>
                </a:lnTo>
                <a:lnTo>
                  <a:pt x="1036" y="785"/>
                </a:lnTo>
                <a:lnTo>
                  <a:pt x="1044" y="782"/>
                </a:lnTo>
                <a:lnTo>
                  <a:pt x="1048" y="782"/>
                </a:lnTo>
                <a:lnTo>
                  <a:pt x="1050" y="782"/>
                </a:lnTo>
                <a:lnTo>
                  <a:pt x="1052" y="780"/>
                </a:lnTo>
                <a:lnTo>
                  <a:pt x="1056" y="778"/>
                </a:lnTo>
                <a:lnTo>
                  <a:pt x="1066" y="777"/>
                </a:lnTo>
                <a:lnTo>
                  <a:pt x="1067" y="777"/>
                </a:lnTo>
                <a:lnTo>
                  <a:pt x="1077" y="777"/>
                </a:lnTo>
                <a:lnTo>
                  <a:pt x="1078" y="777"/>
                </a:lnTo>
                <a:lnTo>
                  <a:pt x="1085" y="778"/>
                </a:lnTo>
                <a:lnTo>
                  <a:pt x="1086" y="778"/>
                </a:lnTo>
                <a:lnTo>
                  <a:pt x="1093" y="778"/>
                </a:lnTo>
                <a:lnTo>
                  <a:pt x="1096" y="778"/>
                </a:lnTo>
                <a:lnTo>
                  <a:pt x="1097" y="778"/>
                </a:lnTo>
                <a:lnTo>
                  <a:pt x="1099" y="780"/>
                </a:lnTo>
                <a:lnTo>
                  <a:pt x="1100" y="780"/>
                </a:lnTo>
                <a:lnTo>
                  <a:pt x="1102" y="778"/>
                </a:lnTo>
                <a:lnTo>
                  <a:pt x="1104" y="780"/>
                </a:lnTo>
                <a:lnTo>
                  <a:pt x="1105" y="782"/>
                </a:lnTo>
                <a:lnTo>
                  <a:pt x="1107" y="782"/>
                </a:lnTo>
                <a:lnTo>
                  <a:pt x="1112" y="785"/>
                </a:lnTo>
                <a:lnTo>
                  <a:pt x="1115" y="785"/>
                </a:lnTo>
                <a:lnTo>
                  <a:pt x="1116" y="786"/>
                </a:lnTo>
                <a:lnTo>
                  <a:pt x="1116" y="788"/>
                </a:lnTo>
                <a:lnTo>
                  <a:pt x="1118" y="788"/>
                </a:lnTo>
                <a:lnTo>
                  <a:pt x="1123" y="791"/>
                </a:lnTo>
                <a:lnTo>
                  <a:pt x="1124" y="793"/>
                </a:lnTo>
                <a:lnTo>
                  <a:pt x="1127" y="794"/>
                </a:lnTo>
                <a:lnTo>
                  <a:pt x="1129" y="796"/>
                </a:lnTo>
                <a:lnTo>
                  <a:pt x="1132" y="797"/>
                </a:lnTo>
                <a:lnTo>
                  <a:pt x="1137" y="797"/>
                </a:lnTo>
                <a:lnTo>
                  <a:pt x="1143" y="799"/>
                </a:lnTo>
                <a:lnTo>
                  <a:pt x="1146" y="799"/>
                </a:lnTo>
                <a:lnTo>
                  <a:pt x="1149" y="801"/>
                </a:lnTo>
                <a:lnTo>
                  <a:pt x="1151" y="801"/>
                </a:lnTo>
                <a:lnTo>
                  <a:pt x="1153" y="801"/>
                </a:lnTo>
                <a:lnTo>
                  <a:pt x="1156" y="801"/>
                </a:lnTo>
                <a:lnTo>
                  <a:pt x="1159" y="802"/>
                </a:lnTo>
                <a:lnTo>
                  <a:pt x="1160" y="804"/>
                </a:lnTo>
                <a:lnTo>
                  <a:pt x="1164" y="807"/>
                </a:lnTo>
                <a:lnTo>
                  <a:pt x="1167" y="810"/>
                </a:lnTo>
                <a:lnTo>
                  <a:pt x="1167" y="812"/>
                </a:lnTo>
                <a:lnTo>
                  <a:pt x="1165" y="813"/>
                </a:lnTo>
                <a:lnTo>
                  <a:pt x="1167" y="816"/>
                </a:lnTo>
                <a:lnTo>
                  <a:pt x="1167" y="818"/>
                </a:lnTo>
                <a:lnTo>
                  <a:pt x="1172" y="819"/>
                </a:lnTo>
                <a:lnTo>
                  <a:pt x="1173" y="819"/>
                </a:lnTo>
                <a:lnTo>
                  <a:pt x="1175" y="821"/>
                </a:lnTo>
                <a:lnTo>
                  <a:pt x="1178" y="823"/>
                </a:lnTo>
                <a:lnTo>
                  <a:pt x="1183" y="827"/>
                </a:lnTo>
                <a:lnTo>
                  <a:pt x="1183" y="829"/>
                </a:lnTo>
                <a:lnTo>
                  <a:pt x="1187" y="834"/>
                </a:lnTo>
                <a:lnTo>
                  <a:pt x="1187" y="837"/>
                </a:lnTo>
                <a:lnTo>
                  <a:pt x="1189" y="837"/>
                </a:lnTo>
                <a:lnTo>
                  <a:pt x="1190" y="838"/>
                </a:lnTo>
                <a:lnTo>
                  <a:pt x="1194" y="840"/>
                </a:lnTo>
                <a:lnTo>
                  <a:pt x="1195" y="840"/>
                </a:lnTo>
                <a:lnTo>
                  <a:pt x="1198" y="842"/>
                </a:lnTo>
                <a:lnTo>
                  <a:pt x="1200" y="845"/>
                </a:lnTo>
                <a:lnTo>
                  <a:pt x="1202" y="846"/>
                </a:lnTo>
                <a:lnTo>
                  <a:pt x="1203" y="854"/>
                </a:lnTo>
                <a:lnTo>
                  <a:pt x="1203" y="857"/>
                </a:lnTo>
                <a:lnTo>
                  <a:pt x="1202" y="859"/>
                </a:lnTo>
                <a:lnTo>
                  <a:pt x="1198" y="861"/>
                </a:lnTo>
                <a:lnTo>
                  <a:pt x="1198" y="862"/>
                </a:lnTo>
                <a:lnTo>
                  <a:pt x="1198" y="864"/>
                </a:lnTo>
                <a:lnTo>
                  <a:pt x="1197" y="865"/>
                </a:lnTo>
                <a:lnTo>
                  <a:pt x="1195" y="868"/>
                </a:lnTo>
                <a:lnTo>
                  <a:pt x="1195" y="872"/>
                </a:lnTo>
                <a:lnTo>
                  <a:pt x="1197" y="876"/>
                </a:lnTo>
                <a:lnTo>
                  <a:pt x="1197" y="878"/>
                </a:lnTo>
                <a:lnTo>
                  <a:pt x="1198" y="879"/>
                </a:lnTo>
                <a:lnTo>
                  <a:pt x="1200" y="881"/>
                </a:lnTo>
                <a:lnTo>
                  <a:pt x="1203" y="881"/>
                </a:lnTo>
                <a:lnTo>
                  <a:pt x="1208" y="881"/>
                </a:lnTo>
                <a:lnTo>
                  <a:pt x="1209" y="881"/>
                </a:lnTo>
                <a:lnTo>
                  <a:pt x="1209" y="883"/>
                </a:lnTo>
                <a:lnTo>
                  <a:pt x="1209" y="887"/>
                </a:lnTo>
                <a:lnTo>
                  <a:pt x="1211" y="887"/>
                </a:lnTo>
                <a:lnTo>
                  <a:pt x="1213" y="887"/>
                </a:lnTo>
                <a:lnTo>
                  <a:pt x="1214" y="889"/>
                </a:lnTo>
                <a:lnTo>
                  <a:pt x="1214" y="891"/>
                </a:lnTo>
                <a:lnTo>
                  <a:pt x="1213" y="892"/>
                </a:lnTo>
                <a:lnTo>
                  <a:pt x="1213" y="894"/>
                </a:lnTo>
                <a:lnTo>
                  <a:pt x="1216" y="894"/>
                </a:lnTo>
                <a:lnTo>
                  <a:pt x="1217" y="897"/>
                </a:lnTo>
                <a:lnTo>
                  <a:pt x="1219" y="900"/>
                </a:lnTo>
                <a:lnTo>
                  <a:pt x="1222" y="905"/>
                </a:lnTo>
                <a:lnTo>
                  <a:pt x="1224" y="906"/>
                </a:lnTo>
                <a:lnTo>
                  <a:pt x="1228" y="909"/>
                </a:lnTo>
                <a:lnTo>
                  <a:pt x="1233" y="914"/>
                </a:lnTo>
                <a:lnTo>
                  <a:pt x="1235" y="916"/>
                </a:lnTo>
                <a:lnTo>
                  <a:pt x="1236" y="917"/>
                </a:lnTo>
                <a:lnTo>
                  <a:pt x="1239" y="919"/>
                </a:lnTo>
                <a:lnTo>
                  <a:pt x="1247" y="922"/>
                </a:lnTo>
                <a:lnTo>
                  <a:pt x="1250" y="924"/>
                </a:lnTo>
                <a:lnTo>
                  <a:pt x="1252" y="924"/>
                </a:lnTo>
                <a:lnTo>
                  <a:pt x="1255" y="925"/>
                </a:lnTo>
                <a:lnTo>
                  <a:pt x="1257" y="928"/>
                </a:lnTo>
                <a:lnTo>
                  <a:pt x="1260" y="930"/>
                </a:lnTo>
                <a:lnTo>
                  <a:pt x="1262" y="932"/>
                </a:lnTo>
                <a:lnTo>
                  <a:pt x="1263" y="932"/>
                </a:lnTo>
                <a:lnTo>
                  <a:pt x="1266" y="935"/>
                </a:lnTo>
                <a:lnTo>
                  <a:pt x="1269" y="935"/>
                </a:lnTo>
                <a:lnTo>
                  <a:pt x="1271" y="935"/>
                </a:lnTo>
                <a:lnTo>
                  <a:pt x="1273" y="938"/>
                </a:lnTo>
                <a:lnTo>
                  <a:pt x="1274" y="939"/>
                </a:lnTo>
                <a:lnTo>
                  <a:pt x="1276" y="941"/>
                </a:lnTo>
                <a:lnTo>
                  <a:pt x="1279" y="943"/>
                </a:lnTo>
                <a:lnTo>
                  <a:pt x="1280" y="941"/>
                </a:lnTo>
                <a:lnTo>
                  <a:pt x="1284" y="943"/>
                </a:lnTo>
                <a:lnTo>
                  <a:pt x="1288" y="946"/>
                </a:lnTo>
                <a:lnTo>
                  <a:pt x="1290" y="946"/>
                </a:lnTo>
                <a:lnTo>
                  <a:pt x="1293" y="947"/>
                </a:lnTo>
                <a:lnTo>
                  <a:pt x="1298" y="949"/>
                </a:lnTo>
                <a:lnTo>
                  <a:pt x="1304" y="952"/>
                </a:lnTo>
                <a:lnTo>
                  <a:pt x="1309" y="954"/>
                </a:lnTo>
                <a:lnTo>
                  <a:pt x="1314" y="954"/>
                </a:lnTo>
                <a:lnTo>
                  <a:pt x="1315" y="955"/>
                </a:lnTo>
                <a:lnTo>
                  <a:pt x="1317" y="955"/>
                </a:lnTo>
                <a:lnTo>
                  <a:pt x="1322" y="957"/>
                </a:lnTo>
                <a:lnTo>
                  <a:pt x="1326" y="957"/>
                </a:lnTo>
                <a:lnTo>
                  <a:pt x="1334" y="957"/>
                </a:lnTo>
                <a:lnTo>
                  <a:pt x="1339" y="957"/>
                </a:lnTo>
                <a:lnTo>
                  <a:pt x="1340" y="957"/>
                </a:lnTo>
                <a:lnTo>
                  <a:pt x="1342" y="957"/>
                </a:lnTo>
                <a:lnTo>
                  <a:pt x="1344" y="957"/>
                </a:lnTo>
                <a:lnTo>
                  <a:pt x="1348" y="957"/>
                </a:lnTo>
                <a:lnTo>
                  <a:pt x="1353" y="957"/>
                </a:lnTo>
                <a:lnTo>
                  <a:pt x="1359" y="955"/>
                </a:lnTo>
                <a:lnTo>
                  <a:pt x="1366" y="954"/>
                </a:lnTo>
                <a:lnTo>
                  <a:pt x="1369" y="951"/>
                </a:lnTo>
                <a:lnTo>
                  <a:pt x="1370" y="951"/>
                </a:lnTo>
                <a:lnTo>
                  <a:pt x="1370" y="949"/>
                </a:lnTo>
                <a:lnTo>
                  <a:pt x="1372" y="949"/>
                </a:lnTo>
                <a:lnTo>
                  <a:pt x="1374" y="949"/>
                </a:lnTo>
                <a:lnTo>
                  <a:pt x="1378" y="946"/>
                </a:lnTo>
                <a:lnTo>
                  <a:pt x="1382" y="943"/>
                </a:lnTo>
                <a:lnTo>
                  <a:pt x="1383" y="943"/>
                </a:lnTo>
                <a:lnTo>
                  <a:pt x="1385" y="941"/>
                </a:lnTo>
                <a:lnTo>
                  <a:pt x="1388" y="941"/>
                </a:lnTo>
                <a:lnTo>
                  <a:pt x="1389" y="941"/>
                </a:lnTo>
                <a:lnTo>
                  <a:pt x="1389" y="939"/>
                </a:lnTo>
                <a:lnTo>
                  <a:pt x="1393" y="938"/>
                </a:lnTo>
                <a:lnTo>
                  <a:pt x="1396" y="935"/>
                </a:lnTo>
                <a:lnTo>
                  <a:pt x="1400" y="933"/>
                </a:lnTo>
                <a:lnTo>
                  <a:pt x="1402" y="933"/>
                </a:lnTo>
                <a:lnTo>
                  <a:pt x="1405" y="930"/>
                </a:lnTo>
                <a:lnTo>
                  <a:pt x="1408" y="928"/>
                </a:lnTo>
                <a:lnTo>
                  <a:pt x="1410" y="925"/>
                </a:lnTo>
                <a:lnTo>
                  <a:pt x="1416" y="922"/>
                </a:lnTo>
                <a:lnTo>
                  <a:pt x="1421" y="919"/>
                </a:lnTo>
                <a:lnTo>
                  <a:pt x="1427" y="916"/>
                </a:lnTo>
                <a:lnTo>
                  <a:pt x="1430" y="913"/>
                </a:lnTo>
                <a:lnTo>
                  <a:pt x="1434" y="911"/>
                </a:lnTo>
                <a:lnTo>
                  <a:pt x="1435" y="911"/>
                </a:lnTo>
                <a:lnTo>
                  <a:pt x="1440" y="908"/>
                </a:lnTo>
                <a:lnTo>
                  <a:pt x="1442" y="906"/>
                </a:lnTo>
                <a:lnTo>
                  <a:pt x="1442" y="905"/>
                </a:lnTo>
                <a:lnTo>
                  <a:pt x="1443" y="903"/>
                </a:lnTo>
                <a:lnTo>
                  <a:pt x="1445" y="903"/>
                </a:lnTo>
                <a:lnTo>
                  <a:pt x="1448" y="900"/>
                </a:lnTo>
                <a:lnTo>
                  <a:pt x="1453" y="897"/>
                </a:lnTo>
                <a:lnTo>
                  <a:pt x="1454" y="897"/>
                </a:lnTo>
                <a:lnTo>
                  <a:pt x="1459" y="894"/>
                </a:lnTo>
                <a:lnTo>
                  <a:pt x="1460" y="894"/>
                </a:lnTo>
                <a:lnTo>
                  <a:pt x="1462" y="892"/>
                </a:lnTo>
                <a:lnTo>
                  <a:pt x="1464" y="892"/>
                </a:lnTo>
                <a:lnTo>
                  <a:pt x="1468" y="889"/>
                </a:lnTo>
                <a:lnTo>
                  <a:pt x="1475" y="886"/>
                </a:lnTo>
                <a:lnTo>
                  <a:pt x="1476" y="886"/>
                </a:lnTo>
                <a:lnTo>
                  <a:pt x="1476" y="884"/>
                </a:lnTo>
                <a:lnTo>
                  <a:pt x="1478" y="883"/>
                </a:lnTo>
                <a:lnTo>
                  <a:pt x="1481" y="881"/>
                </a:lnTo>
                <a:lnTo>
                  <a:pt x="1483" y="879"/>
                </a:lnTo>
                <a:lnTo>
                  <a:pt x="1484" y="879"/>
                </a:lnTo>
                <a:lnTo>
                  <a:pt x="1489" y="876"/>
                </a:lnTo>
                <a:lnTo>
                  <a:pt x="1494" y="875"/>
                </a:lnTo>
                <a:lnTo>
                  <a:pt x="1498" y="873"/>
                </a:lnTo>
                <a:lnTo>
                  <a:pt x="1500" y="872"/>
                </a:lnTo>
                <a:lnTo>
                  <a:pt x="1502" y="870"/>
                </a:lnTo>
                <a:lnTo>
                  <a:pt x="1508" y="867"/>
                </a:lnTo>
                <a:lnTo>
                  <a:pt x="1509" y="865"/>
                </a:lnTo>
                <a:lnTo>
                  <a:pt x="1514" y="864"/>
                </a:lnTo>
                <a:lnTo>
                  <a:pt x="1520" y="859"/>
                </a:lnTo>
                <a:lnTo>
                  <a:pt x="1525" y="857"/>
                </a:lnTo>
                <a:lnTo>
                  <a:pt x="1527" y="857"/>
                </a:lnTo>
                <a:lnTo>
                  <a:pt x="1527" y="856"/>
                </a:lnTo>
                <a:lnTo>
                  <a:pt x="1528" y="856"/>
                </a:lnTo>
                <a:lnTo>
                  <a:pt x="1530" y="854"/>
                </a:lnTo>
                <a:lnTo>
                  <a:pt x="1532" y="854"/>
                </a:lnTo>
                <a:lnTo>
                  <a:pt x="1533" y="853"/>
                </a:lnTo>
                <a:lnTo>
                  <a:pt x="1539" y="849"/>
                </a:lnTo>
                <a:lnTo>
                  <a:pt x="1544" y="846"/>
                </a:lnTo>
                <a:lnTo>
                  <a:pt x="1549" y="843"/>
                </a:lnTo>
                <a:lnTo>
                  <a:pt x="1550" y="843"/>
                </a:lnTo>
                <a:lnTo>
                  <a:pt x="1552" y="843"/>
                </a:lnTo>
                <a:lnTo>
                  <a:pt x="1552" y="842"/>
                </a:lnTo>
                <a:lnTo>
                  <a:pt x="1554" y="842"/>
                </a:lnTo>
                <a:lnTo>
                  <a:pt x="1555" y="842"/>
                </a:lnTo>
                <a:lnTo>
                  <a:pt x="1555" y="840"/>
                </a:lnTo>
                <a:lnTo>
                  <a:pt x="1558" y="838"/>
                </a:lnTo>
                <a:lnTo>
                  <a:pt x="1565" y="835"/>
                </a:lnTo>
                <a:lnTo>
                  <a:pt x="1565" y="834"/>
                </a:lnTo>
                <a:lnTo>
                  <a:pt x="1571" y="832"/>
                </a:lnTo>
                <a:lnTo>
                  <a:pt x="1574" y="829"/>
                </a:lnTo>
                <a:lnTo>
                  <a:pt x="1576" y="829"/>
                </a:lnTo>
                <a:lnTo>
                  <a:pt x="1576" y="827"/>
                </a:lnTo>
                <a:lnTo>
                  <a:pt x="1577" y="827"/>
                </a:lnTo>
                <a:lnTo>
                  <a:pt x="1579" y="826"/>
                </a:lnTo>
                <a:lnTo>
                  <a:pt x="1580" y="826"/>
                </a:lnTo>
                <a:lnTo>
                  <a:pt x="1582" y="824"/>
                </a:lnTo>
                <a:lnTo>
                  <a:pt x="1584" y="823"/>
                </a:lnTo>
                <a:lnTo>
                  <a:pt x="1585" y="823"/>
                </a:lnTo>
                <a:lnTo>
                  <a:pt x="1585" y="821"/>
                </a:lnTo>
                <a:lnTo>
                  <a:pt x="1587" y="821"/>
                </a:lnTo>
                <a:lnTo>
                  <a:pt x="1588" y="821"/>
                </a:lnTo>
                <a:lnTo>
                  <a:pt x="1588" y="819"/>
                </a:lnTo>
                <a:lnTo>
                  <a:pt x="1593" y="818"/>
                </a:lnTo>
                <a:lnTo>
                  <a:pt x="1599" y="813"/>
                </a:lnTo>
                <a:lnTo>
                  <a:pt x="1604" y="810"/>
                </a:lnTo>
                <a:lnTo>
                  <a:pt x="1606" y="810"/>
                </a:lnTo>
                <a:lnTo>
                  <a:pt x="1606" y="808"/>
                </a:lnTo>
                <a:lnTo>
                  <a:pt x="1607" y="808"/>
                </a:lnTo>
                <a:lnTo>
                  <a:pt x="1609" y="807"/>
                </a:lnTo>
                <a:lnTo>
                  <a:pt x="1615" y="802"/>
                </a:lnTo>
                <a:lnTo>
                  <a:pt x="1622" y="799"/>
                </a:lnTo>
                <a:lnTo>
                  <a:pt x="1623" y="799"/>
                </a:lnTo>
                <a:lnTo>
                  <a:pt x="1623" y="797"/>
                </a:lnTo>
                <a:lnTo>
                  <a:pt x="1625" y="797"/>
                </a:lnTo>
                <a:lnTo>
                  <a:pt x="1629" y="794"/>
                </a:lnTo>
                <a:lnTo>
                  <a:pt x="1634" y="789"/>
                </a:lnTo>
                <a:lnTo>
                  <a:pt x="1636" y="789"/>
                </a:lnTo>
                <a:lnTo>
                  <a:pt x="1639" y="786"/>
                </a:lnTo>
                <a:lnTo>
                  <a:pt x="1644" y="783"/>
                </a:lnTo>
                <a:lnTo>
                  <a:pt x="1645" y="783"/>
                </a:lnTo>
                <a:lnTo>
                  <a:pt x="1647" y="782"/>
                </a:lnTo>
                <a:lnTo>
                  <a:pt x="1648" y="782"/>
                </a:lnTo>
                <a:lnTo>
                  <a:pt x="1650" y="782"/>
                </a:lnTo>
                <a:lnTo>
                  <a:pt x="1652" y="780"/>
                </a:lnTo>
                <a:lnTo>
                  <a:pt x="1653" y="780"/>
                </a:lnTo>
                <a:lnTo>
                  <a:pt x="1655" y="778"/>
                </a:lnTo>
                <a:lnTo>
                  <a:pt x="1656" y="778"/>
                </a:lnTo>
                <a:lnTo>
                  <a:pt x="1658" y="777"/>
                </a:lnTo>
                <a:lnTo>
                  <a:pt x="1663" y="774"/>
                </a:lnTo>
                <a:lnTo>
                  <a:pt x="1667" y="772"/>
                </a:lnTo>
                <a:lnTo>
                  <a:pt x="1669" y="771"/>
                </a:lnTo>
                <a:lnTo>
                  <a:pt x="1670" y="771"/>
                </a:lnTo>
                <a:lnTo>
                  <a:pt x="1672" y="769"/>
                </a:lnTo>
                <a:lnTo>
                  <a:pt x="1674" y="767"/>
                </a:lnTo>
                <a:lnTo>
                  <a:pt x="1678" y="764"/>
                </a:lnTo>
                <a:lnTo>
                  <a:pt x="1680" y="763"/>
                </a:lnTo>
                <a:lnTo>
                  <a:pt x="1682" y="763"/>
                </a:lnTo>
                <a:lnTo>
                  <a:pt x="1683" y="761"/>
                </a:lnTo>
                <a:lnTo>
                  <a:pt x="1685" y="761"/>
                </a:lnTo>
                <a:lnTo>
                  <a:pt x="1685" y="759"/>
                </a:lnTo>
                <a:lnTo>
                  <a:pt x="1686" y="759"/>
                </a:lnTo>
                <a:lnTo>
                  <a:pt x="1688" y="759"/>
                </a:lnTo>
                <a:lnTo>
                  <a:pt x="1688" y="758"/>
                </a:lnTo>
                <a:lnTo>
                  <a:pt x="1689" y="758"/>
                </a:lnTo>
                <a:lnTo>
                  <a:pt x="1691" y="756"/>
                </a:lnTo>
                <a:lnTo>
                  <a:pt x="1693" y="756"/>
                </a:lnTo>
                <a:lnTo>
                  <a:pt x="1694" y="755"/>
                </a:lnTo>
                <a:lnTo>
                  <a:pt x="1696" y="753"/>
                </a:lnTo>
                <a:lnTo>
                  <a:pt x="1697" y="753"/>
                </a:lnTo>
                <a:lnTo>
                  <a:pt x="1699" y="752"/>
                </a:lnTo>
                <a:lnTo>
                  <a:pt x="1700" y="752"/>
                </a:lnTo>
                <a:lnTo>
                  <a:pt x="1702" y="750"/>
                </a:lnTo>
                <a:lnTo>
                  <a:pt x="1707" y="747"/>
                </a:lnTo>
                <a:lnTo>
                  <a:pt x="1710" y="745"/>
                </a:lnTo>
                <a:lnTo>
                  <a:pt x="1712" y="744"/>
                </a:lnTo>
                <a:lnTo>
                  <a:pt x="1716" y="742"/>
                </a:lnTo>
                <a:lnTo>
                  <a:pt x="1721" y="739"/>
                </a:lnTo>
                <a:lnTo>
                  <a:pt x="1723" y="739"/>
                </a:lnTo>
                <a:lnTo>
                  <a:pt x="1723" y="737"/>
                </a:lnTo>
                <a:lnTo>
                  <a:pt x="1724" y="737"/>
                </a:lnTo>
                <a:lnTo>
                  <a:pt x="1726" y="736"/>
                </a:lnTo>
                <a:lnTo>
                  <a:pt x="1727" y="736"/>
                </a:lnTo>
                <a:lnTo>
                  <a:pt x="1729" y="734"/>
                </a:lnTo>
                <a:lnTo>
                  <a:pt x="1730" y="733"/>
                </a:lnTo>
                <a:lnTo>
                  <a:pt x="1732" y="733"/>
                </a:lnTo>
                <a:lnTo>
                  <a:pt x="1734" y="731"/>
                </a:lnTo>
                <a:lnTo>
                  <a:pt x="1738" y="728"/>
                </a:lnTo>
                <a:lnTo>
                  <a:pt x="1743" y="725"/>
                </a:lnTo>
                <a:lnTo>
                  <a:pt x="1745" y="725"/>
                </a:lnTo>
                <a:lnTo>
                  <a:pt x="1745" y="723"/>
                </a:lnTo>
                <a:lnTo>
                  <a:pt x="1746" y="723"/>
                </a:lnTo>
                <a:lnTo>
                  <a:pt x="1748" y="722"/>
                </a:lnTo>
                <a:lnTo>
                  <a:pt x="1748" y="720"/>
                </a:lnTo>
                <a:lnTo>
                  <a:pt x="1749" y="720"/>
                </a:lnTo>
                <a:lnTo>
                  <a:pt x="1753" y="717"/>
                </a:lnTo>
                <a:lnTo>
                  <a:pt x="1757" y="714"/>
                </a:lnTo>
                <a:lnTo>
                  <a:pt x="1759" y="714"/>
                </a:lnTo>
                <a:lnTo>
                  <a:pt x="1760" y="712"/>
                </a:lnTo>
                <a:lnTo>
                  <a:pt x="1762" y="711"/>
                </a:lnTo>
                <a:lnTo>
                  <a:pt x="1764" y="709"/>
                </a:lnTo>
                <a:lnTo>
                  <a:pt x="1765" y="709"/>
                </a:lnTo>
                <a:lnTo>
                  <a:pt x="1770" y="706"/>
                </a:lnTo>
                <a:lnTo>
                  <a:pt x="1773" y="704"/>
                </a:lnTo>
                <a:lnTo>
                  <a:pt x="1776" y="701"/>
                </a:lnTo>
                <a:lnTo>
                  <a:pt x="1778" y="699"/>
                </a:lnTo>
                <a:lnTo>
                  <a:pt x="1779" y="699"/>
                </a:lnTo>
                <a:lnTo>
                  <a:pt x="1779" y="698"/>
                </a:lnTo>
                <a:lnTo>
                  <a:pt x="1781" y="698"/>
                </a:lnTo>
                <a:lnTo>
                  <a:pt x="1781" y="696"/>
                </a:lnTo>
                <a:lnTo>
                  <a:pt x="1783" y="696"/>
                </a:lnTo>
                <a:lnTo>
                  <a:pt x="1783" y="695"/>
                </a:lnTo>
                <a:lnTo>
                  <a:pt x="1784" y="695"/>
                </a:lnTo>
                <a:lnTo>
                  <a:pt x="1784" y="693"/>
                </a:lnTo>
                <a:lnTo>
                  <a:pt x="1786" y="693"/>
                </a:lnTo>
                <a:lnTo>
                  <a:pt x="1786" y="692"/>
                </a:lnTo>
                <a:lnTo>
                  <a:pt x="1787" y="690"/>
                </a:lnTo>
                <a:lnTo>
                  <a:pt x="1789" y="688"/>
                </a:lnTo>
                <a:lnTo>
                  <a:pt x="1794" y="684"/>
                </a:lnTo>
                <a:lnTo>
                  <a:pt x="1800" y="677"/>
                </a:lnTo>
                <a:lnTo>
                  <a:pt x="1802" y="676"/>
                </a:lnTo>
                <a:lnTo>
                  <a:pt x="1805" y="673"/>
                </a:lnTo>
                <a:lnTo>
                  <a:pt x="1806" y="671"/>
                </a:lnTo>
                <a:lnTo>
                  <a:pt x="1808" y="668"/>
                </a:lnTo>
                <a:lnTo>
                  <a:pt x="1809" y="668"/>
                </a:lnTo>
                <a:lnTo>
                  <a:pt x="1811" y="668"/>
                </a:lnTo>
                <a:lnTo>
                  <a:pt x="1811" y="666"/>
                </a:lnTo>
                <a:lnTo>
                  <a:pt x="1813" y="666"/>
                </a:lnTo>
                <a:lnTo>
                  <a:pt x="1814" y="665"/>
                </a:lnTo>
                <a:lnTo>
                  <a:pt x="1817" y="660"/>
                </a:lnTo>
                <a:lnTo>
                  <a:pt x="1819" y="658"/>
                </a:lnTo>
                <a:lnTo>
                  <a:pt x="1819" y="655"/>
                </a:lnTo>
                <a:lnTo>
                  <a:pt x="1822" y="652"/>
                </a:lnTo>
                <a:lnTo>
                  <a:pt x="1820" y="651"/>
                </a:lnTo>
                <a:lnTo>
                  <a:pt x="1822" y="649"/>
                </a:lnTo>
                <a:lnTo>
                  <a:pt x="1822" y="647"/>
                </a:lnTo>
                <a:lnTo>
                  <a:pt x="1824" y="644"/>
                </a:lnTo>
                <a:lnTo>
                  <a:pt x="1824" y="641"/>
                </a:lnTo>
                <a:lnTo>
                  <a:pt x="1825" y="639"/>
                </a:lnTo>
                <a:lnTo>
                  <a:pt x="1825" y="638"/>
                </a:lnTo>
                <a:lnTo>
                  <a:pt x="1827" y="635"/>
                </a:lnTo>
                <a:lnTo>
                  <a:pt x="1827" y="633"/>
                </a:lnTo>
                <a:lnTo>
                  <a:pt x="1828" y="630"/>
                </a:lnTo>
                <a:lnTo>
                  <a:pt x="1828" y="630"/>
                </a:lnTo>
                <a:lnTo>
                  <a:pt x="1830" y="628"/>
                </a:lnTo>
                <a:lnTo>
                  <a:pt x="1830" y="627"/>
                </a:lnTo>
                <a:lnTo>
                  <a:pt x="1832" y="625"/>
                </a:lnTo>
                <a:lnTo>
                  <a:pt x="1832" y="624"/>
                </a:lnTo>
                <a:lnTo>
                  <a:pt x="1832" y="622"/>
                </a:lnTo>
                <a:lnTo>
                  <a:pt x="1835" y="617"/>
                </a:lnTo>
                <a:lnTo>
                  <a:pt x="1838" y="613"/>
                </a:lnTo>
                <a:lnTo>
                  <a:pt x="1841" y="608"/>
                </a:lnTo>
                <a:lnTo>
                  <a:pt x="1843" y="606"/>
                </a:lnTo>
                <a:lnTo>
                  <a:pt x="1844" y="605"/>
                </a:lnTo>
                <a:lnTo>
                  <a:pt x="1847" y="600"/>
                </a:lnTo>
                <a:lnTo>
                  <a:pt x="1849" y="600"/>
                </a:lnTo>
                <a:lnTo>
                  <a:pt x="1849" y="598"/>
                </a:lnTo>
                <a:lnTo>
                  <a:pt x="1850" y="597"/>
                </a:lnTo>
                <a:lnTo>
                  <a:pt x="1854" y="594"/>
                </a:lnTo>
                <a:lnTo>
                  <a:pt x="1855" y="592"/>
                </a:lnTo>
                <a:lnTo>
                  <a:pt x="1857" y="589"/>
                </a:lnTo>
                <a:lnTo>
                  <a:pt x="1858" y="587"/>
                </a:lnTo>
                <a:lnTo>
                  <a:pt x="1860" y="586"/>
                </a:lnTo>
                <a:lnTo>
                  <a:pt x="1862" y="579"/>
                </a:lnTo>
                <a:lnTo>
                  <a:pt x="1862" y="578"/>
                </a:lnTo>
                <a:lnTo>
                  <a:pt x="1863" y="576"/>
                </a:lnTo>
                <a:lnTo>
                  <a:pt x="1868" y="570"/>
                </a:lnTo>
                <a:lnTo>
                  <a:pt x="1869" y="567"/>
                </a:lnTo>
                <a:lnTo>
                  <a:pt x="1871" y="564"/>
                </a:lnTo>
                <a:lnTo>
                  <a:pt x="1873" y="564"/>
                </a:lnTo>
                <a:lnTo>
                  <a:pt x="1877" y="557"/>
                </a:lnTo>
                <a:lnTo>
                  <a:pt x="1880" y="554"/>
                </a:lnTo>
                <a:lnTo>
                  <a:pt x="1880" y="553"/>
                </a:lnTo>
                <a:lnTo>
                  <a:pt x="1882" y="553"/>
                </a:lnTo>
                <a:lnTo>
                  <a:pt x="1884" y="548"/>
                </a:lnTo>
                <a:lnTo>
                  <a:pt x="1887" y="545"/>
                </a:lnTo>
                <a:lnTo>
                  <a:pt x="1890" y="540"/>
                </a:lnTo>
                <a:lnTo>
                  <a:pt x="1890" y="538"/>
                </a:lnTo>
                <a:lnTo>
                  <a:pt x="1893" y="537"/>
                </a:lnTo>
                <a:lnTo>
                  <a:pt x="1895" y="534"/>
                </a:lnTo>
                <a:lnTo>
                  <a:pt x="1898" y="531"/>
                </a:lnTo>
                <a:lnTo>
                  <a:pt x="1899" y="527"/>
                </a:lnTo>
                <a:lnTo>
                  <a:pt x="1899" y="526"/>
                </a:lnTo>
                <a:lnTo>
                  <a:pt x="1901" y="523"/>
                </a:lnTo>
                <a:lnTo>
                  <a:pt x="1903" y="521"/>
                </a:lnTo>
                <a:lnTo>
                  <a:pt x="1904" y="519"/>
                </a:lnTo>
                <a:lnTo>
                  <a:pt x="1906" y="518"/>
                </a:lnTo>
                <a:lnTo>
                  <a:pt x="1910" y="513"/>
                </a:lnTo>
                <a:lnTo>
                  <a:pt x="1912" y="512"/>
                </a:lnTo>
                <a:lnTo>
                  <a:pt x="1914" y="512"/>
                </a:lnTo>
                <a:lnTo>
                  <a:pt x="1915" y="510"/>
                </a:lnTo>
                <a:lnTo>
                  <a:pt x="1917" y="508"/>
                </a:lnTo>
                <a:lnTo>
                  <a:pt x="1917" y="505"/>
                </a:lnTo>
                <a:lnTo>
                  <a:pt x="1918" y="505"/>
                </a:lnTo>
                <a:lnTo>
                  <a:pt x="1923" y="497"/>
                </a:lnTo>
                <a:lnTo>
                  <a:pt x="1925" y="494"/>
                </a:lnTo>
                <a:lnTo>
                  <a:pt x="1929" y="488"/>
                </a:lnTo>
                <a:lnTo>
                  <a:pt x="1933" y="483"/>
                </a:lnTo>
                <a:lnTo>
                  <a:pt x="1934" y="480"/>
                </a:lnTo>
                <a:lnTo>
                  <a:pt x="1937" y="478"/>
                </a:lnTo>
                <a:lnTo>
                  <a:pt x="1937" y="477"/>
                </a:lnTo>
                <a:lnTo>
                  <a:pt x="1937" y="475"/>
                </a:lnTo>
                <a:lnTo>
                  <a:pt x="1942" y="469"/>
                </a:lnTo>
                <a:lnTo>
                  <a:pt x="1944" y="464"/>
                </a:lnTo>
                <a:lnTo>
                  <a:pt x="1945" y="461"/>
                </a:lnTo>
                <a:lnTo>
                  <a:pt x="1947" y="459"/>
                </a:lnTo>
                <a:lnTo>
                  <a:pt x="1948" y="456"/>
                </a:lnTo>
                <a:lnTo>
                  <a:pt x="1950" y="453"/>
                </a:lnTo>
                <a:lnTo>
                  <a:pt x="1950" y="452"/>
                </a:lnTo>
                <a:lnTo>
                  <a:pt x="1952" y="448"/>
                </a:lnTo>
                <a:lnTo>
                  <a:pt x="1953" y="445"/>
                </a:lnTo>
                <a:lnTo>
                  <a:pt x="1956" y="441"/>
                </a:lnTo>
                <a:lnTo>
                  <a:pt x="1956" y="439"/>
                </a:lnTo>
                <a:lnTo>
                  <a:pt x="1959" y="434"/>
                </a:lnTo>
                <a:lnTo>
                  <a:pt x="1959" y="433"/>
                </a:lnTo>
                <a:lnTo>
                  <a:pt x="1963" y="426"/>
                </a:lnTo>
                <a:lnTo>
                  <a:pt x="1964" y="423"/>
                </a:lnTo>
                <a:lnTo>
                  <a:pt x="1964" y="422"/>
                </a:lnTo>
                <a:lnTo>
                  <a:pt x="1964" y="420"/>
                </a:lnTo>
                <a:lnTo>
                  <a:pt x="1966" y="417"/>
                </a:lnTo>
                <a:lnTo>
                  <a:pt x="1964" y="414"/>
                </a:lnTo>
                <a:lnTo>
                  <a:pt x="1966" y="412"/>
                </a:lnTo>
                <a:lnTo>
                  <a:pt x="1967" y="406"/>
                </a:lnTo>
                <a:lnTo>
                  <a:pt x="1969" y="404"/>
                </a:lnTo>
                <a:lnTo>
                  <a:pt x="1970" y="401"/>
                </a:lnTo>
                <a:lnTo>
                  <a:pt x="1972" y="399"/>
                </a:lnTo>
                <a:lnTo>
                  <a:pt x="1974" y="393"/>
                </a:lnTo>
                <a:lnTo>
                  <a:pt x="1974" y="392"/>
                </a:lnTo>
                <a:lnTo>
                  <a:pt x="1975" y="390"/>
                </a:lnTo>
                <a:lnTo>
                  <a:pt x="1975" y="388"/>
                </a:lnTo>
                <a:lnTo>
                  <a:pt x="1975" y="387"/>
                </a:lnTo>
                <a:lnTo>
                  <a:pt x="1975" y="385"/>
                </a:lnTo>
                <a:lnTo>
                  <a:pt x="1977" y="381"/>
                </a:lnTo>
                <a:lnTo>
                  <a:pt x="1978" y="376"/>
                </a:lnTo>
                <a:lnTo>
                  <a:pt x="1980" y="368"/>
                </a:lnTo>
                <a:lnTo>
                  <a:pt x="1983" y="363"/>
                </a:lnTo>
                <a:lnTo>
                  <a:pt x="1983" y="362"/>
                </a:lnTo>
                <a:lnTo>
                  <a:pt x="1983" y="360"/>
                </a:lnTo>
                <a:lnTo>
                  <a:pt x="1985" y="358"/>
                </a:lnTo>
                <a:lnTo>
                  <a:pt x="1985" y="357"/>
                </a:lnTo>
                <a:lnTo>
                  <a:pt x="1985" y="355"/>
                </a:lnTo>
                <a:lnTo>
                  <a:pt x="1986" y="355"/>
                </a:lnTo>
                <a:lnTo>
                  <a:pt x="1988" y="349"/>
                </a:lnTo>
                <a:lnTo>
                  <a:pt x="1989" y="347"/>
                </a:lnTo>
                <a:lnTo>
                  <a:pt x="1989" y="346"/>
                </a:lnTo>
                <a:lnTo>
                  <a:pt x="1989" y="344"/>
                </a:lnTo>
                <a:lnTo>
                  <a:pt x="1991" y="341"/>
                </a:lnTo>
                <a:lnTo>
                  <a:pt x="1993" y="338"/>
                </a:lnTo>
                <a:lnTo>
                  <a:pt x="1993" y="336"/>
                </a:lnTo>
                <a:lnTo>
                  <a:pt x="1993" y="335"/>
                </a:lnTo>
                <a:lnTo>
                  <a:pt x="1994" y="333"/>
                </a:lnTo>
                <a:lnTo>
                  <a:pt x="1994" y="330"/>
                </a:lnTo>
                <a:lnTo>
                  <a:pt x="1996" y="327"/>
                </a:lnTo>
                <a:lnTo>
                  <a:pt x="1996" y="327"/>
                </a:lnTo>
                <a:lnTo>
                  <a:pt x="1997" y="324"/>
                </a:lnTo>
                <a:lnTo>
                  <a:pt x="1999" y="322"/>
                </a:lnTo>
                <a:lnTo>
                  <a:pt x="1999" y="321"/>
                </a:lnTo>
                <a:lnTo>
                  <a:pt x="1999" y="319"/>
                </a:lnTo>
                <a:lnTo>
                  <a:pt x="2000" y="317"/>
                </a:lnTo>
                <a:lnTo>
                  <a:pt x="2000" y="314"/>
                </a:lnTo>
                <a:lnTo>
                  <a:pt x="2002" y="313"/>
                </a:lnTo>
                <a:lnTo>
                  <a:pt x="2002" y="311"/>
                </a:lnTo>
                <a:lnTo>
                  <a:pt x="2004" y="309"/>
                </a:lnTo>
                <a:lnTo>
                  <a:pt x="2004" y="308"/>
                </a:lnTo>
                <a:lnTo>
                  <a:pt x="2004" y="306"/>
                </a:lnTo>
                <a:lnTo>
                  <a:pt x="2004" y="305"/>
                </a:lnTo>
                <a:lnTo>
                  <a:pt x="2005" y="303"/>
                </a:lnTo>
                <a:lnTo>
                  <a:pt x="2007" y="300"/>
                </a:lnTo>
                <a:lnTo>
                  <a:pt x="2008" y="295"/>
                </a:lnTo>
                <a:lnTo>
                  <a:pt x="2010" y="294"/>
                </a:lnTo>
                <a:lnTo>
                  <a:pt x="2010" y="292"/>
                </a:lnTo>
                <a:lnTo>
                  <a:pt x="2010" y="291"/>
                </a:lnTo>
                <a:lnTo>
                  <a:pt x="2012" y="289"/>
                </a:lnTo>
                <a:lnTo>
                  <a:pt x="2012" y="289"/>
                </a:lnTo>
                <a:lnTo>
                  <a:pt x="2012" y="287"/>
                </a:lnTo>
                <a:lnTo>
                  <a:pt x="2013" y="284"/>
                </a:lnTo>
                <a:lnTo>
                  <a:pt x="2013" y="283"/>
                </a:lnTo>
                <a:lnTo>
                  <a:pt x="2013" y="279"/>
                </a:lnTo>
                <a:lnTo>
                  <a:pt x="2013" y="278"/>
                </a:lnTo>
                <a:lnTo>
                  <a:pt x="2013" y="276"/>
                </a:lnTo>
                <a:lnTo>
                  <a:pt x="2013" y="275"/>
                </a:lnTo>
                <a:lnTo>
                  <a:pt x="2015" y="272"/>
                </a:lnTo>
                <a:lnTo>
                  <a:pt x="2015" y="268"/>
                </a:lnTo>
                <a:lnTo>
                  <a:pt x="2015" y="267"/>
                </a:lnTo>
                <a:lnTo>
                  <a:pt x="2016" y="265"/>
                </a:lnTo>
                <a:lnTo>
                  <a:pt x="2016" y="264"/>
                </a:lnTo>
                <a:lnTo>
                  <a:pt x="2016" y="261"/>
                </a:lnTo>
                <a:lnTo>
                  <a:pt x="2016" y="259"/>
                </a:lnTo>
                <a:lnTo>
                  <a:pt x="2018" y="257"/>
                </a:lnTo>
                <a:lnTo>
                  <a:pt x="2018" y="256"/>
                </a:lnTo>
                <a:lnTo>
                  <a:pt x="2018" y="254"/>
                </a:lnTo>
                <a:lnTo>
                  <a:pt x="2018" y="253"/>
                </a:lnTo>
                <a:lnTo>
                  <a:pt x="2018" y="251"/>
                </a:lnTo>
                <a:lnTo>
                  <a:pt x="2019" y="249"/>
                </a:lnTo>
                <a:lnTo>
                  <a:pt x="2019" y="249"/>
                </a:lnTo>
                <a:lnTo>
                  <a:pt x="2019" y="248"/>
                </a:lnTo>
                <a:lnTo>
                  <a:pt x="2019" y="246"/>
                </a:lnTo>
                <a:lnTo>
                  <a:pt x="2019" y="245"/>
                </a:lnTo>
                <a:lnTo>
                  <a:pt x="2021" y="243"/>
                </a:lnTo>
                <a:lnTo>
                  <a:pt x="2021" y="242"/>
                </a:lnTo>
                <a:lnTo>
                  <a:pt x="2021" y="240"/>
                </a:lnTo>
                <a:lnTo>
                  <a:pt x="2021" y="238"/>
                </a:lnTo>
                <a:lnTo>
                  <a:pt x="2023" y="235"/>
                </a:lnTo>
                <a:lnTo>
                  <a:pt x="2023" y="232"/>
                </a:lnTo>
                <a:lnTo>
                  <a:pt x="2023" y="231"/>
                </a:lnTo>
                <a:lnTo>
                  <a:pt x="2023" y="229"/>
                </a:lnTo>
                <a:lnTo>
                  <a:pt x="2024" y="229"/>
                </a:lnTo>
                <a:lnTo>
                  <a:pt x="2024" y="226"/>
                </a:lnTo>
                <a:lnTo>
                  <a:pt x="2024" y="223"/>
                </a:lnTo>
                <a:lnTo>
                  <a:pt x="2026" y="221"/>
                </a:lnTo>
                <a:lnTo>
                  <a:pt x="2026" y="219"/>
                </a:lnTo>
                <a:lnTo>
                  <a:pt x="2026" y="218"/>
                </a:lnTo>
                <a:lnTo>
                  <a:pt x="2026" y="216"/>
                </a:lnTo>
                <a:lnTo>
                  <a:pt x="2027" y="216"/>
                </a:lnTo>
                <a:lnTo>
                  <a:pt x="2027" y="215"/>
                </a:lnTo>
                <a:lnTo>
                  <a:pt x="2027" y="213"/>
                </a:lnTo>
                <a:lnTo>
                  <a:pt x="2027" y="212"/>
                </a:lnTo>
                <a:lnTo>
                  <a:pt x="2029" y="212"/>
                </a:lnTo>
                <a:lnTo>
                  <a:pt x="2029" y="210"/>
                </a:lnTo>
                <a:lnTo>
                  <a:pt x="2029" y="208"/>
                </a:lnTo>
                <a:lnTo>
                  <a:pt x="2030" y="207"/>
                </a:lnTo>
                <a:lnTo>
                  <a:pt x="2030" y="205"/>
                </a:lnTo>
                <a:lnTo>
                  <a:pt x="2030" y="204"/>
                </a:lnTo>
                <a:lnTo>
                  <a:pt x="2032" y="199"/>
                </a:lnTo>
                <a:lnTo>
                  <a:pt x="2032" y="197"/>
                </a:lnTo>
                <a:lnTo>
                  <a:pt x="2034" y="196"/>
                </a:lnTo>
                <a:lnTo>
                  <a:pt x="2034" y="193"/>
                </a:lnTo>
                <a:lnTo>
                  <a:pt x="2035" y="189"/>
                </a:lnTo>
                <a:lnTo>
                  <a:pt x="2035" y="188"/>
                </a:lnTo>
                <a:lnTo>
                  <a:pt x="2035" y="186"/>
                </a:lnTo>
                <a:lnTo>
                  <a:pt x="2037" y="186"/>
                </a:lnTo>
                <a:lnTo>
                  <a:pt x="2037" y="183"/>
                </a:lnTo>
                <a:lnTo>
                  <a:pt x="2038" y="182"/>
                </a:lnTo>
                <a:lnTo>
                  <a:pt x="2038" y="180"/>
                </a:lnTo>
                <a:lnTo>
                  <a:pt x="2038" y="178"/>
                </a:lnTo>
                <a:lnTo>
                  <a:pt x="2040" y="177"/>
                </a:lnTo>
                <a:lnTo>
                  <a:pt x="2040" y="175"/>
                </a:lnTo>
                <a:lnTo>
                  <a:pt x="2040" y="174"/>
                </a:lnTo>
                <a:lnTo>
                  <a:pt x="2042" y="174"/>
                </a:lnTo>
                <a:lnTo>
                  <a:pt x="2042" y="172"/>
                </a:lnTo>
                <a:lnTo>
                  <a:pt x="2042" y="171"/>
                </a:lnTo>
                <a:lnTo>
                  <a:pt x="2043" y="169"/>
                </a:lnTo>
                <a:lnTo>
                  <a:pt x="2043" y="166"/>
                </a:lnTo>
                <a:lnTo>
                  <a:pt x="2045" y="163"/>
                </a:lnTo>
                <a:lnTo>
                  <a:pt x="2046" y="153"/>
                </a:lnTo>
                <a:lnTo>
                  <a:pt x="2046" y="150"/>
                </a:lnTo>
                <a:lnTo>
                  <a:pt x="2048" y="144"/>
                </a:lnTo>
                <a:lnTo>
                  <a:pt x="2049" y="137"/>
                </a:lnTo>
                <a:lnTo>
                  <a:pt x="2049" y="133"/>
                </a:lnTo>
                <a:lnTo>
                  <a:pt x="2051" y="133"/>
                </a:lnTo>
                <a:lnTo>
                  <a:pt x="2051" y="131"/>
                </a:lnTo>
                <a:lnTo>
                  <a:pt x="2051" y="125"/>
                </a:lnTo>
                <a:lnTo>
                  <a:pt x="2051" y="115"/>
                </a:lnTo>
                <a:lnTo>
                  <a:pt x="2051" y="107"/>
                </a:lnTo>
                <a:lnTo>
                  <a:pt x="2051" y="103"/>
                </a:lnTo>
                <a:lnTo>
                  <a:pt x="2051" y="101"/>
                </a:lnTo>
                <a:lnTo>
                  <a:pt x="2051" y="98"/>
                </a:lnTo>
                <a:lnTo>
                  <a:pt x="2051" y="96"/>
                </a:lnTo>
                <a:lnTo>
                  <a:pt x="2051" y="95"/>
                </a:lnTo>
                <a:lnTo>
                  <a:pt x="2051" y="93"/>
                </a:lnTo>
                <a:lnTo>
                  <a:pt x="2051" y="85"/>
                </a:lnTo>
                <a:lnTo>
                  <a:pt x="2049" y="77"/>
                </a:lnTo>
                <a:lnTo>
                  <a:pt x="2049" y="73"/>
                </a:lnTo>
                <a:lnTo>
                  <a:pt x="2049" y="69"/>
                </a:lnTo>
                <a:lnTo>
                  <a:pt x="2049" y="66"/>
                </a:lnTo>
                <a:lnTo>
                  <a:pt x="2049" y="63"/>
                </a:lnTo>
                <a:lnTo>
                  <a:pt x="2049" y="58"/>
                </a:lnTo>
                <a:lnTo>
                  <a:pt x="2049" y="55"/>
                </a:lnTo>
                <a:lnTo>
                  <a:pt x="2049" y="51"/>
                </a:lnTo>
                <a:lnTo>
                  <a:pt x="2051" y="44"/>
                </a:lnTo>
                <a:lnTo>
                  <a:pt x="2051" y="38"/>
                </a:lnTo>
                <a:lnTo>
                  <a:pt x="2051" y="36"/>
                </a:lnTo>
                <a:lnTo>
                  <a:pt x="2051" y="35"/>
                </a:lnTo>
                <a:lnTo>
                  <a:pt x="2051" y="35"/>
                </a:lnTo>
                <a:lnTo>
                  <a:pt x="2051" y="28"/>
                </a:lnTo>
                <a:lnTo>
                  <a:pt x="2051" y="24"/>
                </a:lnTo>
                <a:lnTo>
                  <a:pt x="2051" y="19"/>
                </a:lnTo>
                <a:lnTo>
                  <a:pt x="2051" y="14"/>
                </a:lnTo>
                <a:lnTo>
                  <a:pt x="2053" y="11"/>
                </a:lnTo>
                <a:lnTo>
                  <a:pt x="2053" y="8"/>
                </a:lnTo>
                <a:lnTo>
                  <a:pt x="2054" y="0"/>
                </a:lnTo>
                <a:lnTo>
                  <a:pt x="2057" y="3"/>
                </a:lnTo>
                <a:lnTo>
                  <a:pt x="2059" y="3"/>
                </a:lnTo>
                <a:lnTo>
                  <a:pt x="2060" y="3"/>
                </a:lnTo>
                <a:lnTo>
                  <a:pt x="2060" y="5"/>
                </a:lnTo>
                <a:lnTo>
                  <a:pt x="2062" y="5"/>
                </a:lnTo>
                <a:lnTo>
                  <a:pt x="2064" y="6"/>
                </a:lnTo>
                <a:lnTo>
                  <a:pt x="2065" y="8"/>
                </a:lnTo>
                <a:lnTo>
                  <a:pt x="2067" y="8"/>
                </a:lnTo>
                <a:lnTo>
                  <a:pt x="2068" y="9"/>
                </a:lnTo>
                <a:lnTo>
                  <a:pt x="2070" y="11"/>
                </a:lnTo>
                <a:lnTo>
                  <a:pt x="2072" y="11"/>
                </a:lnTo>
                <a:lnTo>
                  <a:pt x="2076" y="14"/>
                </a:lnTo>
                <a:lnTo>
                  <a:pt x="2078" y="16"/>
                </a:lnTo>
                <a:lnTo>
                  <a:pt x="2083" y="19"/>
                </a:lnTo>
                <a:lnTo>
                  <a:pt x="2084" y="21"/>
                </a:lnTo>
                <a:lnTo>
                  <a:pt x="2086" y="21"/>
                </a:lnTo>
                <a:lnTo>
                  <a:pt x="2086" y="22"/>
                </a:lnTo>
                <a:lnTo>
                  <a:pt x="2087" y="22"/>
                </a:lnTo>
                <a:lnTo>
                  <a:pt x="2090" y="24"/>
                </a:lnTo>
                <a:lnTo>
                  <a:pt x="2095" y="27"/>
                </a:lnTo>
                <a:lnTo>
                  <a:pt x="2098" y="30"/>
                </a:lnTo>
                <a:lnTo>
                  <a:pt x="2103" y="33"/>
                </a:lnTo>
                <a:lnTo>
                  <a:pt x="2105" y="33"/>
                </a:lnTo>
                <a:lnTo>
                  <a:pt x="2106" y="35"/>
                </a:lnTo>
                <a:lnTo>
                  <a:pt x="2108" y="36"/>
                </a:lnTo>
                <a:lnTo>
                  <a:pt x="2109" y="36"/>
                </a:lnTo>
                <a:lnTo>
                  <a:pt x="2109" y="38"/>
                </a:lnTo>
                <a:lnTo>
                  <a:pt x="2111" y="38"/>
                </a:lnTo>
                <a:lnTo>
                  <a:pt x="2113" y="39"/>
                </a:lnTo>
                <a:lnTo>
                  <a:pt x="2114" y="41"/>
                </a:lnTo>
                <a:lnTo>
                  <a:pt x="2119" y="44"/>
                </a:lnTo>
                <a:lnTo>
                  <a:pt x="2124" y="47"/>
                </a:lnTo>
                <a:lnTo>
                  <a:pt x="2125" y="49"/>
                </a:lnTo>
                <a:lnTo>
                  <a:pt x="2128" y="52"/>
                </a:lnTo>
                <a:lnTo>
                  <a:pt x="2136" y="58"/>
                </a:lnTo>
                <a:lnTo>
                  <a:pt x="2144" y="62"/>
                </a:lnTo>
                <a:lnTo>
                  <a:pt x="2146" y="63"/>
                </a:lnTo>
                <a:lnTo>
                  <a:pt x="2147" y="65"/>
                </a:lnTo>
                <a:lnTo>
                  <a:pt x="2149" y="65"/>
                </a:lnTo>
                <a:lnTo>
                  <a:pt x="2149" y="66"/>
                </a:lnTo>
                <a:lnTo>
                  <a:pt x="2150" y="66"/>
                </a:lnTo>
                <a:lnTo>
                  <a:pt x="2152" y="68"/>
                </a:lnTo>
                <a:lnTo>
                  <a:pt x="2154" y="68"/>
                </a:lnTo>
                <a:lnTo>
                  <a:pt x="2154" y="69"/>
                </a:lnTo>
                <a:lnTo>
                  <a:pt x="2155" y="69"/>
                </a:lnTo>
                <a:lnTo>
                  <a:pt x="2157" y="71"/>
                </a:lnTo>
                <a:lnTo>
                  <a:pt x="2158" y="73"/>
                </a:lnTo>
                <a:lnTo>
                  <a:pt x="2160" y="73"/>
                </a:lnTo>
                <a:lnTo>
                  <a:pt x="2160" y="74"/>
                </a:lnTo>
                <a:lnTo>
                  <a:pt x="2162" y="74"/>
                </a:lnTo>
                <a:lnTo>
                  <a:pt x="2163" y="76"/>
                </a:lnTo>
                <a:lnTo>
                  <a:pt x="2165" y="77"/>
                </a:lnTo>
                <a:lnTo>
                  <a:pt x="2165" y="77"/>
                </a:lnTo>
                <a:lnTo>
                  <a:pt x="2166" y="79"/>
                </a:lnTo>
                <a:lnTo>
                  <a:pt x="2168" y="81"/>
                </a:lnTo>
                <a:lnTo>
                  <a:pt x="2169" y="81"/>
                </a:lnTo>
                <a:lnTo>
                  <a:pt x="2169" y="82"/>
                </a:lnTo>
                <a:lnTo>
                  <a:pt x="2171" y="82"/>
                </a:lnTo>
                <a:lnTo>
                  <a:pt x="2173" y="84"/>
                </a:lnTo>
                <a:lnTo>
                  <a:pt x="2174" y="85"/>
                </a:lnTo>
                <a:lnTo>
                  <a:pt x="2176" y="87"/>
                </a:lnTo>
                <a:lnTo>
                  <a:pt x="2177" y="87"/>
                </a:lnTo>
                <a:lnTo>
                  <a:pt x="2177" y="88"/>
                </a:lnTo>
                <a:lnTo>
                  <a:pt x="2179" y="88"/>
                </a:lnTo>
                <a:lnTo>
                  <a:pt x="2180" y="88"/>
                </a:lnTo>
                <a:lnTo>
                  <a:pt x="2180" y="90"/>
                </a:lnTo>
                <a:lnTo>
                  <a:pt x="2185" y="93"/>
                </a:lnTo>
                <a:lnTo>
                  <a:pt x="2192" y="98"/>
                </a:lnTo>
                <a:lnTo>
                  <a:pt x="2196" y="99"/>
                </a:lnTo>
                <a:lnTo>
                  <a:pt x="2201" y="103"/>
                </a:lnTo>
                <a:lnTo>
                  <a:pt x="2203" y="104"/>
                </a:lnTo>
                <a:lnTo>
                  <a:pt x="2206" y="107"/>
                </a:lnTo>
                <a:lnTo>
                  <a:pt x="2210" y="111"/>
                </a:lnTo>
                <a:lnTo>
                  <a:pt x="2212" y="112"/>
                </a:lnTo>
                <a:lnTo>
                  <a:pt x="2214" y="112"/>
                </a:lnTo>
                <a:lnTo>
                  <a:pt x="2214" y="114"/>
                </a:lnTo>
                <a:lnTo>
                  <a:pt x="2215" y="114"/>
                </a:lnTo>
                <a:lnTo>
                  <a:pt x="2215" y="115"/>
                </a:lnTo>
                <a:lnTo>
                  <a:pt x="2217" y="115"/>
                </a:lnTo>
                <a:lnTo>
                  <a:pt x="2218" y="115"/>
                </a:lnTo>
                <a:lnTo>
                  <a:pt x="2218" y="117"/>
                </a:lnTo>
                <a:lnTo>
                  <a:pt x="2220" y="117"/>
                </a:lnTo>
                <a:lnTo>
                  <a:pt x="2222" y="118"/>
                </a:lnTo>
                <a:lnTo>
                  <a:pt x="2226" y="122"/>
                </a:lnTo>
                <a:lnTo>
                  <a:pt x="2231" y="126"/>
                </a:lnTo>
                <a:lnTo>
                  <a:pt x="2233" y="126"/>
                </a:lnTo>
                <a:lnTo>
                  <a:pt x="2234" y="128"/>
                </a:lnTo>
                <a:lnTo>
                  <a:pt x="2236" y="128"/>
                </a:lnTo>
                <a:lnTo>
                  <a:pt x="2236" y="129"/>
                </a:lnTo>
                <a:lnTo>
                  <a:pt x="2240" y="133"/>
                </a:lnTo>
                <a:lnTo>
                  <a:pt x="2244" y="136"/>
                </a:lnTo>
                <a:lnTo>
                  <a:pt x="2245" y="136"/>
                </a:lnTo>
                <a:lnTo>
                  <a:pt x="2245" y="136"/>
                </a:lnTo>
                <a:lnTo>
                  <a:pt x="2247" y="136"/>
                </a:lnTo>
                <a:lnTo>
                  <a:pt x="2248" y="137"/>
                </a:lnTo>
                <a:lnTo>
                  <a:pt x="2250" y="139"/>
                </a:lnTo>
                <a:lnTo>
                  <a:pt x="2252" y="139"/>
                </a:lnTo>
                <a:lnTo>
                  <a:pt x="2252" y="141"/>
                </a:lnTo>
                <a:lnTo>
                  <a:pt x="2253" y="141"/>
                </a:lnTo>
                <a:lnTo>
                  <a:pt x="2253" y="142"/>
                </a:lnTo>
                <a:lnTo>
                  <a:pt x="2255" y="142"/>
                </a:lnTo>
                <a:lnTo>
                  <a:pt x="2259" y="145"/>
                </a:lnTo>
                <a:lnTo>
                  <a:pt x="2261" y="147"/>
                </a:lnTo>
                <a:lnTo>
                  <a:pt x="2269" y="152"/>
                </a:lnTo>
                <a:lnTo>
                  <a:pt x="2269" y="153"/>
                </a:lnTo>
                <a:lnTo>
                  <a:pt x="2270" y="153"/>
                </a:lnTo>
                <a:lnTo>
                  <a:pt x="2272" y="155"/>
                </a:lnTo>
                <a:lnTo>
                  <a:pt x="2274" y="155"/>
                </a:lnTo>
                <a:lnTo>
                  <a:pt x="2274" y="156"/>
                </a:lnTo>
                <a:lnTo>
                  <a:pt x="2275" y="156"/>
                </a:lnTo>
                <a:lnTo>
                  <a:pt x="2277" y="158"/>
                </a:lnTo>
                <a:lnTo>
                  <a:pt x="2278" y="159"/>
                </a:lnTo>
                <a:lnTo>
                  <a:pt x="2282" y="163"/>
                </a:lnTo>
                <a:lnTo>
                  <a:pt x="2300" y="175"/>
                </a:lnTo>
                <a:lnTo>
                  <a:pt x="2315" y="185"/>
                </a:lnTo>
                <a:lnTo>
                  <a:pt x="2316" y="186"/>
                </a:lnTo>
                <a:lnTo>
                  <a:pt x="2324" y="193"/>
                </a:lnTo>
                <a:lnTo>
                  <a:pt x="2338" y="204"/>
                </a:lnTo>
                <a:lnTo>
                  <a:pt x="2348" y="210"/>
                </a:lnTo>
                <a:lnTo>
                  <a:pt x="2378" y="232"/>
                </a:lnTo>
                <a:lnTo>
                  <a:pt x="2398" y="246"/>
                </a:lnTo>
                <a:lnTo>
                  <a:pt x="2409" y="254"/>
                </a:lnTo>
                <a:lnTo>
                  <a:pt x="2420" y="262"/>
                </a:lnTo>
                <a:lnTo>
                  <a:pt x="2427" y="267"/>
                </a:lnTo>
                <a:lnTo>
                  <a:pt x="2433" y="272"/>
                </a:lnTo>
                <a:lnTo>
                  <a:pt x="2446" y="279"/>
                </a:lnTo>
                <a:lnTo>
                  <a:pt x="2450" y="283"/>
                </a:lnTo>
                <a:lnTo>
                  <a:pt x="2457" y="287"/>
                </a:lnTo>
                <a:lnTo>
                  <a:pt x="2460" y="289"/>
                </a:lnTo>
                <a:lnTo>
                  <a:pt x="2463" y="291"/>
                </a:lnTo>
                <a:lnTo>
                  <a:pt x="2463" y="292"/>
                </a:lnTo>
                <a:lnTo>
                  <a:pt x="2465" y="292"/>
                </a:lnTo>
                <a:lnTo>
                  <a:pt x="2477" y="303"/>
                </a:lnTo>
                <a:lnTo>
                  <a:pt x="2480" y="305"/>
                </a:lnTo>
                <a:lnTo>
                  <a:pt x="2482" y="306"/>
                </a:lnTo>
                <a:lnTo>
                  <a:pt x="2484" y="308"/>
                </a:lnTo>
                <a:lnTo>
                  <a:pt x="2485" y="308"/>
                </a:lnTo>
                <a:lnTo>
                  <a:pt x="2485" y="309"/>
                </a:lnTo>
                <a:lnTo>
                  <a:pt x="2487" y="309"/>
                </a:lnTo>
                <a:lnTo>
                  <a:pt x="2488" y="311"/>
                </a:lnTo>
                <a:lnTo>
                  <a:pt x="2490" y="311"/>
                </a:lnTo>
                <a:lnTo>
                  <a:pt x="2490" y="313"/>
                </a:lnTo>
                <a:lnTo>
                  <a:pt x="2492" y="313"/>
                </a:lnTo>
                <a:lnTo>
                  <a:pt x="2495" y="316"/>
                </a:lnTo>
                <a:lnTo>
                  <a:pt x="2496" y="316"/>
                </a:lnTo>
                <a:lnTo>
                  <a:pt x="2498" y="317"/>
                </a:lnTo>
                <a:lnTo>
                  <a:pt x="2499" y="319"/>
                </a:lnTo>
                <a:lnTo>
                  <a:pt x="2501" y="319"/>
                </a:lnTo>
                <a:lnTo>
                  <a:pt x="2501" y="321"/>
                </a:lnTo>
                <a:lnTo>
                  <a:pt x="2503" y="321"/>
                </a:lnTo>
                <a:lnTo>
                  <a:pt x="2503" y="322"/>
                </a:lnTo>
                <a:lnTo>
                  <a:pt x="2504" y="322"/>
                </a:lnTo>
                <a:lnTo>
                  <a:pt x="2506" y="324"/>
                </a:lnTo>
                <a:lnTo>
                  <a:pt x="2506" y="324"/>
                </a:lnTo>
                <a:lnTo>
                  <a:pt x="2506" y="325"/>
                </a:lnTo>
                <a:lnTo>
                  <a:pt x="2509" y="327"/>
                </a:lnTo>
                <a:lnTo>
                  <a:pt x="2499" y="327"/>
                </a:lnTo>
                <a:lnTo>
                  <a:pt x="2496" y="327"/>
                </a:lnTo>
                <a:lnTo>
                  <a:pt x="2495" y="327"/>
                </a:lnTo>
                <a:lnTo>
                  <a:pt x="2493" y="327"/>
                </a:lnTo>
                <a:lnTo>
                  <a:pt x="2492" y="327"/>
                </a:lnTo>
                <a:lnTo>
                  <a:pt x="2490" y="327"/>
                </a:lnTo>
                <a:lnTo>
                  <a:pt x="2488" y="327"/>
                </a:lnTo>
                <a:lnTo>
                  <a:pt x="2487" y="328"/>
                </a:lnTo>
                <a:lnTo>
                  <a:pt x="2485" y="328"/>
                </a:lnTo>
                <a:lnTo>
                  <a:pt x="2484" y="328"/>
                </a:lnTo>
                <a:lnTo>
                  <a:pt x="2482" y="328"/>
                </a:lnTo>
                <a:lnTo>
                  <a:pt x="2480" y="328"/>
                </a:lnTo>
                <a:lnTo>
                  <a:pt x="2479" y="328"/>
                </a:lnTo>
                <a:lnTo>
                  <a:pt x="2476" y="328"/>
                </a:lnTo>
                <a:lnTo>
                  <a:pt x="2474" y="328"/>
                </a:lnTo>
                <a:lnTo>
                  <a:pt x="2473" y="328"/>
                </a:lnTo>
                <a:lnTo>
                  <a:pt x="2471" y="330"/>
                </a:lnTo>
                <a:lnTo>
                  <a:pt x="2469" y="330"/>
                </a:lnTo>
                <a:lnTo>
                  <a:pt x="2468" y="330"/>
                </a:lnTo>
                <a:lnTo>
                  <a:pt x="2468" y="330"/>
                </a:lnTo>
                <a:lnTo>
                  <a:pt x="2465" y="330"/>
                </a:lnTo>
                <a:lnTo>
                  <a:pt x="2462" y="330"/>
                </a:lnTo>
                <a:lnTo>
                  <a:pt x="2460" y="330"/>
                </a:lnTo>
                <a:lnTo>
                  <a:pt x="2458" y="330"/>
                </a:lnTo>
                <a:lnTo>
                  <a:pt x="2457" y="330"/>
                </a:lnTo>
                <a:lnTo>
                  <a:pt x="2454" y="332"/>
                </a:lnTo>
                <a:lnTo>
                  <a:pt x="2450" y="332"/>
                </a:lnTo>
                <a:lnTo>
                  <a:pt x="2447" y="332"/>
                </a:lnTo>
                <a:lnTo>
                  <a:pt x="2444" y="333"/>
                </a:lnTo>
                <a:lnTo>
                  <a:pt x="2441" y="333"/>
                </a:lnTo>
                <a:lnTo>
                  <a:pt x="2438" y="335"/>
                </a:lnTo>
                <a:lnTo>
                  <a:pt x="2435" y="336"/>
                </a:lnTo>
                <a:lnTo>
                  <a:pt x="2433" y="336"/>
                </a:lnTo>
                <a:lnTo>
                  <a:pt x="2432" y="336"/>
                </a:lnTo>
                <a:lnTo>
                  <a:pt x="2430" y="336"/>
                </a:lnTo>
                <a:lnTo>
                  <a:pt x="2430" y="336"/>
                </a:lnTo>
                <a:lnTo>
                  <a:pt x="2428" y="338"/>
                </a:lnTo>
                <a:lnTo>
                  <a:pt x="2425" y="338"/>
                </a:lnTo>
                <a:lnTo>
                  <a:pt x="2422" y="339"/>
                </a:lnTo>
                <a:lnTo>
                  <a:pt x="2420" y="339"/>
                </a:lnTo>
                <a:lnTo>
                  <a:pt x="2419" y="339"/>
                </a:lnTo>
                <a:lnTo>
                  <a:pt x="2417" y="339"/>
                </a:lnTo>
                <a:lnTo>
                  <a:pt x="2416" y="341"/>
                </a:lnTo>
                <a:lnTo>
                  <a:pt x="2414" y="341"/>
                </a:lnTo>
                <a:lnTo>
                  <a:pt x="2413" y="341"/>
                </a:lnTo>
                <a:lnTo>
                  <a:pt x="2411" y="341"/>
                </a:lnTo>
                <a:lnTo>
                  <a:pt x="2409" y="343"/>
                </a:lnTo>
                <a:lnTo>
                  <a:pt x="2406" y="344"/>
                </a:lnTo>
                <a:lnTo>
                  <a:pt x="2403" y="346"/>
                </a:lnTo>
                <a:lnTo>
                  <a:pt x="2406" y="347"/>
                </a:lnTo>
                <a:lnTo>
                  <a:pt x="2408" y="349"/>
                </a:lnTo>
                <a:lnTo>
                  <a:pt x="2409" y="349"/>
                </a:lnTo>
                <a:lnTo>
                  <a:pt x="2411" y="351"/>
                </a:lnTo>
                <a:lnTo>
                  <a:pt x="2413" y="352"/>
                </a:lnTo>
                <a:lnTo>
                  <a:pt x="2414" y="352"/>
                </a:lnTo>
                <a:lnTo>
                  <a:pt x="2414" y="354"/>
                </a:lnTo>
                <a:lnTo>
                  <a:pt x="2416" y="354"/>
                </a:lnTo>
                <a:lnTo>
                  <a:pt x="2419" y="355"/>
                </a:lnTo>
                <a:lnTo>
                  <a:pt x="2432" y="365"/>
                </a:lnTo>
                <a:lnTo>
                  <a:pt x="2446" y="373"/>
                </a:lnTo>
                <a:lnTo>
                  <a:pt x="2452" y="377"/>
                </a:lnTo>
                <a:lnTo>
                  <a:pt x="2468" y="387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BF168559-1042-9C0E-6ED6-4D1FFCF9B93A}"/>
              </a:ext>
            </a:extLst>
          </p:cNvPr>
          <p:cNvSpPr>
            <a:spLocks/>
          </p:cNvSpPr>
          <p:nvPr/>
        </p:nvSpPr>
        <p:spPr bwMode="auto">
          <a:xfrm>
            <a:off x="4963860" y="1275606"/>
            <a:ext cx="3744416" cy="3366024"/>
          </a:xfrm>
          <a:custGeom>
            <a:avLst/>
            <a:gdLst>
              <a:gd name="T0" fmla="*/ 2976 w 3602"/>
              <a:gd name="T1" fmla="*/ 662 h 3238"/>
              <a:gd name="T2" fmla="*/ 3032 w 3602"/>
              <a:gd name="T3" fmla="*/ 699 h 3238"/>
              <a:gd name="T4" fmla="*/ 3077 w 3602"/>
              <a:gd name="T5" fmla="*/ 733 h 3238"/>
              <a:gd name="T6" fmla="*/ 3123 w 3602"/>
              <a:gd name="T7" fmla="*/ 764 h 3238"/>
              <a:gd name="T8" fmla="*/ 3169 w 3602"/>
              <a:gd name="T9" fmla="*/ 794 h 3238"/>
              <a:gd name="T10" fmla="*/ 3576 w 3602"/>
              <a:gd name="T11" fmla="*/ 1187 h 3238"/>
              <a:gd name="T12" fmla="*/ 3466 w 3602"/>
              <a:gd name="T13" fmla="*/ 2042 h 3238"/>
              <a:gd name="T14" fmla="*/ 2252 w 3602"/>
              <a:gd name="T15" fmla="*/ 2553 h 3238"/>
              <a:gd name="T16" fmla="*/ 1160 w 3602"/>
              <a:gd name="T17" fmla="*/ 2616 h 3238"/>
              <a:gd name="T18" fmla="*/ 431 w 3602"/>
              <a:gd name="T19" fmla="*/ 2869 h 3238"/>
              <a:gd name="T20" fmla="*/ 387 w 3602"/>
              <a:gd name="T21" fmla="*/ 2916 h 3238"/>
              <a:gd name="T22" fmla="*/ 322 w 3602"/>
              <a:gd name="T23" fmla="*/ 2965 h 3238"/>
              <a:gd name="T24" fmla="*/ 284 w 3602"/>
              <a:gd name="T25" fmla="*/ 2986 h 3238"/>
              <a:gd name="T26" fmla="*/ 272 w 3602"/>
              <a:gd name="T27" fmla="*/ 3035 h 3238"/>
              <a:gd name="T28" fmla="*/ 248 w 3602"/>
              <a:gd name="T29" fmla="*/ 3030 h 3238"/>
              <a:gd name="T30" fmla="*/ 216 w 3602"/>
              <a:gd name="T31" fmla="*/ 3081 h 3238"/>
              <a:gd name="T32" fmla="*/ 194 w 3602"/>
              <a:gd name="T33" fmla="*/ 3137 h 3238"/>
              <a:gd name="T34" fmla="*/ 142 w 3602"/>
              <a:gd name="T35" fmla="*/ 3169 h 3238"/>
              <a:gd name="T36" fmla="*/ 80 w 3602"/>
              <a:gd name="T37" fmla="*/ 3235 h 3238"/>
              <a:gd name="T38" fmla="*/ 30 w 3602"/>
              <a:gd name="T39" fmla="*/ 3156 h 3238"/>
              <a:gd name="T40" fmla="*/ 159 w 3602"/>
              <a:gd name="T41" fmla="*/ 2992 h 3238"/>
              <a:gd name="T42" fmla="*/ 189 w 3602"/>
              <a:gd name="T43" fmla="*/ 2845 h 3238"/>
              <a:gd name="T44" fmla="*/ 202 w 3602"/>
              <a:gd name="T45" fmla="*/ 2719 h 3238"/>
              <a:gd name="T46" fmla="*/ 235 w 3602"/>
              <a:gd name="T47" fmla="*/ 2586 h 3238"/>
              <a:gd name="T48" fmla="*/ 283 w 3602"/>
              <a:gd name="T49" fmla="*/ 2403 h 3238"/>
              <a:gd name="T50" fmla="*/ 283 w 3602"/>
              <a:gd name="T51" fmla="*/ 2313 h 3238"/>
              <a:gd name="T52" fmla="*/ 262 w 3602"/>
              <a:gd name="T53" fmla="*/ 2136 h 3238"/>
              <a:gd name="T54" fmla="*/ 254 w 3602"/>
              <a:gd name="T55" fmla="*/ 2040 h 3238"/>
              <a:gd name="T56" fmla="*/ 257 w 3602"/>
              <a:gd name="T57" fmla="*/ 1941 h 3238"/>
              <a:gd name="T58" fmla="*/ 267 w 3602"/>
              <a:gd name="T59" fmla="*/ 1827 h 3238"/>
              <a:gd name="T60" fmla="*/ 303 w 3602"/>
              <a:gd name="T61" fmla="*/ 1718 h 3238"/>
              <a:gd name="T62" fmla="*/ 357 w 3602"/>
              <a:gd name="T63" fmla="*/ 1620 h 3238"/>
              <a:gd name="T64" fmla="*/ 420 w 3602"/>
              <a:gd name="T65" fmla="*/ 1530 h 3238"/>
              <a:gd name="T66" fmla="*/ 486 w 3602"/>
              <a:gd name="T67" fmla="*/ 1456 h 3238"/>
              <a:gd name="T68" fmla="*/ 564 w 3602"/>
              <a:gd name="T69" fmla="*/ 1391 h 3238"/>
              <a:gd name="T70" fmla="*/ 638 w 3602"/>
              <a:gd name="T71" fmla="*/ 1328 h 3238"/>
              <a:gd name="T72" fmla="*/ 685 w 3602"/>
              <a:gd name="T73" fmla="*/ 1258 h 3238"/>
              <a:gd name="T74" fmla="*/ 718 w 3602"/>
              <a:gd name="T75" fmla="*/ 1187 h 3238"/>
              <a:gd name="T76" fmla="*/ 726 w 3602"/>
              <a:gd name="T77" fmla="*/ 1110 h 3238"/>
              <a:gd name="T78" fmla="*/ 728 w 3602"/>
              <a:gd name="T79" fmla="*/ 1014 h 3238"/>
              <a:gd name="T80" fmla="*/ 767 w 3602"/>
              <a:gd name="T81" fmla="*/ 908 h 3238"/>
              <a:gd name="T82" fmla="*/ 838 w 3602"/>
              <a:gd name="T83" fmla="*/ 837 h 3238"/>
              <a:gd name="T84" fmla="*/ 955 w 3602"/>
              <a:gd name="T85" fmla="*/ 810 h 3238"/>
              <a:gd name="T86" fmla="*/ 1116 w 3602"/>
              <a:gd name="T87" fmla="*/ 786 h 3238"/>
              <a:gd name="T88" fmla="*/ 1203 w 3602"/>
              <a:gd name="T89" fmla="*/ 857 h 3238"/>
              <a:gd name="T90" fmla="*/ 1262 w 3602"/>
              <a:gd name="T91" fmla="*/ 932 h 3238"/>
              <a:gd name="T92" fmla="*/ 1385 w 3602"/>
              <a:gd name="T93" fmla="*/ 941 h 3238"/>
              <a:gd name="T94" fmla="*/ 1498 w 3602"/>
              <a:gd name="T95" fmla="*/ 873 h 3238"/>
              <a:gd name="T96" fmla="*/ 1588 w 3602"/>
              <a:gd name="T97" fmla="*/ 819 h 3238"/>
              <a:gd name="T98" fmla="*/ 1686 w 3602"/>
              <a:gd name="T99" fmla="*/ 759 h 3238"/>
              <a:gd name="T100" fmla="*/ 1764 w 3602"/>
              <a:gd name="T101" fmla="*/ 709 h 3238"/>
              <a:gd name="T102" fmla="*/ 1825 w 3602"/>
              <a:gd name="T103" fmla="*/ 638 h 3238"/>
              <a:gd name="T104" fmla="*/ 1893 w 3602"/>
              <a:gd name="T105" fmla="*/ 537 h 3238"/>
              <a:gd name="T106" fmla="*/ 1964 w 3602"/>
              <a:gd name="T107" fmla="*/ 422 h 3238"/>
              <a:gd name="T108" fmla="*/ 1999 w 3602"/>
              <a:gd name="T109" fmla="*/ 321 h 3238"/>
              <a:gd name="T110" fmla="*/ 2019 w 3602"/>
              <a:gd name="T111" fmla="*/ 248 h 3238"/>
              <a:gd name="T112" fmla="*/ 2038 w 3602"/>
              <a:gd name="T113" fmla="*/ 178 h 3238"/>
              <a:gd name="T114" fmla="*/ 2051 w 3602"/>
              <a:gd name="T115" fmla="*/ 35 h 3238"/>
              <a:gd name="T116" fmla="*/ 2124 w 3602"/>
              <a:gd name="T117" fmla="*/ 47 h 3238"/>
              <a:gd name="T118" fmla="*/ 2203 w 3602"/>
              <a:gd name="T119" fmla="*/ 104 h 3238"/>
              <a:gd name="T120" fmla="*/ 2275 w 3602"/>
              <a:gd name="T121" fmla="*/ 156 h 3238"/>
              <a:gd name="T122" fmla="*/ 2501 w 3602"/>
              <a:gd name="T123" fmla="*/ 321 h 3238"/>
              <a:gd name="T124" fmla="*/ 2435 w 3602"/>
              <a:gd name="T125" fmla="*/ 336 h 3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02" h="3238">
                <a:moveTo>
                  <a:pt x="2468" y="387"/>
                </a:moveTo>
                <a:lnTo>
                  <a:pt x="2473" y="392"/>
                </a:lnTo>
                <a:lnTo>
                  <a:pt x="2482" y="390"/>
                </a:lnTo>
                <a:lnTo>
                  <a:pt x="2493" y="387"/>
                </a:lnTo>
                <a:lnTo>
                  <a:pt x="2514" y="379"/>
                </a:lnTo>
                <a:lnTo>
                  <a:pt x="2518" y="377"/>
                </a:lnTo>
                <a:lnTo>
                  <a:pt x="2520" y="377"/>
                </a:lnTo>
                <a:lnTo>
                  <a:pt x="2526" y="376"/>
                </a:lnTo>
                <a:lnTo>
                  <a:pt x="2563" y="365"/>
                </a:lnTo>
                <a:lnTo>
                  <a:pt x="2574" y="371"/>
                </a:lnTo>
                <a:lnTo>
                  <a:pt x="2574" y="373"/>
                </a:lnTo>
                <a:lnTo>
                  <a:pt x="2588" y="384"/>
                </a:lnTo>
                <a:lnTo>
                  <a:pt x="2602" y="393"/>
                </a:lnTo>
                <a:lnTo>
                  <a:pt x="2616" y="403"/>
                </a:lnTo>
                <a:lnTo>
                  <a:pt x="2630" y="412"/>
                </a:lnTo>
                <a:lnTo>
                  <a:pt x="2651" y="428"/>
                </a:lnTo>
                <a:lnTo>
                  <a:pt x="2676" y="445"/>
                </a:lnTo>
                <a:lnTo>
                  <a:pt x="2689" y="453"/>
                </a:lnTo>
                <a:lnTo>
                  <a:pt x="2703" y="464"/>
                </a:lnTo>
                <a:lnTo>
                  <a:pt x="2722" y="478"/>
                </a:lnTo>
                <a:lnTo>
                  <a:pt x="2771" y="513"/>
                </a:lnTo>
                <a:lnTo>
                  <a:pt x="2792" y="527"/>
                </a:lnTo>
                <a:lnTo>
                  <a:pt x="2793" y="529"/>
                </a:lnTo>
                <a:lnTo>
                  <a:pt x="2798" y="532"/>
                </a:lnTo>
                <a:lnTo>
                  <a:pt x="2804" y="537"/>
                </a:lnTo>
                <a:lnTo>
                  <a:pt x="2822" y="549"/>
                </a:lnTo>
                <a:lnTo>
                  <a:pt x="2842" y="562"/>
                </a:lnTo>
                <a:lnTo>
                  <a:pt x="2856" y="575"/>
                </a:lnTo>
                <a:lnTo>
                  <a:pt x="2882" y="592"/>
                </a:lnTo>
                <a:lnTo>
                  <a:pt x="2886" y="595"/>
                </a:lnTo>
                <a:lnTo>
                  <a:pt x="2894" y="600"/>
                </a:lnTo>
                <a:lnTo>
                  <a:pt x="2915" y="616"/>
                </a:lnTo>
                <a:lnTo>
                  <a:pt x="2945" y="638"/>
                </a:lnTo>
                <a:lnTo>
                  <a:pt x="2970" y="657"/>
                </a:lnTo>
                <a:lnTo>
                  <a:pt x="2973" y="658"/>
                </a:lnTo>
                <a:lnTo>
                  <a:pt x="2973" y="660"/>
                </a:lnTo>
                <a:lnTo>
                  <a:pt x="2975" y="660"/>
                </a:lnTo>
                <a:lnTo>
                  <a:pt x="2975" y="662"/>
                </a:lnTo>
                <a:lnTo>
                  <a:pt x="2976" y="662"/>
                </a:lnTo>
                <a:lnTo>
                  <a:pt x="2978" y="663"/>
                </a:lnTo>
                <a:lnTo>
                  <a:pt x="2979" y="663"/>
                </a:lnTo>
                <a:lnTo>
                  <a:pt x="2981" y="665"/>
                </a:lnTo>
                <a:lnTo>
                  <a:pt x="2983" y="666"/>
                </a:lnTo>
                <a:lnTo>
                  <a:pt x="2986" y="668"/>
                </a:lnTo>
                <a:lnTo>
                  <a:pt x="2987" y="668"/>
                </a:lnTo>
                <a:lnTo>
                  <a:pt x="2989" y="668"/>
                </a:lnTo>
                <a:lnTo>
                  <a:pt x="2989" y="669"/>
                </a:lnTo>
                <a:lnTo>
                  <a:pt x="2990" y="669"/>
                </a:lnTo>
                <a:lnTo>
                  <a:pt x="2992" y="671"/>
                </a:lnTo>
                <a:lnTo>
                  <a:pt x="2994" y="671"/>
                </a:lnTo>
                <a:lnTo>
                  <a:pt x="2994" y="673"/>
                </a:lnTo>
                <a:lnTo>
                  <a:pt x="2995" y="673"/>
                </a:lnTo>
                <a:lnTo>
                  <a:pt x="2997" y="674"/>
                </a:lnTo>
                <a:lnTo>
                  <a:pt x="2998" y="676"/>
                </a:lnTo>
                <a:lnTo>
                  <a:pt x="2998" y="676"/>
                </a:lnTo>
                <a:lnTo>
                  <a:pt x="2998" y="677"/>
                </a:lnTo>
                <a:lnTo>
                  <a:pt x="3000" y="677"/>
                </a:lnTo>
                <a:lnTo>
                  <a:pt x="3002" y="679"/>
                </a:lnTo>
                <a:lnTo>
                  <a:pt x="3003" y="679"/>
                </a:lnTo>
                <a:lnTo>
                  <a:pt x="3003" y="681"/>
                </a:lnTo>
                <a:lnTo>
                  <a:pt x="3006" y="682"/>
                </a:lnTo>
                <a:lnTo>
                  <a:pt x="3008" y="684"/>
                </a:lnTo>
                <a:lnTo>
                  <a:pt x="3009" y="684"/>
                </a:lnTo>
                <a:lnTo>
                  <a:pt x="3011" y="685"/>
                </a:lnTo>
                <a:lnTo>
                  <a:pt x="3013" y="687"/>
                </a:lnTo>
                <a:lnTo>
                  <a:pt x="3014" y="687"/>
                </a:lnTo>
                <a:lnTo>
                  <a:pt x="3014" y="688"/>
                </a:lnTo>
                <a:lnTo>
                  <a:pt x="3016" y="688"/>
                </a:lnTo>
                <a:lnTo>
                  <a:pt x="3017" y="690"/>
                </a:lnTo>
                <a:lnTo>
                  <a:pt x="3019" y="690"/>
                </a:lnTo>
                <a:lnTo>
                  <a:pt x="3019" y="692"/>
                </a:lnTo>
                <a:lnTo>
                  <a:pt x="3020" y="692"/>
                </a:lnTo>
                <a:lnTo>
                  <a:pt x="3022" y="693"/>
                </a:lnTo>
                <a:lnTo>
                  <a:pt x="3024" y="695"/>
                </a:lnTo>
                <a:lnTo>
                  <a:pt x="3025" y="695"/>
                </a:lnTo>
                <a:lnTo>
                  <a:pt x="3027" y="696"/>
                </a:lnTo>
                <a:lnTo>
                  <a:pt x="3028" y="698"/>
                </a:lnTo>
                <a:lnTo>
                  <a:pt x="3032" y="699"/>
                </a:lnTo>
                <a:lnTo>
                  <a:pt x="3033" y="701"/>
                </a:lnTo>
                <a:lnTo>
                  <a:pt x="3035" y="701"/>
                </a:lnTo>
                <a:lnTo>
                  <a:pt x="3035" y="703"/>
                </a:lnTo>
                <a:lnTo>
                  <a:pt x="3036" y="703"/>
                </a:lnTo>
                <a:lnTo>
                  <a:pt x="3036" y="704"/>
                </a:lnTo>
                <a:lnTo>
                  <a:pt x="3038" y="706"/>
                </a:lnTo>
                <a:lnTo>
                  <a:pt x="3039" y="706"/>
                </a:lnTo>
                <a:lnTo>
                  <a:pt x="3041" y="706"/>
                </a:lnTo>
                <a:lnTo>
                  <a:pt x="3043" y="707"/>
                </a:lnTo>
                <a:lnTo>
                  <a:pt x="3044" y="707"/>
                </a:lnTo>
                <a:lnTo>
                  <a:pt x="3044" y="709"/>
                </a:lnTo>
                <a:lnTo>
                  <a:pt x="3046" y="709"/>
                </a:lnTo>
                <a:lnTo>
                  <a:pt x="3047" y="709"/>
                </a:lnTo>
                <a:lnTo>
                  <a:pt x="3047" y="711"/>
                </a:lnTo>
                <a:lnTo>
                  <a:pt x="3049" y="711"/>
                </a:lnTo>
                <a:lnTo>
                  <a:pt x="3049" y="712"/>
                </a:lnTo>
                <a:lnTo>
                  <a:pt x="3050" y="712"/>
                </a:lnTo>
                <a:lnTo>
                  <a:pt x="3052" y="714"/>
                </a:lnTo>
                <a:lnTo>
                  <a:pt x="3055" y="715"/>
                </a:lnTo>
                <a:lnTo>
                  <a:pt x="3057" y="717"/>
                </a:lnTo>
                <a:lnTo>
                  <a:pt x="3058" y="718"/>
                </a:lnTo>
                <a:lnTo>
                  <a:pt x="3060" y="718"/>
                </a:lnTo>
                <a:lnTo>
                  <a:pt x="3060" y="720"/>
                </a:lnTo>
                <a:lnTo>
                  <a:pt x="3062" y="720"/>
                </a:lnTo>
                <a:lnTo>
                  <a:pt x="3063" y="720"/>
                </a:lnTo>
                <a:lnTo>
                  <a:pt x="3063" y="722"/>
                </a:lnTo>
                <a:lnTo>
                  <a:pt x="3065" y="722"/>
                </a:lnTo>
                <a:lnTo>
                  <a:pt x="3065" y="723"/>
                </a:lnTo>
                <a:lnTo>
                  <a:pt x="3066" y="723"/>
                </a:lnTo>
                <a:lnTo>
                  <a:pt x="3068" y="725"/>
                </a:lnTo>
                <a:lnTo>
                  <a:pt x="3069" y="725"/>
                </a:lnTo>
                <a:lnTo>
                  <a:pt x="3071" y="726"/>
                </a:lnTo>
                <a:lnTo>
                  <a:pt x="3073" y="728"/>
                </a:lnTo>
                <a:lnTo>
                  <a:pt x="3074" y="729"/>
                </a:lnTo>
                <a:lnTo>
                  <a:pt x="3074" y="729"/>
                </a:lnTo>
                <a:lnTo>
                  <a:pt x="3074" y="731"/>
                </a:lnTo>
                <a:lnTo>
                  <a:pt x="3076" y="731"/>
                </a:lnTo>
                <a:lnTo>
                  <a:pt x="3077" y="731"/>
                </a:lnTo>
                <a:lnTo>
                  <a:pt x="3077" y="733"/>
                </a:lnTo>
                <a:lnTo>
                  <a:pt x="3079" y="733"/>
                </a:lnTo>
                <a:lnTo>
                  <a:pt x="3079" y="734"/>
                </a:lnTo>
                <a:lnTo>
                  <a:pt x="3080" y="734"/>
                </a:lnTo>
                <a:lnTo>
                  <a:pt x="3082" y="736"/>
                </a:lnTo>
                <a:lnTo>
                  <a:pt x="3085" y="737"/>
                </a:lnTo>
                <a:lnTo>
                  <a:pt x="3087" y="739"/>
                </a:lnTo>
                <a:lnTo>
                  <a:pt x="3088" y="739"/>
                </a:lnTo>
                <a:lnTo>
                  <a:pt x="3088" y="741"/>
                </a:lnTo>
                <a:lnTo>
                  <a:pt x="3090" y="741"/>
                </a:lnTo>
                <a:lnTo>
                  <a:pt x="3090" y="742"/>
                </a:lnTo>
                <a:lnTo>
                  <a:pt x="3092" y="742"/>
                </a:lnTo>
                <a:lnTo>
                  <a:pt x="3093" y="742"/>
                </a:lnTo>
                <a:lnTo>
                  <a:pt x="3093" y="744"/>
                </a:lnTo>
                <a:lnTo>
                  <a:pt x="3095" y="744"/>
                </a:lnTo>
                <a:lnTo>
                  <a:pt x="3096" y="744"/>
                </a:lnTo>
                <a:lnTo>
                  <a:pt x="3098" y="745"/>
                </a:lnTo>
                <a:lnTo>
                  <a:pt x="3099" y="745"/>
                </a:lnTo>
                <a:lnTo>
                  <a:pt x="3101" y="747"/>
                </a:lnTo>
                <a:lnTo>
                  <a:pt x="3103" y="748"/>
                </a:lnTo>
                <a:lnTo>
                  <a:pt x="3104" y="748"/>
                </a:lnTo>
                <a:lnTo>
                  <a:pt x="3104" y="750"/>
                </a:lnTo>
                <a:lnTo>
                  <a:pt x="3106" y="750"/>
                </a:lnTo>
                <a:lnTo>
                  <a:pt x="3106" y="752"/>
                </a:lnTo>
                <a:lnTo>
                  <a:pt x="3107" y="752"/>
                </a:lnTo>
                <a:lnTo>
                  <a:pt x="3109" y="752"/>
                </a:lnTo>
                <a:lnTo>
                  <a:pt x="3109" y="753"/>
                </a:lnTo>
                <a:lnTo>
                  <a:pt x="3110" y="753"/>
                </a:lnTo>
                <a:lnTo>
                  <a:pt x="3112" y="755"/>
                </a:lnTo>
                <a:lnTo>
                  <a:pt x="3112" y="756"/>
                </a:lnTo>
                <a:lnTo>
                  <a:pt x="3114" y="756"/>
                </a:lnTo>
                <a:lnTo>
                  <a:pt x="3115" y="758"/>
                </a:lnTo>
                <a:lnTo>
                  <a:pt x="3117" y="759"/>
                </a:lnTo>
                <a:lnTo>
                  <a:pt x="3118" y="759"/>
                </a:lnTo>
                <a:lnTo>
                  <a:pt x="3118" y="761"/>
                </a:lnTo>
                <a:lnTo>
                  <a:pt x="3120" y="761"/>
                </a:lnTo>
                <a:lnTo>
                  <a:pt x="3120" y="763"/>
                </a:lnTo>
                <a:lnTo>
                  <a:pt x="3122" y="763"/>
                </a:lnTo>
                <a:lnTo>
                  <a:pt x="3123" y="763"/>
                </a:lnTo>
                <a:lnTo>
                  <a:pt x="3123" y="764"/>
                </a:lnTo>
                <a:lnTo>
                  <a:pt x="3125" y="764"/>
                </a:lnTo>
                <a:lnTo>
                  <a:pt x="3126" y="766"/>
                </a:lnTo>
                <a:lnTo>
                  <a:pt x="3128" y="766"/>
                </a:lnTo>
                <a:lnTo>
                  <a:pt x="3128" y="767"/>
                </a:lnTo>
                <a:lnTo>
                  <a:pt x="3129" y="767"/>
                </a:lnTo>
                <a:lnTo>
                  <a:pt x="3131" y="769"/>
                </a:lnTo>
                <a:lnTo>
                  <a:pt x="3133" y="771"/>
                </a:lnTo>
                <a:lnTo>
                  <a:pt x="3134" y="771"/>
                </a:lnTo>
                <a:lnTo>
                  <a:pt x="3134" y="772"/>
                </a:lnTo>
                <a:lnTo>
                  <a:pt x="3136" y="772"/>
                </a:lnTo>
                <a:lnTo>
                  <a:pt x="3136" y="774"/>
                </a:lnTo>
                <a:lnTo>
                  <a:pt x="3137" y="774"/>
                </a:lnTo>
                <a:lnTo>
                  <a:pt x="3139" y="774"/>
                </a:lnTo>
                <a:lnTo>
                  <a:pt x="3139" y="775"/>
                </a:lnTo>
                <a:lnTo>
                  <a:pt x="3140" y="775"/>
                </a:lnTo>
                <a:lnTo>
                  <a:pt x="3142" y="777"/>
                </a:lnTo>
                <a:lnTo>
                  <a:pt x="3144" y="778"/>
                </a:lnTo>
                <a:lnTo>
                  <a:pt x="3145" y="778"/>
                </a:lnTo>
                <a:lnTo>
                  <a:pt x="3147" y="780"/>
                </a:lnTo>
                <a:lnTo>
                  <a:pt x="3148" y="782"/>
                </a:lnTo>
                <a:lnTo>
                  <a:pt x="3150" y="782"/>
                </a:lnTo>
                <a:lnTo>
                  <a:pt x="3150" y="782"/>
                </a:lnTo>
                <a:lnTo>
                  <a:pt x="3150" y="782"/>
                </a:lnTo>
                <a:lnTo>
                  <a:pt x="3152" y="782"/>
                </a:lnTo>
                <a:lnTo>
                  <a:pt x="3152" y="783"/>
                </a:lnTo>
                <a:lnTo>
                  <a:pt x="3153" y="783"/>
                </a:lnTo>
                <a:lnTo>
                  <a:pt x="3153" y="785"/>
                </a:lnTo>
                <a:lnTo>
                  <a:pt x="3155" y="785"/>
                </a:lnTo>
                <a:lnTo>
                  <a:pt x="3156" y="786"/>
                </a:lnTo>
                <a:lnTo>
                  <a:pt x="3158" y="788"/>
                </a:lnTo>
                <a:lnTo>
                  <a:pt x="3159" y="788"/>
                </a:lnTo>
                <a:lnTo>
                  <a:pt x="3161" y="789"/>
                </a:lnTo>
                <a:lnTo>
                  <a:pt x="3163" y="791"/>
                </a:lnTo>
                <a:lnTo>
                  <a:pt x="3164" y="791"/>
                </a:lnTo>
                <a:lnTo>
                  <a:pt x="3164" y="793"/>
                </a:lnTo>
                <a:lnTo>
                  <a:pt x="3166" y="793"/>
                </a:lnTo>
                <a:lnTo>
                  <a:pt x="3167" y="793"/>
                </a:lnTo>
                <a:lnTo>
                  <a:pt x="3167" y="794"/>
                </a:lnTo>
                <a:lnTo>
                  <a:pt x="3169" y="794"/>
                </a:lnTo>
                <a:lnTo>
                  <a:pt x="3169" y="796"/>
                </a:lnTo>
                <a:lnTo>
                  <a:pt x="3170" y="796"/>
                </a:lnTo>
                <a:lnTo>
                  <a:pt x="3172" y="797"/>
                </a:lnTo>
                <a:lnTo>
                  <a:pt x="3174" y="799"/>
                </a:lnTo>
                <a:lnTo>
                  <a:pt x="3175" y="799"/>
                </a:lnTo>
                <a:lnTo>
                  <a:pt x="3177" y="801"/>
                </a:lnTo>
                <a:lnTo>
                  <a:pt x="3178" y="802"/>
                </a:lnTo>
                <a:lnTo>
                  <a:pt x="3180" y="802"/>
                </a:lnTo>
                <a:lnTo>
                  <a:pt x="3182" y="804"/>
                </a:lnTo>
                <a:lnTo>
                  <a:pt x="3183" y="804"/>
                </a:lnTo>
                <a:lnTo>
                  <a:pt x="3188" y="807"/>
                </a:lnTo>
                <a:lnTo>
                  <a:pt x="3189" y="808"/>
                </a:lnTo>
                <a:lnTo>
                  <a:pt x="3200" y="813"/>
                </a:lnTo>
                <a:lnTo>
                  <a:pt x="3213" y="818"/>
                </a:lnTo>
                <a:lnTo>
                  <a:pt x="3246" y="832"/>
                </a:lnTo>
                <a:lnTo>
                  <a:pt x="3268" y="842"/>
                </a:lnTo>
                <a:lnTo>
                  <a:pt x="3270" y="843"/>
                </a:lnTo>
                <a:lnTo>
                  <a:pt x="3286" y="849"/>
                </a:lnTo>
                <a:lnTo>
                  <a:pt x="3289" y="851"/>
                </a:lnTo>
                <a:lnTo>
                  <a:pt x="3305" y="857"/>
                </a:lnTo>
                <a:lnTo>
                  <a:pt x="3317" y="862"/>
                </a:lnTo>
                <a:lnTo>
                  <a:pt x="3456" y="924"/>
                </a:lnTo>
                <a:lnTo>
                  <a:pt x="3488" y="936"/>
                </a:lnTo>
                <a:lnTo>
                  <a:pt x="3513" y="947"/>
                </a:lnTo>
                <a:lnTo>
                  <a:pt x="3535" y="958"/>
                </a:lnTo>
                <a:lnTo>
                  <a:pt x="3556" y="966"/>
                </a:lnTo>
                <a:lnTo>
                  <a:pt x="3572" y="973"/>
                </a:lnTo>
                <a:lnTo>
                  <a:pt x="3576" y="974"/>
                </a:lnTo>
                <a:lnTo>
                  <a:pt x="3584" y="979"/>
                </a:lnTo>
                <a:lnTo>
                  <a:pt x="3602" y="987"/>
                </a:lnTo>
                <a:lnTo>
                  <a:pt x="3602" y="996"/>
                </a:lnTo>
                <a:lnTo>
                  <a:pt x="3598" y="1022"/>
                </a:lnTo>
                <a:lnTo>
                  <a:pt x="3595" y="1039"/>
                </a:lnTo>
                <a:lnTo>
                  <a:pt x="3587" y="1102"/>
                </a:lnTo>
                <a:lnTo>
                  <a:pt x="3586" y="1119"/>
                </a:lnTo>
                <a:lnTo>
                  <a:pt x="3583" y="1137"/>
                </a:lnTo>
                <a:lnTo>
                  <a:pt x="3581" y="1154"/>
                </a:lnTo>
                <a:lnTo>
                  <a:pt x="3578" y="1173"/>
                </a:lnTo>
                <a:lnTo>
                  <a:pt x="3576" y="1187"/>
                </a:lnTo>
                <a:lnTo>
                  <a:pt x="3573" y="1208"/>
                </a:lnTo>
                <a:lnTo>
                  <a:pt x="3568" y="1243"/>
                </a:lnTo>
                <a:lnTo>
                  <a:pt x="3568" y="1254"/>
                </a:lnTo>
                <a:lnTo>
                  <a:pt x="3567" y="1260"/>
                </a:lnTo>
                <a:lnTo>
                  <a:pt x="3567" y="1274"/>
                </a:lnTo>
                <a:lnTo>
                  <a:pt x="3565" y="1279"/>
                </a:lnTo>
                <a:lnTo>
                  <a:pt x="3564" y="1296"/>
                </a:lnTo>
                <a:lnTo>
                  <a:pt x="3562" y="1301"/>
                </a:lnTo>
                <a:lnTo>
                  <a:pt x="3562" y="1306"/>
                </a:lnTo>
                <a:lnTo>
                  <a:pt x="3560" y="1314"/>
                </a:lnTo>
                <a:lnTo>
                  <a:pt x="3559" y="1326"/>
                </a:lnTo>
                <a:lnTo>
                  <a:pt x="3557" y="1344"/>
                </a:lnTo>
                <a:lnTo>
                  <a:pt x="3553" y="1371"/>
                </a:lnTo>
                <a:lnTo>
                  <a:pt x="3551" y="1385"/>
                </a:lnTo>
                <a:lnTo>
                  <a:pt x="3549" y="1401"/>
                </a:lnTo>
                <a:lnTo>
                  <a:pt x="3549" y="1404"/>
                </a:lnTo>
                <a:lnTo>
                  <a:pt x="3543" y="1446"/>
                </a:lnTo>
                <a:lnTo>
                  <a:pt x="3538" y="1481"/>
                </a:lnTo>
                <a:lnTo>
                  <a:pt x="3534" y="1509"/>
                </a:lnTo>
                <a:lnTo>
                  <a:pt x="3532" y="1532"/>
                </a:lnTo>
                <a:lnTo>
                  <a:pt x="3529" y="1558"/>
                </a:lnTo>
                <a:lnTo>
                  <a:pt x="3523" y="1611"/>
                </a:lnTo>
                <a:lnTo>
                  <a:pt x="3515" y="1664"/>
                </a:lnTo>
                <a:lnTo>
                  <a:pt x="3508" y="1707"/>
                </a:lnTo>
                <a:lnTo>
                  <a:pt x="3505" y="1737"/>
                </a:lnTo>
                <a:lnTo>
                  <a:pt x="3500" y="1772"/>
                </a:lnTo>
                <a:lnTo>
                  <a:pt x="3496" y="1803"/>
                </a:lnTo>
                <a:lnTo>
                  <a:pt x="3491" y="1839"/>
                </a:lnTo>
                <a:lnTo>
                  <a:pt x="3491" y="1852"/>
                </a:lnTo>
                <a:lnTo>
                  <a:pt x="3483" y="1903"/>
                </a:lnTo>
                <a:lnTo>
                  <a:pt x="3480" y="1934"/>
                </a:lnTo>
                <a:lnTo>
                  <a:pt x="3477" y="1953"/>
                </a:lnTo>
                <a:lnTo>
                  <a:pt x="3477" y="1956"/>
                </a:lnTo>
                <a:lnTo>
                  <a:pt x="3475" y="1961"/>
                </a:lnTo>
                <a:lnTo>
                  <a:pt x="3475" y="1971"/>
                </a:lnTo>
                <a:lnTo>
                  <a:pt x="3474" y="1972"/>
                </a:lnTo>
                <a:lnTo>
                  <a:pt x="3470" y="2001"/>
                </a:lnTo>
                <a:lnTo>
                  <a:pt x="3466" y="2035"/>
                </a:lnTo>
                <a:lnTo>
                  <a:pt x="3466" y="2042"/>
                </a:lnTo>
                <a:lnTo>
                  <a:pt x="3464" y="2046"/>
                </a:lnTo>
                <a:lnTo>
                  <a:pt x="3459" y="2083"/>
                </a:lnTo>
                <a:lnTo>
                  <a:pt x="3455" y="2114"/>
                </a:lnTo>
                <a:lnTo>
                  <a:pt x="3453" y="2124"/>
                </a:lnTo>
                <a:lnTo>
                  <a:pt x="3442" y="2215"/>
                </a:lnTo>
                <a:lnTo>
                  <a:pt x="3420" y="2226"/>
                </a:lnTo>
                <a:lnTo>
                  <a:pt x="3392" y="2237"/>
                </a:lnTo>
                <a:lnTo>
                  <a:pt x="3368" y="2250"/>
                </a:lnTo>
                <a:lnTo>
                  <a:pt x="3366" y="2250"/>
                </a:lnTo>
                <a:lnTo>
                  <a:pt x="3287" y="2286"/>
                </a:lnTo>
                <a:lnTo>
                  <a:pt x="3139" y="2353"/>
                </a:lnTo>
                <a:lnTo>
                  <a:pt x="3106" y="2370"/>
                </a:lnTo>
                <a:lnTo>
                  <a:pt x="3055" y="2389"/>
                </a:lnTo>
                <a:lnTo>
                  <a:pt x="3019" y="2403"/>
                </a:lnTo>
                <a:lnTo>
                  <a:pt x="2970" y="2422"/>
                </a:lnTo>
                <a:lnTo>
                  <a:pt x="2902" y="2451"/>
                </a:lnTo>
                <a:lnTo>
                  <a:pt x="2880" y="2458"/>
                </a:lnTo>
                <a:lnTo>
                  <a:pt x="2864" y="2466"/>
                </a:lnTo>
                <a:lnTo>
                  <a:pt x="2855" y="2469"/>
                </a:lnTo>
                <a:lnTo>
                  <a:pt x="2845" y="2474"/>
                </a:lnTo>
                <a:lnTo>
                  <a:pt x="2822" y="2485"/>
                </a:lnTo>
                <a:lnTo>
                  <a:pt x="2768" y="2511"/>
                </a:lnTo>
                <a:lnTo>
                  <a:pt x="2672" y="2555"/>
                </a:lnTo>
                <a:lnTo>
                  <a:pt x="2670" y="2555"/>
                </a:lnTo>
                <a:lnTo>
                  <a:pt x="2653" y="2563"/>
                </a:lnTo>
                <a:lnTo>
                  <a:pt x="2630" y="2572"/>
                </a:lnTo>
                <a:lnTo>
                  <a:pt x="2600" y="2586"/>
                </a:lnTo>
                <a:lnTo>
                  <a:pt x="2589" y="2591"/>
                </a:lnTo>
                <a:lnTo>
                  <a:pt x="2585" y="2591"/>
                </a:lnTo>
                <a:lnTo>
                  <a:pt x="2580" y="2589"/>
                </a:lnTo>
                <a:lnTo>
                  <a:pt x="2517" y="2583"/>
                </a:lnTo>
                <a:lnTo>
                  <a:pt x="2457" y="2575"/>
                </a:lnTo>
                <a:lnTo>
                  <a:pt x="2447" y="2574"/>
                </a:lnTo>
                <a:lnTo>
                  <a:pt x="2433" y="2572"/>
                </a:lnTo>
                <a:lnTo>
                  <a:pt x="2390" y="2567"/>
                </a:lnTo>
                <a:lnTo>
                  <a:pt x="2383" y="2567"/>
                </a:lnTo>
                <a:lnTo>
                  <a:pt x="2330" y="2563"/>
                </a:lnTo>
                <a:lnTo>
                  <a:pt x="2296" y="2558"/>
                </a:lnTo>
                <a:lnTo>
                  <a:pt x="2252" y="2553"/>
                </a:lnTo>
                <a:lnTo>
                  <a:pt x="2210" y="2548"/>
                </a:lnTo>
                <a:lnTo>
                  <a:pt x="2169" y="2545"/>
                </a:lnTo>
                <a:lnTo>
                  <a:pt x="2147" y="2542"/>
                </a:lnTo>
                <a:lnTo>
                  <a:pt x="2135" y="2541"/>
                </a:lnTo>
                <a:lnTo>
                  <a:pt x="2124" y="2539"/>
                </a:lnTo>
                <a:lnTo>
                  <a:pt x="2089" y="2536"/>
                </a:lnTo>
                <a:lnTo>
                  <a:pt x="2081" y="2534"/>
                </a:lnTo>
                <a:lnTo>
                  <a:pt x="2068" y="2533"/>
                </a:lnTo>
                <a:lnTo>
                  <a:pt x="2035" y="2529"/>
                </a:lnTo>
                <a:lnTo>
                  <a:pt x="2026" y="2529"/>
                </a:lnTo>
                <a:lnTo>
                  <a:pt x="2018" y="2529"/>
                </a:lnTo>
                <a:lnTo>
                  <a:pt x="1961" y="2522"/>
                </a:lnTo>
                <a:lnTo>
                  <a:pt x="1895" y="2515"/>
                </a:lnTo>
                <a:lnTo>
                  <a:pt x="1862" y="2511"/>
                </a:lnTo>
                <a:lnTo>
                  <a:pt x="1844" y="2509"/>
                </a:lnTo>
                <a:lnTo>
                  <a:pt x="1843" y="2509"/>
                </a:lnTo>
                <a:lnTo>
                  <a:pt x="1824" y="2507"/>
                </a:lnTo>
                <a:lnTo>
                  <a:pt x="1806" y="2504"/>
                </a:lnTo>
                <a:lnTo>
                  <a:pt x="1786" y="2503"/>
                </a:lnTo>
                <a:lnTo>
                  <a:pt x="1740" y="2496"/>
                </a:lnTo>
                <a:lnTo>
                  <a:pt x="1704" y="2493"/>
                </a:lnTo>
                <a:lnTo>
                  <a:pt x="1675" y="2492"/>
                </a:lnTo>
                <a:lnTo>
                  <a:pt x="1653" y="2488"/>
                </a:lnTo>
                <a:lnTo>
                  <a:pt x="1642" y="2487"/>
                </a:lnTo>
                <a:lnTo>
                  <a:pt x="1618" y="2485"/>
                </a:lnTo>
                <a:lnTo>
                  <a:pt x="1610" y="2484"/>
                </a:lnTo>
                <a:lnTo>
                  <a:pt x="1558" y="2477"/>
                </a:lnTo>
                <a:lnTo>
                  <a:pt x="1533" y="2487"/>
                </a:lnTo>
                <a:lnTo>
                  <a:pt x="1528" y="2488"/>
                </a:lnTo>
                <a:lnTo>
                  <a:pt x="1508" y="2495"/>
                </a:lnTo>
                <a:lnTo>
                  <a:pt x="1419" y="2528"/>
                </a:lnTo>
                <a:lnTo>
                  <a:pt x="1339" y="2555"/>
                </a:lnTo>
                <a:lnTo>
                  <a:pt x="1333" y="2558"/>
                </a:lnTo>
                <a:lnTo>
                  <a:pt x="1309" y="2566"/>
                </a:lnTo>
                <a:lnTo>
                  <a:pt x="1246" y="2588"/>
                </a:lnTo>
                <a:lnTo>
                  <a:pt x="1228" y="2594"/>
                </a:lnTo>
                <a:lnTo>
                  <a:pt x="1206" y="2602"/>
                </a:lnTo>
                <a:lnTo>
                  <a:pt x="1175" y="2612"/>
                </a:lnTo>
                <a:lnTo>
                  <a:pt x="1160" y="2616"/>
                </a:lnTo>
                <a:lnTo>
                  <a:pt x="1157" y="2618"/>
                </a:lnTo>
                <a:lnTo>
                  <a:pt x="1156" y="2618"/>
                </a:lnTo>
                <a:lnTo>
                  <a:pt x="1154" y="2619"/>
                </a:lnTo>
                <a:lnTo>
                  <a:pt x="1149" y="2621"/>
                </a:lnTo>
                <a:lnTo>
                  <a:pt x="1145" y="2623"/>
                </a:lnTo>
                <a:lnTo>
                  <a:pt x="1140" y="2624"/>
                </a:lnTo>
                <a:lnTo>
                  <a:pt x="1140" y="2626"/>
                </a:lnTo>
                <a:lnTo>
                  <a:pt x="1138" y="2626"/>
                </a:lnTo>
                <a:lnTo>
                  <a:pt x="1137" y="2626"/>
                </a:lnTo>
                <a:lnTo>
                  <a:pt x="1135" y="2626"/>
                </a:lnTo>
                <a:lnTo>
                  <a:pt x="1134" y="2627"/>
                </a:lnTo>
                <a:lnTo>
                  <a:pt x="1124" y="2631"/>
                </a:lnTo>
                <a:lnTo>
                  <a:pt x="1104" y="2638"/>
                </a:lnTo>
                <a:lnTo>
                  <a:pt x="1066" y="2651"/>
                </a:lnTo>
                <a:lnTo>
                  <a:pt x="1044" y="2659"/>
                </a:lnTo>
                <a:lnTo>
                  <a:pt x="1020" y="2667"/>
                </a:lnTo>
                <a:lnTo>
                  <a:pt x="1001" y="2673"/>
                </a:lnTo>
                <a:lnTo>
                  <a:pt x="980" y="2681"/>
                </a:lnTo>
                <a:lnTo>
                  <a:pt x="963" y="2686"/>
                </a:lnTo>
                <a:lnTo>
                  <a:pt x="924" y="2700"/>
                </a:lnTo>
                <a:lnTo>
                  <a:pt x="894" y="2711"/>
                </a:lnTo>
                <a:lnTo>
                  <a:pt x="843" y="2728"/>
                </a:lnTo>
                <a:lnTo>
                  <a:pt x="785" y="2749"/>
                </a:lnTo>
                <a:lnTo>
                  <a:pt x="673" y="2788"/>
                </a:lnTo>
                <a:lnTo>
                  <a:pt x="595" y="2815"/>
                </a:lnTo>
                <a:lnTo>
                  <a:pt x="546" y="2833"/>
                </a:lnTo>
                <a:lnTo>
                  <a:pt x="478" y="2856"/>
                </a:lnTo>
                <a:lnTo>
                  <a:pt x="477" y="2856"/>
                </a:lnTo>
                <a:lnTo>
                  <a:pt x="470" y="2861"/>
                </a:lnTo>
                <a:lnTo>
                  <a:pt x="463" y="2863"/>
                </a:lnTo>
                <a:lnTo>
                  <a:pt x="458" y="2866"/>
                </a:lnTo>
                <a:lnTo>
                  <a:pt x="452" y="2867"/>
                </a:lnTo>
                <a:lnTo>
                  <a:pt x="448" y="2867"/>
                </a:lnTo>
                <a:lnTo>
                  <a:pt x="445" y="2869"/>
                </a:lnTo>
                <a:lnTo>
                  <a:pt x="442" y="2869"/>
                </a:lnTo>
                <a:lnTo>
                  <a:pt x="437" y="2869"/>
                </a:lnTo>
                <a:lnTo>
                  <a:pt x="434" y="2869"/>
                </a:lnTo>
                <a:lnTo>
                  <a:pt x="433" y="2869"/>
                </a:lnTo>
                <a:lnTo>
                  <a:pt x="431" y="2869"/>
                </a:lnTo>
                <a:lnTo>
                  <a:pt x="429" y="2871"/>
                </a:lnTo>
                <a:lnTo>
                  <a:pt x="428" y="2872"/>
                </a:lnTo>
                <a:lnTo>
                  <a:pt x="426" y="2872"/>
                </a:lnTo>
                <a:lnTo>
                  <a:pt x="428" y="2874"/>
                </a:lnTo>
                <a:lnTo>
                  <a:pt x="428" y="2875"/>
                </a:lnTo>
                <a:lnTo>
                  <a:pt x="428" y="2877"/>
                </a:lnTo>
                <a:lnTo>
                  <a:pt x="426" y="2878"/>
                </a:lnTo>
                <a:lnTo>
                  <a:pt x="426" y="2880"/>
                </a:lnTo>
                <a:lnTo>
                  <a:pt x="425" y="2880"/>
                </a:lnTo>
                <a:lnTo>
                  <a:pt x="423" y="2882"/>
                </a:lnTo>
                <a:lnTo>
                  <a:pt x="422" y="2882"/>
                </a:lnTo>
                <a:lnTo>
                  <a:pt x="422" y="2883"/>
                </a:lnTo>
                <a:lnTo>
                  <a:pt x="422" y="2885"/>
                </a:lnTo>
                <a:lnTo>
                  <a:pt x="422" y="2886"/>
                </a:lnTo>
                <a:lnTo>
                  <a:pt x="422" y="2889"/>
                </a:lnTo>
                <a:lnTo>
                  <a:pt x="422" y="2891"/>
                </a:lnTo>
                <a:lnTo>
                  <a:pt x="423" y="2893"/>
                </a:lnTo>
                <a:lnTo>
                  <a:pt x="423" y="2894"/>
                </a:lnTo>
                <a:lnTo>
                  <a:pt x="422" y="2896"/>
                </a:lnTo>
                <a:lnTo>
                  <a:pt x="422" y="2897"/>
                </a:lnTo>
                <a:lnTo>
                  <a:pt x="422" y="2899"/>
                </a:lnTo>
                <a:lnTo>
                  <a:pt x="420" y="2899"/>
                </a:lnTo>
                <a:lnTo>
                  <a:pt x="418" y="2901"/>
                </a:lnTo>
                <a:lnTo>
                  <a:pt x="415" y="2901"/>
                </a:lnTo>
                <a:lnTo>
                  <a:pt x="412" y="2902"/>
                </a:lnTo>
                <a:lnTo>
                  <a:pt x="410" y="2902"/>
                </a:lnTo>
                <a:lnTo>
                  <a:pt x="407" y="2904"/>
                </a:lnTo>
                <a:lnTo>
                  <a:pt x="406" y="2904"/>
                </a:lnTo>
                <a:lnTo>
                  <a:pt x="404" y="2905"/>
                </a:lnTo>
                <a:lnTo>
                  <a:pt x="401" y="2907"/>
                </a:lnTo>
                <a:lnTo>
                  <a:pt x="399" y="2907"/>
                </a:lnTo>
                <a:lnTo>
                  <a:pt x="398" y="2908"/>
                </a:lnTo>
                <a:lnTo>
                  <a:pt x="396" y="2910"/>
                </a:lnTo>
                <a:lnTo>
                  <a:pt x="393" y="2910"/>
                </a:lnTo>
                <a:lnTo>
                  <a:pt x="392" y="2912"/>
                </a:lnTo>
                <a:lnTo>
                  <a:pt x="388" y="2915"/>
                </a:lnTo>
                <a:lnTo>
                  <a:pt x="387" y="2916"/>
                </a:lnTo>
                <a:lnTo>
                  <a:pt x="385" y="2918"/>
                </a:lnTo>
                <a:lnTo>
                  <a:pt x="387" y="2916"/>
                </a:lnTo>
                <a:lnTo>
                  <a:pt x="385" y="2918"/>
                </a:lnTo>
                <a:lnTo>
                  <a:pt x="385" y="2919"/>
                </a:lnTo>
                <a:lnTo>
                  <a:pt x="384" y="2921"/>
                </a:lnTo>
                <a:lnTo>
                  <a:pt x="384" y="2923"/>
                </a:lnTo>
                <a:lnTo>
                  <a:pt x="384" y="2923"/>
                </a:lnTo>
                <a:lnTo>
                  <a:pt x="382" y="2924"/>
                </a:lnTo>
                <a:lnTo>
                  <a:pt x="380" y="2924"/>
                </a:lnTo>
                <a:lnTo>
                  <a:pt x="379" y="2923"/>
                </a:lnTo>
                <a:lnTo>
                  <a:pt x="377" y="2923"/>
                </a:lnTo>
                <a:lnTo>
                  <a:pt x="377" y="2924"/>
                </a:lnTo>
                <a:lnTo>
                  <a:pt x="376" y="2924"/>
                </a:lnTo>
                <a:lnTo>
                  <a:pt x="374" y="2926"/>
                </a:lnTo>
                <a:lnTo>
                  <a:pt x="374" y="2929"/>
                </a:lnTo>
                <a:lnTo>
                  <a:pt x="373" y="2931"/>
                </a:lnTo>
                <a:lnTo>
                  <a:pt x="371" y="2931"/>
                </a:lnTo>
                <a:lnTo>
                  <a:pt x="369" y="2932"/>
                </a:lnTo>
                <a:lnTo>
                  <a:pt x="366" y="2934"/>
                </a:lnTo>
                <a:lnTo>
                  <a:pt x="365" y="2934"/>
                </a:lnTo>
                <a:lnTo>
                  <a:pt x="362" y="2935"/>
                </a:lnTo>
                <a:lnTo>
                  <a:pt x="360" y="2937"/>
                </a:lnTo>
                <a:lnTo>
                  <a:pt x="357" y="2938"/>
                </a:lnTo>
                <a:lnTo>
                  <a:pt x="355" y="2940"/>
                </a:lnTo>
                <a:lnTo>
                  <a:pt x="352" y="2942"/>
                </a:lnTo>
                <a:lnTo>
                  <a:pt x="350" y="2943"/>
                </a:lnTo>
                <a:lnTo>
                  <a:pt x="349" y="2945"/>
                </a:lnTo>
                <a:lnTo>
                  <a:pt x="346" y="2946"/>
                </a:lnTo>
                <a:lnTo>
                  <a:pt x="346" y="2948"/>
                </a:lnTo>
                <a:lnTo>
                  <a:pt x="346" y="2949"/>
                </a:lnTo>
                <a:lnTo>
                  <a:pt x="343" y="2951"/>
                </a:lnTo>
                <a:lnTo>
                  <a:pt x="341" y="2953"/>
                </a:lnTo>
                <a:lnTo>
                  <a:pt x="339" y="2954"/>
                </a:lnTo>
                <a:lnTo>
                  <a:pt x="338" y="2956"/>
                </a:lnTo>
                <a:lnTo>
                  <a:pt x="335" y="2959"/>
                </a:lnTo>
                <a:lnTo>
                  <a:pt x="332" y="2962"/>
                </a:lnTo>
                <a:lnTo>
                  <a:pt x="330" y="2964"/>
                </a:lnTo>
                <a:lnTo>
                  <a:pt x="328" y="2964"/>
                </a:lnTo>
                <a:lnTo>
                  <a:pt x="325" y="2964"/>
                </a:lnTo>
                <a:lnTo>
                  <a:pt x="324" y="2964"/>
                </a:lnTo>
                <a:lnTo>
                  <a:pt x="322" y="2965"/>
                </a:lnTo>
                <a:lnTo>
                  <a:pt x="320" y="2967"/>
                </a:lnTo>
                <a:lnTo>
                  <a:pt x="319" y="2967"/>
                </a:lnTo>
                <a:lnTo>
                  <a:pt x="317" y="2965"/>
                </a:lnTo>
                <a:lnTo>
                  <a:pt x="316" y="2965"/>
                </a:lnTo>
                <a:lnTo>
                  <a:pt x="314" y="2965"/>
                </a:lnTo>
                <a:lnTo>
                  <a:pt x="313" y="2964"/>
                </a:lnTo>
                <a:lnTo>
                  <a:pt x="311" y="2964"/>
                </a:lnTo>
                <a:lnTo>
                  <a:pt x="309" y="2965"/>
                </a:lnTo>
                <a:lnTo>
                  <a:pt x="309" y="2967"/>
                </a:lnTo>
                <a:lnTo>
                  <a:pt x="309" y="2965"/>
                </a:lnTo>
                <a:lnTo>
                  <a:pt x="309" y="2967"/>
                </a:lnTo>
                <a:lnTo>
                  <a:pt x="308" y="2968"/>
                </a:lnTo>
                <a:lnTo>
                  <a:pt x="308" y="2970"/>
                </a:lnTo>
                <a:lnTo>
                  <a:pt x="308" y="2972"/>
                </a:lnTo>
                <a:lnTo>
                  <a:pt x="308" y="2973"/>
                </a:lnTo>
                <a:lnTo>
                  <a:pt x="308" y="2973"/>
                </a:lnTo>
                <a:lnTo>
                  <a:pt x="306" y="2975"/>
                </a:lnTo>
                <a:lnTo>
                  <a:pt x="305" y="2973"/>
                </a:lnTo>
                <a:lnTo>
                  <a:pt x="303" y="2973"/>
                </a:lnTo>
                <a:lnTo>
                  <a:pt x="302" y="2970"/>
                </a:lnTo>
                <a:lnTo>
                  <a:pt x="300" y="2968"/>
                </a:lnTo>
                <a:lnTo>
                  <a:pt x="298" y="2968"/>
                </a:lnTo>
                <a:lnTo>
                  <a:pt x="297" y="2965"/>
                </a:lnTo>
                <a:lnTo>
                  <a:pt x="295" y="2965"/>
                </a:lnTo>
                <a:lnTo>
                  <a:pt x="294" y="2965"/>
                </a:lnTo>
                <a:lnTo>
                  <a:pt x="292" y="2965"/>
                </a:lnTo>
                <a:lnTo>
                  <a:pt x="290" y="2967"/>
                </a:lnTo>
                <a:lnTo>
                  <a:pt x="289" y="2967"/>
                </a:lnTo>
                <a:lnTo>
                  <a:pt x="287" y="2968"/>
                </a:lnTo>
                <a:lnTo>
                  <a:pt x="286" y="2968"/>
                </a:lnTo>
                <a:lnTo>
                  <a:pt x="284" y="2970"/>
                </a:lnTo>
                <a:lnTo>
                  <a:pt x="283" y="2972"/>
                </a:lnTo>
                <a:lnTo>
                  <a:pt x="281" y="2973"/>
                </a:lnTo>
                <a:lnTo>
                  <a:pt x="281" y="2975"/>
                </a:lnTo>
                <a:lnTo>
                  <a:pt x="283" y="2978"/>
                </a:lnTo>
                <a:lnTo>
                  <a:pt x="283" y="2979"/>
                </a:lnTo>
                <a:lnTo>
                  <a:pt x="284" y="2983"/>
                </a:lnTo>
                <a:lnTo>
                  <a:pt x="284" y="2984"/>
                </a:lnTo>
                <a:lnTo>
                  <a:pt x="284" y="2986"/>
                </a:lnTo>
                <a:lnTo>
                  <a:pt x="284" y="2987"/>
                </a:lnTo>
                <a:lnTo>
                  <a:pt x="284" y="2989"/>
                </a:lnTo>
                <a:lnTo>
                  <a:pt x="283" y="2989"/>
                </a:lnTo>
                <a:lnTo>
                  <a:pt x="283" y="2991"/>
                </a:lnTo>
                <a:lnTo>
                  <a:pt x="281" y="2991"/>
                </a:lnTo>
                <a:lnTo>
                  <a:pt x="281" y="2992"/>
                </a:lnTo>
                <a:lnTo>
                  <a:pt x="279" y="2994"/>
                </a:lnTo>
                <a:lnTo>
                  <a:pt x="279" y="2995"/>
                </a:lnTo>
                <a:lnTo>
                  <a:pt x="278" y="2997"/>
                </a:lnTo>
                <a:lnTo>
                  <a:pt x="275" y="2998"/>
                </a:lnTo>
                <a:lnTo>
                  <a:pt x="273" y="2998"/>
                </a:lnTo>
                <a:lnTo>
                  <a:pt x="272" y="2998"/>
                </a:lnTo>
                <a:lnTo>
                  <a:pt x="270" y="3000"/>
                </a:lnTo>
                <a:lnTo>
                  <a:pt x="270" y="3002"/>
                </a:lnTo>
                <a:lnTo>
                  <a:pt x="270" y="3003"/>
                </a:lnTo>
                <a:lnTo>
                  <a:pt x="270" y="3002"/>
                </a:lnTo>
                <a:lnTo>
                  <a:pt x="270" y="3003"/>
                </a:lnTo>
                <a:lnTo>
                  <a:pt x="270" y="3005"/>
                </a:lnTo>
                <a:lnTo>
                  <a:pt x="270" y="3006"/>
                </a:lnTo>
                <a:lnTo>
                  <a:pt x="268" y="3009"/>
                </a:lnTo>
                <a:lnTo>
                  <a:pt x="268" y="3011"/>
                </a:lnTo>
                <a:lnTo>
                  <a:pt x="268" y="3013"/>
                </a:lnTo>
                <a:lnTo>
                  <a:pt x="270" y="3014"/>
                </a:lnTo>
                <a:lnTo>
                  <a:pt x="270" y="3016"/>
                </a:lnTo>
                <a:lnTo>
                  <a:pt x="270" y="3016"/>
                </a:lnTo>
                <a:lnTo>
                  <a:pt x="272" y="3017"/>
                </a:lnTo>
                <a:lnTo>
                  <a:pt x="275" y="3019"/>
                </a:lnTo>
                <a:lnTo>
                  <a:pt x="276" y="3022"/>
                </a:lnTo>
                <a:lnTo>
                  <a:pt x="278" y="3022"/>
                </a:lnTo>
                <a:lnTo>
                  <a:pt x="278" y="3024"/>
                </a:lnTo>
                <a:lnTo>
                  <a:pt x="278" y="3025"/>
                </a:lnTo>
                <a:lnTo>
                  <a:pt x="278" y="3027"/>
                </a:lnTo>
                <a:lnTo>
                  <a:pt x="276" y="3028"/>
                </a:lnTo>
                <a:lnTo>
                  <a:pt x="275" y="3028"/>
                </a:lnTo>
                <a:lnTo>
                  <a:pt x="273" y="3030"/>
                </a:lnTo>
                <a:lnTo>
                  <a:pt x="273" y="3033"/>
                </a:lnTo>
                <a:lnTo>
                  <a:pt x="272" y="3035"/>
                </a:lnTo>
                <a:lnTo>
                  <a:pt x="273" y="3033"/>
                </a:lnTo>
                <a:lnTo>
                  <a:pt x="272" y="3035"/>
                </a:lnTo>
                <a:lnTo>
                  <a:pt x="270" y="3038"/>
                </a:lnTo>
                <a:lnTo>
                  <a:pt x="270" y="3041"/>
                </a:lnTo>
                <a:lnTo>
                  <a:pt x="270" y="3043"/>
                </a:lnTo>
                <a:lnTo>
                  <a:pt x="270" y="3044"/>
                </a:lnTo>
                <a:lnTo>
                  <a:pt x="270" y="3046"/>
                </a:lnTo>
                <a:lnTo>
                  <a:pt x="268" y="3046"/>
                </a:lnTo>
                <a:lnTo>
                  <a:pt x="267" y="3046"/>
                </a:lnTo>
                <a:lnTo>
                  <a:pt x="267" y="3044"/>
                </a:lnTo>
                <a:lnTo>
                  <a:pt x="267" y="3043"/>
                </a:lnTo>
                <a:lnTo>
                  <a:pt x="267" y="3041"/>
                </a:lnTo>
                <a:lnTo>
                  <a:pt x="267" y="3038"/>
                </a:lnTo>
                <a:lnTo>
                  <a:pt x="267" y="3036"/>
                </a:lnTo>
                <a:lnTo>
                  <a:pt x="267" y="3033"/>
                </a:lnTo>
                <a:lnTo>
                  <a:pt x="267" y="3032"/>
                </a:lnTo>
                <a:lnTo>
                  <a:pt x="267" y="3028"/>
                </a:lnTo>
                <a:lnTo>
                  <a:pt x="267" y="3027"/>
                </a:lnTo>
                <a:lnTo>
                  <a:pt x="268" y="3025"/>
                </a:lnTo>
                <a:lnTo>
                  <a:pt x="267" y="3024"/>
                </a:lnTo>
                <a:lnTo>
                  <a:pt x="265" y="3024"/>
                </a:lnTo>
                <a:lnTo>
                  <a:pt x="265" y="3024"/>
                </a:lnTo>
                <a:lnTo>
                  <a:pt x="264" y="3024"/>
                </a:lnTo>
                <a:lnTo>
                  <a:pt x="262" y="3024"/>
                </a:lnTo>
                <a:lnTo>
                  <a:pt x="259" y="3024"/>
                </a:lnTo>
                <a:lnTo>
                  <a:pt x="257" y="3024"/>
                </a:lnTo>
                <a:lnTo>
                  <a:pt x="254" y="3024"/>
                </a:lnTo>
                <a:lnTo>
                  <a:pt x="253" y="3024"/>
                </a:lnTo>
                <a:lnTo>
                  <a:pt x="251" y="3024"/>
                </a:lnTo>
                <a:lnTo>
                  <a:pt x="248" y="3022"/>
                </a:lnTo>
                <a:lnTo>
                  <a:pt x="246" y="3021"/>
                </a:lnTo>
                <a:lnTo>
                  <a:pt x="245" y="3021"/>
                </a:lnTo>
                <a:lnTo>
                  <a:pt x="245" y="3022"/>
                </a:lnTo>
                <a:lnTo>
                  <a:pt x="245" y="3021"/>
                </a:lnTo>
                <a:lnTo>
                  <a:pt x="245" y="3022"/>
                </a:lnTo>
                <a:lnTo>
                  <a:pt x="243" y="3024"/>
                </a:lnTo>
                <a:lnTo>
                  <a:pt x="243" y="3025"/>
                </a:lnTo>
                <a:lnTo>
                  <a:pt x="245" y="3027"/>
                </a:lnTo>
                <a:lnTo>
                  <a:pt x="245" y="3028"/>
                </a:lnTo>
                <a:lnTo>
                  <a:pt x="246" y="3030"/>
                </a:lnTo>
                <a:lnTo>
                  <a:pt x="248" y="3030"/>
                </a:lnTo>
                <a:lnTo>
                  <a:pt x="249" y="3032"/>
                </a:lnTo>
                <a:lnTo>
                  <a:pt x="251" y="3032"/>
                </a:lnTo>
                <a:lnTo>
                  <a:pt x="251" y="3033"/>
                </a:lnTo>
                <a:lnTo>
                  <a:pt x="251" y="3035"/>
                </a:lnTo>
                <a:lnTo>
                  <a:pt x="251" y="3038"/>
                </a:lnTo>
                <a:lnTo>
                  <a:pt x="253" y="3041"/>
                </a:lnTo>
                <a:lnTo>
                  <a:pt x="251" y="3043"/>
                </a:lnTo>
                <a:lnTo>
                  <a:pt x="251" y="3044"/>
                </a:lnTo>
                <a:lnTo>
                  <a:pt x="249" y="3047"/>
                </a:lnTo>
                <a:lnTo>
                  <a:pt x="248" y="3047"/>
                </a:lnTo>
                <a:lnTo>
                  <a:pt x="248" y="3049"/>
                </a:lnTo>
                <a:lnTo>
                  <a:pt x="246" y="3049"/>
                </a:lnTo>
                <a:lnTo>
                  <a:pt x="245" y="3049"/>
                </a:lnTo>
                <a:lnTo>
                  <a:pt x="243" y="3049"/>
                </a:lnTo>
                <a:lnTo>
                  <a:pt x="240" y="3047"/>
                </a:lnTo>
                <a:lnTo>
                  <a:pt x="238" y="3047"/>
                </a:lnTo>
                <a:lnTo>
                  <a:pt x="237" y="3046"/>
                </a:lnTo>
                <a:lnTo>
                  <a:pt x="235" y="3043"/>
                </a:lnTo>
                <a:lnTo>
                  <a:pt x="232" y="3041"/>
                </a:lnTo>
                <a:lnTo>
                  <a:pt x="230" y="3039"/>
                </a:lnTo>
                <a:lnTo>
                  <a:pt x="229" y="3039"/>
                </a:lnTo>
                <a:lnTo>
                  <a:pt x="229" y="3041"/>
                </a:lnTo>
                <a:lnTo>
                  <a:pt x="227" y="3041"/>
                </a:lnTo>
                <a:lnTo>
                  <a:pt x="227" y="3044"/>
                </a:lnTo>
                <a:lnTo>
                  <a:pt x="227" y="3046"/>
                </a:lnTo>
                <a:lnTo>
                  <a:pt x="226" y="3047"/>
                </a:lnTo>
                <a:lnTo>
                  <a:pt x="226" y="3049"/>
                </a:lnTo>
                <a:lnTo>
                  <a:pt x="224" y="3054"/>
                </a:lnTo>
                <a:lnTo>
                  <a:pt x="226" y="3049"/>
                </a:lnTo>
                <a:lnTo>
                  <a:pt x="224" y="3054"/>
                </a:lnTo>
                <a:lnTo>
                  <a:pt x="223" y="3057"/>
                </a:lnTo>
                <a:lnTo>
                  <a:pt x="223" y="3062"/>
                </a:lnTo>
                <a:lnTo>
                  <a:pt x="221" y="3062"/>
                </a:lnTo>
                <a:lnTo>
                  <a:pt x="221" y="3065"/>
                </a:lnTo>
                <a:lnTo>
                  <a:pt x="221" y="3066"/>
                </a:lnTo>
                <a:lnTo>
                  <a:pt x="219" y="3071"/>
                </a:lnTo>
                <a:lnTo>
                  <a:pt x="218" y="3074"/>
                </a:lnTo>
                <a:lnTo>
                  <a:pt x="218" y="3077"/>
                </a:lnTo>
                <a:lnTo>
                  <a:pt x="216" y="3081"/>
                </a:lnTo>
                <a:lnTo>
                  <a:pt x="216" y="3082"/>
                </a:lnTo>
                <a:lnTo>
                  <a:pt x="215" y="3085"/>
                </a:lnTo>
                <a:lnTo>
                  <a:pt x="213" y="3087"/>
                </a:lnTo>
                <a:lnTo>
                  <a:pt x="212" y="3088"/>
                </a:lnTo>
                <a:lnTo>
                  <a:pt x="212" y="3092"/>
                </a:lnTo>
                <a:lnTo>
                  <a:pt x="210" y="3093"/>
                </a:lnTo>
                <a:lnTo>
                  <a:pt x="210" y="3096"/>
                </a:lnTo>
                <a:lnTo>
                  <a:pt x="212" y="3099"/>
                </a:lnTo>
                <a:lnTo>
                  <a:pt x="212" y="3099"/>
                </a:lnTo>
                <a:lnTo>
                  <a:pt x="215" y="3103"/>
                </a:lnTo>
                <a:lnTo>
                  <a:pt x="216" y="3104"/>
                </a:lnTo>
                <a:lnTo>
                  <a:pt x="218" y="3106"/>
                </a:lnTo>
                <a:lnTo>
                  <a:pt x="219" y="3107"/>
                </a:lnTo>
                <a:lnTo>
                  <a:pt x="219" y="3111"/>
                </a:lnTo>
                <a:lnTo>
                  <a:pt x="219" y="3112"/>
                </a:lnTo>
                <a:lnTo>
                  <a:pt x="221" y="3114"/>
                </a:lnTo>
                <a:lnTo>
                  <a:pt x="221" y="3117"/>
                </a:lnTo>
                <a:lnTo>
                  <a:pt x="221" y="3120"/>
                </a:lnTo>
                <a:lnTo>
                  <a:pt x="221" y="3122"/>
                </a:lnTo>
                <a:lnTo>
                  <a:pt x="221" y="3123"/>
                </a:lnTo>
                <a:lnTo>
                  <a:pt x="219" y="3126"/>
                </a:lnTo>
                <a:lnTo>
                  <a:pt x="218" y="3126"/>
                </a:lnTo>
                <a:lnTo>
                  <a:pt x="215" y="3126"/>
                </a:lnTo>
                <a:lnTo>
                  <a:pt x="213" y="3126"/>
                </a:lnTo>
                <a:lnTo>
                  <a:pt x="212" y="3128"/>
                </a:lnTo>
                <a:lnTo>
                  <a:pt x="210" y="3128"/>
                </a:lnTo>
                <a:lnTo>
                  <a:pt x="210" y="3129"/>
                </a:lnTo>
                <a:lnTo>
                  <a:pt x="210" y="3131"/>
                </a:lnTo>
                <a:lnTo>
                  <a:pt x="210" y="3133"/>
                </a:lnTo>
                <a:lnTo>
                  <a:pt x="210" y="3134"/>
                </a:lnTo>
                <a:lnTo>
                  <a:pt x="208" y="3136"/>
                </a:lnTo>
                <a:lnTo>
                  <a:pt x="207" y="3136"/>
                </a:lnTo>
                <a:lnTo>
                  <a:pt x="205" y="3136"/>
                </a:lnTo>
                <a:lnTo>
                  <a:pt x="204" y="3136"/>
                </a:lnTo>
                <a:lnTo>
                  <a:pt x="200" y="3136"/>
                </a:lnTo>
                <a:lnTo>
                  <a:pt x="199" y="3136"/>
                </a:lnTo>
                <a:lnTo>
                  <a:pt x="196" y="3137"/>
                </a:lnTo>
                <a:lnTo>
                  <a:pt x="194" y="3137"/>
                </a:lnTo>
                <a:lnTo>
                  <a:pt x="194" y="3137"/>
                </a:lnTo>
                <a:lnTo>
                  <a:pt x="194" y="3137"/>
                </a:lnTo>
                <a:lnTo>
                  <a:pt x="193" y="3137"/>
                </a:lnTo>
                <a:lnTo>
                  <a:pt x="191" y="3136"/>
                </a:lnTo>
                <a:lnTo>
                  <a:pt x="189" y="3134"/>
                </a:lnTo>
                <a:lnTo>
                  <a:pt x="188" y="3133"/>
                </a:lnTo>
                <a:lnTo>
                  <a:pt x="188" y="3131"/>
                </a:lnTo>
                <a:lnTo>
                  <a:pt x="188" y="3129"/>
                </a:lnTo>
                <a:lnTo>
                  <a:pt x="186" y="3128"/>
                </a:lnTo>
                <a:lnTo>
                  <a:pt x="185" y="3128"/>
                </a:lnTo>
                <a:lnTo>
                  <a:pt x="183" y="3126"/>
                </a:lnTo>
                <a:lnTo>
                  <a:pt x="182" y="3126"/>
                </a:lnTo>
                <a:lnTo>
                  <a:pt x="180" y="3126"/>
                </a:lnTo>
                <a:lnTo>
                  <a:pt x="180" y="3129"/>
                </a:lnTo>
                <a:lnTo>
                  <a:pt x="178" y="3131"/>
                </a:lnTo>
                <a:lnTo>
                  <a:pt x="177" y="3134"/>
                </a:lnTo>
                <a:lnTo>
                  <a:pt x="175" y="3136"/>
                </a:lnTo>
                <a:lnTo>
                  <a:pt x="174" y="3137"/>
                </a:lnTo>
                <a:lnTo>
                  <a:pt x="172" y="3139"/>
                </a:lnTo>
                <a:lnTo>
                  <a:pt x="170" y="3141"/>
                </a:lnTo>
                <a:lnTo>
                  <a:pt x="169" y="3141"/>
                </a:lnTo>
                <a:lnTo>
                  <a:pt x="167" y="3141"/>
                </a:lnTo>
                <a:lnTo>
                  <a:pt x="164" y="3141"/>
                </a:lnTo>
                <a:lnTo>
                  <a:pt x="163" y="3142"/>
                </a:lnTo>
                <a:lnTo>
                  <a:pt x="161" y="3142"/>
                </a:lnTo>
                <a:lnTo>
                  <a:pt x="159" y="3144"/>
                </a:lnTo>
                <a:lnTo>
                  <a:pt x="158" y="3144"/>
                </a:lnTo>
                <a:lnTo>
                  <a:pt x="156" y="3145"/>
                </a:lnTo>
                <a:lnTo>
                  <a:pt x="155" y="3148"/>
                </a:lnTo>
                <a:lnTo>
                  <a:pt x="152" y="3150"/>
                </a:lnTo>
                <a:lnTo>
                  <a:pt x="150" y="3153"/>
                </a:lnTo>
                <a:lnTo>
                  <a:pt x="148" y="3155"/>
                </a:lnTo>
                <a:lnTo>
                  <a:pt x="148" y="3156"/>
                </a:lnTo>
                <a:lnTo>
                  <a:pt x="148" y="3158"/>
                </a:lnTo>
                <a:lnTo>
                  <a:pt x="148" y="3161"/>
                </a:lnTo>
                <a:lnTo>
                  <a:pt x="148" y="3163"/>
                </a:lnTo>
                <a:lnTo>
                  <a:pt x="147" y="3166"/>
                </a:lnTo>
                <a:lnTo>
                  <a:pt x="147" y="3167"/>
                </a:lnTo>
                <a:lnTo>
                  <a:pt x="145" y="3169"/>
                </a:lnTo>
                <a:lnTo>
                  <a:pt x="142" y="3169"/>
                </a:lnTo>
                <a:lnTo>
                  <a:pt x="140" y="3169"/>
                </a:lnTo>
                <a:lnTo>
                  <a:pt x="137" y="3171"/>
                </a:lnTo>
                <a:lnTo>
                  <a:pt x="136" y="3172"/>
                </a:lnTo>
                <a:lnTo>
                  <a:pt x="134" y="3174"/>
                </a:lnTo>
                <a:lnTo>
                  <a:pt x="134" y="3175"/>
                </a:lnTo>
                <a:lnTo>
                  <a:pt x="131" y="3177"/>
                </a:lnTo>
                <a:lnTo>
                  <a:pt x="129" y="3178"/>
                </a:lnTo>
                <a:lnTo>
                  <a:pt x="126" y="3180"/>
                </a:lnTo>
                <a:lnTo>
                  <a:pt x="126" y="3182"/>
                </a:lnTo>
                <a:lnTo>
                  <a:pt x="123" y="3185"/>
                </a:lnTo>
                <a:lnTo>
                  <a:pt x="120" y="3186"/>
                </a:lnTo>
                <a:lnTo>
                  <a:pt x="118" y="3188"/>
                </a:lnTo>
                <a:lnTo>
                  <a:pt x="118" y="3191"/>
                </a:lnTo>
                <a:lnTo>
                  <a:pt x="115" y="3193"/>
                </a:lnTo>
                <a:lnTo>
                  <a:pt x="114" y="3196"/>
                </a:lnTo>
                <a:lnTo>
                  <a:pt x="112" y="3197"/>
                </a:lnTo>
                <a:lnTo>
                  <a:pt x="112" y="3199"/>
                </a:lnTo>
                <a:lnTo>
                  <a:pt x="110" y="3201"/>
                </a:lnTo>
                <a:lnTo>
                  <a:pt x="112" y="3199"/>
                </a:lnTo>
                <a:lnTo>
                  <a:pt x="110" y="3201"/>
                </a:lnTo>
                <a:lnTo>
                  <a:pt x="110" y="3204"/>
                </a:lnTo>
                <a:lnTo>
                  <a:pt x="109" y="3205"/>
                </a:lnTo>
                <a:lnTo>
                  <a:pt x="109" y="3208"/>
                </a:lnTo>
                <a:lnTo>
                  <a:pt x="106" y="3213"/>
                </a:lnTo>
                <a:lnTo>
                  <a:pt x="103" y="3219"/>
                </a:lnTo>
                <a:lnTo>
                  <a:pt x="103" y="3221"/>
                </a:lnTo>
                <a:lnTo>
                  <a:pt x="101" y="3224"/>
                </a:lnTo>
                <a:lnTo>
                  <a:pt x="99" y="3226"/>
                </a:lnTo>
                <a:lnTo>
                  <a:pt x="99" y="3227"/>
                </a:lnTo>
                <a:lnTo>
                  <a:pt x="98" y="3229"/>
                </a:lnTo>
                <a:lnTo>
                  <a:pt x="96" y="3231"/>
                </a:lnTo>
                <a:lnTo>
                  <a:pt x="95" y="3232"/>
                </a:lnTo>
                <a:lnTo>
                  <a:pt x="90" y="3235"/>
                </a:lnTo>
                <a:lnTo>
                  <a:pt x="88" y="3237"/>
                </a:lnTo>
                <a:lnTo>
                  <a:pt x="87" y="3237"/>
                </a:lnTo>
                <a:lnTo>
                  <a:pt x="84" y="3238"/>
                </a:lnTo>
                <a:lnTo>
                  <a:pt x="82" y="3238"/>
                </a:lnTo>
                <a:lnTo>
                  <a:pt x="80" y="3237"/>
                </a:lnTo>
                <a:lnTo>
                  <a:pt x="80" y="3235"/>
                </a:lnTo>
                <a:lnTo>
                  <a:pt x="80" y="3234"/>
                </a:lnTo>
                <a:lnTo>
                  <a:pt x="79" y="3232"/>
                </a:lnTo>
                <a:lnTo>
                  <a:pt x="79" y="3231"/>
                </a:lnTo>
                <a:lnTo>
                  <a:pt x="79" y="3229"/>
                </a:lnTo>
                <a:lnTo>
                  <a:pt x="79" y="3227"/>
                </a:lnTo>
                <a:lnTo>
                  <a:pt x="79" y="3226"/>
                </a:lnTo>
                <a:lnTo>
                  <a:pt x="76" y="3223"/>
                </a:lnTo>
                <a:lnTo>
                  <a:pt x="74" y="3223"/>
                </a:lnTo>
                <a:lnTo>
                  <a:pt x="71" y="3223"/>
                </a:lnTo>
                <a:lnTo>
                  <a:pt x="69" y="3223"/>
                </a:lnTo>
                <a:lnTo>
                  <a:pt x="68" y="3223"/>
                </a:lnTo>
                <a:lnTo>
                  <a:pt x="66" y="3224"/>
                </a:lnTo>
                <a:lnTo>
                  <a:pt x="65" y="3224"/>
                </a:lnTo>
                <a:lnTo>
                  <a:pt x="58" y="3226"/>
                </a:lnTo>
                <a:lnTo>
                  <a:pt x="54" y="3221"/>
                </a:lnTo>
                <a:lnTo>
                  <a:pt x="49" y="3218"/>
                </a:lnTo>
                <a:lnTo>
                  <a:pt x="43" y="3213"/>
                </a:lnTo>
                <a:lnTo>
                  <a:pt x="41" y="3212"/>
                </a:lnTo>
                <a:lnTo>
                  <a:pt x="38" y="3210"/>
                </a:lnTo>
                <a:lnTo>
                  <a:pt x="35" y="3207"/>
                </a:lnTo>
                <a:lnTo>
                  <a:pt x="30" y="3205"/>
                </a:lnTo>
                <a:lnTo>
                  <a:pt x="27" y="3202"/>
                </a:lnTo>
                <a:lnTo>
                  <a:pt x="25" y="3201"/>
                </a:lnTo>
                <a:lnTo>
                  <a:pt x="24" y="3201"/>
                </a:lnTo>
                <a:lnTo>
                  <a:pt x="14" y="3194"/>
                </a:lnTo>
                <a:lnTo>
                  <a:pt x="13" y="3189"/>
                </a:lnTo>
                <a:lnTo>
                  <a:pt x="11" y="3189"/>
                </a:lnTo>
                <a:lnTo>
                  <a:pt x="11" y="3188"/>
                </a:lnTo>
                <a:lnTo>
                  <a:pt x="9" y="3188"/>
                </a:lnTo>
                <a:lnTo>
                  <a:pt x="9" y="3186"/>
                </a:lnTo>
                <a:lnTo>
                  <a:pt x="8" y="3185"/>
                </a:lnTo>
                <a:lnTo>
                  <a:pt x="5" y="3180"/>
                </a:lnTo>
                <a:lnTo>
                  <a:pt x="3" y="3175"/>
                </a:lnTo>
                <a:lnTo>
                  <a:pt x="0" y="3172"/>
                </a:lnTo>
                <a:lnTo>
                  <a:pt x="5" y="3171"/>
                </a:lnTo>
                <a:lnTo>
                  <a:pt x="8" y="3169"/>
                </a:lnTo>
                <a:lnTo>
                  <a:pt x="22" y="3161"/>
                </a:lnTo>
                <a:lnTo>
                  <a:pt x="27" y="3158"/>
                </a:lnTo>
                <a:lnTo>
                  <a:pt x="30" y="3156"/>
                </a:lnTo>
                <a:lnTo>
                  <a:pt x="38" y="3145"/>
                </a:lnTo>
                <a:lnTo>
                  <a:pt x="43" y="3137"/>
                </a:lnTo>
                <a:lnTo>
                  <a:pt x="50" y="3131"/>
                </a:lnTo>
                <a:lnTo>
                  <a:pt x="54" y="3128"/>
                </a:lnTo>
                <a:lnTo>
                  <a:pt x="60" y="3123"/>
                </a:lnTo>
                <a:lnTo>
                  <a:pt x="74" y="3111"/>
                </a:lnTo>
                <a:lnTo>
                  <a:pt x="82" y="3101"/>
                </a:lnTo>
                <a:lnTo>
                  <a:pt x="90" y="3096"/>
                </a:lnTo>
                <a:lnTo>
                  <a:pt x="106" y="3079"/>
                </a:lnTo>
                <a:lnTo>
                  <a:pt x="110" y="3073"/>
                </a:lnTo>
                <a:lnTo>
                  <a:pt x="114" y="3069"/>
                </a:lnTo>
                <a:lnTo>
                  <a:pt x="117" y="3066"/>
                </a:lnTo>
                <a:lnTo>
                  <a:pt x="118" y="3063"/>
                </a:lnTo>
                <a:lnTo>
                  <a:pt x="123" y="3060"/>
                </a:lnTo>
                <a:lnTo>
                  <a:pt x="125" y="3057"/>
                </a:lnTo>
                <a:lnTo>
                  <a:pt x="128" y="3054"/>
                </a:lnTo>
                <a:lnTo>
                  <a:pt x="131" y="3049"/>
                </a:lnTo>
                <a:lnTo>
                  <a:pt x="133" y="3044"/>
                </a:lnTo>
                <a:lnTo>
                  <a:pt x="134" y="3044"/>
                </a:lnTo>
                <a:lnTo>
                  <a:pt x="134" y="3043"/>
                </a:lnTo>
                <a:lnTo>
                  <a:pt x="136" y="3041"/>
                </a:lnTo>
                <a:lnTo>
                  <a:pt x="136" y="3039"/>
                </a:lnTo>
                <a:lnTo>
                  <a:pt x="137" y="3038"/>
                </a:lnTo>
                <a:lnTo>
                  <a:pt x="139" y="3036"/>
                </a:lnTo>
                <a:lnTo>
                  <a:pt x="139" y="3035"/>
                </a:lnTo>
                <a:lnTo>
                  <a:pt x="142" y="3030"/>
                </a:lnTo>
                <a:lnTo>
                  <a:pt x="145" y="3025"/>
                </a:lnTo>
                <a:lnTo>
                  <a:pt x="145" y="3024"/>
                </a:lnTo>
                <a:lnTo>
                  <a:pt x="148" y="3021"/>
                </a:lnTo>
                <a:lnTo>
                  <a:pt x="152" y="3016"/>
                </a:lnTo>
                <a:lnTo>
                  <a:pt x="152" y="3014"/>
                </a:lnTo>
                <a:lnTo>
                  <a:pt x="152" y="3013"/>
                </a:lnTo>
                <a:lnTo>
                  <a:pt x="153" y="3011"/>
                </a:lnTo>
                <a:lnTo>
                  <a:pt x="153" y="3009"/>
                </a:lnTo>
                <a:lnTo>
                  <a:pt x="155" y="3008"/>
                </a:lnTo>
                <a:lnTo>
                  <a:pt x="156" y="3005"/>
                </a:lnTo>
                <a:lnTo>
                  <a:pt x="158" y="2998"/>
                </a:lnTo>
                <a:lnTo>
                  <a:pt x="159" y="2994"/>
                </a:lnTo>
                <a:lnTo>
                  <a:pt x="159" y="2992"/>
                </a:lnTo>
                <a:lnTo>
                  <a:pt x="163" y="2984"/>
                </a:lnTo>
                <a:lnTo>
                  <a:pt x="164" y="2979"/>
                </a:lnTo>
                <a:lnTo>
                  <a:pt x="166" y="2978"/>
                </a:lnTo>
                <a:lnTo>
                  <a:pt x="166" y="2976"/>
                </a:lnTo>
                <a:lnTo>
                  <a:pt x="166" y="2975"/>
                </a:lnTo>
                <a:lnTo>
                  <a:pt x="166" y="2973"/>
                </a:lnTo>
                <a:lnTo>
                  <a:pt x="169" y="2968"/>
                </a:lnTo>
                <a:lnTo>
                  <a:pt x="170" y="2964"/>
                </a:lnTo>
                <a:lnTo>
                  <a:pt x="172" y="2956"/>
                </a:lnTo>
                <a:lnTo>
                  <a:pt x="174" y="2949"/>
                </a:lnTo>
                <a:lnTo>
                  <a:pt x="175" y="2945"/>
                </a:lnTo>
                <a:lnTo>
                  <a:pt x="175" y="2943"/>
                </a:lnTo>
                <a:lnTo>
                  <a:pt x="175" y="2942"/>
                </a:lnTo>
                <a:lnTo>
                  <a:pt x="175" y="2938"/>
                </a:lnTo>
                <a:lnTo>
                  <a:pt x="177" y="2934"/>
                </a:lnTo>
                <a:lnTo>
                  <a:pt x="177" y="2932"/>
                </a:lnTo>
                <a:lnTo>
                  <a:pt x="177" y="2931"/>
                </a:lnTo>
                <a:lnTo>
                  <a:pt x="178" y="2929"/>
                </a:lnTo>
                <a:lnTo>
                  <a:pt x="178" y="2927"/>
                </a:lnTo>
                <a:lnTo>
                  <a:pt x="178" y="2926"/>
                </a:lnTo>
                <a:lnTo>
                  <a:pt x="178" y="2923"/>
                </a:lnTo>
                <a:lnTo>
                  <a:pt x="180" y="2921"/>
                </a:lnTo>
                <a:lnTo>
                  <a:pt x="180" y="2918"/>
                </a:lnTo>
                <a:lnTo>
                  <a:pt x="182" y="2912"/>
                </a:lnTo>
                <a:lnTo>
                  <a:pt x="182" y="2910"/>
                </a:lnTo>
                <a:lnTo>
                  <a:pt x="182" y="2910"/>
                </a:lnTo>
                <a:lnTo>
                  <a:pt x="182" y="2907"/>
                </a:lnTo>
                <a:lnTo>
                  <a:pt x="182" y="2905"/>
                </a:lnTo>
                <a:lnTo>
                  <a:pt x="182" y="2904"/>
                </a:lnTo>
                <a:lnTo>
                  <a:pt x="183" y="2902"/>
                </a:lnTo>
                <a:lnTo>
                  <a:pt x="183" y="2901"/>
                </a:lnTo>
                <a:lnTo>
                  <a:pt x="183" y="2897"/>
                </a:lnTo>
                <a:lnTo>
                  <a:pt x="183" y="2893"/>
                </a:lnTo>
                <a:lnTo>
                  <a:pt x="188" y="2872"/>
                </a:lnTo>
                <a:lnTo>
                  <a:pt x="188" y="2869"/>
                </a:lnTo>
                <a:lnTo>
                  <a:pt x="188" y="2863"/>
                </a:lnTo>
                <a:lnTo>
                  <a:pt x="188" y="2855"/>
                </a:lnTo>
                <a:lnTo>
                  <a:pt x="188" y="2850"/>
                </a:lnTo>
                <a:lnTo>
                  <a:pt x="189" y="2845"/>
                </a:lnTo>
                <a:lnTo>
                  <a:pt x="189" y="2844"/>
                </a:lnTo>
                <a:lnTo>
                  <a:pt x="189" y="2842"/>
                </a:lnTo>
                <a:lnTo>
                  <a:pt x="189" y="2841"/>
                </a:lnTo>
                <a:lnTo>
                  <a:pt x="189" y="2839"/>
                </a:lnTo>
                <a:lnTo>
                  <a:pt x="189" y="2834"/>
                </a:lnTo>
                <a:lnTo>
                  <a:pt x="189" y="2829"/>
                </a:lnTo>
                <a:lnTo>
                  <a:pt x="189" y="2828"/>
                </a:lnTo>
                <a:lnTo>
                  <a:pt x="189" y="2826"/>
                </a:lnTo>
                <a:lnTo>
                  <a:pt x="189" y="2825"/>
                </a:lnTo>
                <a:lnTo>
                  <a:pt x="189" y="2823"/>
                </a:lnTo>
                <a:lnTo>
                  <a:pt x="189" y="2822"/>
                </a:lnTo>
                <a:lnTo>
                  <a:pt x="191" y="2820"/>
                </a:lnTo>
                <a:lnTo>
                  <a:pt x="191" y="2818"/>
                </a:lnTo>
                <a:lnTo>
                  <a:pt x="191" y="2817"/>
                </a:lnTo>
                <a:lnTo>
                  <a:pt x="191" y="2815"/>
                </a:lnTo>
                <a:lnTo>
                  <a:pt x="191" y="2814"/>
                </a:lnTo>
                <a:lnTo>
                  <a:pt x="191" y="2812"/>
                </a:lnTo>
                <a:lnTo>
                  <a:pt x="191" y="2811"/>
                </a:lnTo>
                <a:lnTo>
                  <a:pt x="191" y="2809"/>
                </a:lnTo>
                <a:lnTo>
                  <a:pt x="191" y="2807"/>
                </a:lnTo>
                <a:lnTo>
                  <a:pt x="191" y="2803"/>
                </a:lnTo>
                <a:lnTo>
                  <a:pt x="193" y="2796"/>
                </a:lnTo>
                <a:lnTo>
                  <a:pt x="193" y="2796"/>
                </a:lnTo>
                <a:lnTo>
                  <a:pt x="193" y="2792"/>
                </a:lnTo>
                <a:lnTo>
                  <a:pt x="194" y="2784"/>
                </a:lnTo>
                <a:lnTo>
                  <a:pt x="194" y="2781"/>
                </a:lnTo>
                <a:lnTo>
                  <a:pt x="194" y="2771"/>
                </a:lnTo>
                <a:lnTo>
                  <a:pt x="194" y="2762"/>
                </a:lnTo>
                <a:lnTo>
                  <a:pt x="196" y="2757"/>
                </a:lnTo>
                <a:lnTo>
                  <a:pt x="196" y="2752"/>
                </a:lnTo>
                <a:lnTo>
                  <a:pt x="197" y="2751"/>
                </a:lnTo>
                <a:lnTo>
                  <a:pt x="197" y="2749"/>
                </a:lnTo>
                <a:lnTo>
                  <a:pt x="197" y="2744"/>
                </a:lnTo>
                <a:lnTo>
                  <a:pt x="199" y="2738"/>
                </a:lnTo>
                <a:lnTo>
                  <a:pt x="199" y="2730"/>
                </a:lnTo>
                <a:lnTo>
                  <a:pt x="200" y="2725"/>
                </a:lnTo>
                <a:lnTo>
                  <a:pt x="200" y="2724"/>
                </a:lnTo>
                <a:lnTo>
                  <a:pt x="200" y="2721"/>
                </a:lnTo>
                <a:lnTo>
                  <a:pt x="202" y="2719"/>
                </a:lnTo>
                <a:lnTo>
                  <a:pt x="204" y="2713"/>
                </a:lnTo>
                <a:lnTo>
                  <a:pt x="204" y="2703"/>
                </a:lnTo>
                <a:lnTo>
                  <a:pt x="204" y="2695"/>
                </a:lnTo>
                <a:lnTo>
                  <a:pt x="204" y="2686"/>
                </a:lnTo>
                <a:lnTo>
                  <a:pt x="205" y="2678"/>
                </a:lnTo>
                <a:lnTo>
                  <a:pt x="205" y="2676"/>
                </a:lnTo>
                <a:lnTo>
                  <a:pt x="205" y="2675"/>
                </a:lnTo>
                <a:lnTo>
                  <a:pt x="207" y="2668"/>
                </a:lnTo>
                <a:lnTo>
                  <a:pt x="207" y="2667"/>
                </a:lnTo>
                <a:lnTo>
                  <a:pt x="208" y="2662"/>
                </a:lnTo>
                <a:lnTo>
                  <a:pt x="210" y="2656"/>
                </a:lnTo>
                <a:lnTo>
                  <a:pt x="212" y="2649"/>
                </a:lnTo>
                <a:lnTo>
                  <a:pt x="213" y="2643"/>
                </a:lnTo>
                <a:lnTo>
                  <a:pt x="213" y="2638"/>
                </a:lnTo>
                <a:lnTo>
                  <a:pt x="215" y="2637"/>
                </a:lnTo>
                <a:lnTo>
                  <a:pt x="215" y="2635"/>
                </a:lnTo>
                <a:lnTo>
                  <a:pt x="215" y="2634"/>
                </a:lnTo>
                <a:lnTo>
                  <a:pt x="215" y="2632"/>
                </a:lnTo>
                <a:lnTo>
                  <a:pt x="216" y="2631"/>
                </a:lnTo>
                <a:lnTo>
                  <a:pt x="216" y="2629"/>
                </a:lnTo>
                <a:lnTo>
                  <a:pt x="216" y="2627"/>
                </a:lnTo>
                <a:lnTo>
                  <a:pt x="216" y="2626"/>
                </a:lnTo>
                <a:lnTo>
                  <a:pt x="218" y="2624"/>
                </a:lnTo>
                <a:lnTo>
                  <a:pt x="218" y="2623"/>
                </a:lnTo>
                <a:lnTo>
                  <a:pt x="219" y="2618"/>
                </a:lnTo>
                <a:lnTo>
                  <a:pt x="219" y="2610"/>
                </a:lnTo>
                <a:lnTo>
                  <a:pt x="223" y="2601"/>
                </a:lnTo>
                <a:lnTo>
                  <a:pt x="224" y="2599"/>
                </a:lnTo>
                <a:lnTo>
                  <a:pt x="224" y="2597"/>
                </a:lnTo>
                <a:lnTo>
                  <a:pt x="226" y="2599"/>
                </a:lnTo>
                <a:lnTo>
                  <a:pt x="226" y="2605"/>
                </a:lnTo>
                <a:lnTo>
                  <a:pt x="226" y="2608"/>
                </a:lnTo>
                <a:lnTo>
                  <a:pt x="226" y="2610"/>
                </a:lnTo>
                <a:lnTo>
                  <a:pt x="226" y="2612"/>
                </a:lnTo>
                <a:lnTo>
                  <a:pt x="227" y="2608"/>
                </a:lnTo>
                <a:lnTo>
                  <a:pt x="230" y="2604"/>
                </a:lnTo>
                <a:lnTo>
                  <a:pt x="232" y="2599"/>
                </a:lnTo>
                <a:lnTo>
                  <a:pt x="234" y="2593"/>
                </a:lnTo>
                <a:lnTo>
                  <a:pt x="235" y="2586"/>
                </a:lnTo>
                <a:lnTo>
                  <a:pt x="237" y="2585"/>
                </a:lnTo>
                <a:lnTo>
                  <a:pt x="237" y="2583"/>
                </a:lnTo>
                <a:lnTo>
                  <a:pt x="237" y="2582"/>
                </a:lnTo>
                <a:lnTo>
                  <a:pt x="238" y="2580"/>
                </a:lnTo>
                <a:lnTo>
                  <a:pt x="238" y="2578"/>
                </a:lnTo>
                <a:lnTo>
                  <a:pt x="238" y="2577"/>
                </a:lnTo>
                <a:lnTo>
                  <a:pt x="240" y="2572"/>
                </a:lnTo>
                <a:lnTo>
                  <a:pt x="243" y="2567"/>
                </a:lnTo>
                <a:lnTo>
                  <a:pt x="243" y="2566"/>
                </a:lnTo>
                <a:lnTo>
                  <a:pt x="243" y="2564"/>
                </a:lnTo>
                <a:lnTo>
                  <a:pt x="245" y="2559"/>
                </a:lnTo>
                <a:lnTo>
                  <a:pt x="246" y="2556"/>
                </a:lnTo>
                <a:lnTo>
                  <a:pt x="248" y="2553"/>
                </a:lnTo>
                <a:lnTo>
                  <a:pt x="249" y="2548"/>
                </a:lnTo>
                <a:lnTo>
                  <a:pt x="253" y="2539"/>
                </a:lnTo>
                <a:lnTo>
                  <a:pt x="256" y="2529"/>
                </a:lnTo>
                <a:lnTo>
                  <a:pt x="257" y="2526"/>
                </a:lnTo>
                <a:lnTo>
                  <a:pt x="259" y="2523"/>
                </a:lnTo>
                <a:lnTo>
                  <a:pt x="262" y="2514"/>
                </a:lnTo>
                <a:lnTo>
                  <a:pt x="264" y="2509"/>
                </a:lnTo>
                <a:lnTo>
                  <a:pt x="267" y="2501"/>
                </a:lnTo>
                <a:lnTo>
                  <a:pt x="268" y="2492"/>
                </a:lnTo>
                <a:lnTo>
                  <a:pt x="273" y="2477"/>
                </a:lnTo>
                <a:lnTo>
                  <a:pt x="275" y="2471"/>
                </a:lnTo>
                <a:lnTo>
                  <a:pt x="276" y="2465"/>
                </a:lnTo>
                <a:lnTo>
                  <a:pt x="279" y="2454"/>
                </a:lnTo>
                <a:lnTo>
                  <a:pt x="279" y="2444"/>
                </a:lnTo>
                <a:lnTo>
                  <a:pt x="279" y="2441"/>
                </a:lnTo>
                <a:lnTo>
                  <a:pt x="279" y="2436"/>
                </a:lnTo>
                <a:lnTo>
                  <a:pt x="279" y="2435"/>
                </a:lnTo>
                <a:lnTo>
                  <a:pt x="279" y="2433"/>
                </a:lnTo>
                <a:lnTo>
                  <a:pt x="279" y="2432"/>
                </a:lnTo>
                <a:lnTo>
                  <a:pt x="279" y="2430"/>
                </a:lnTo>
                <a:lnTo>
                  <a:pt x="281" y="2425"/>
                </a:lnTo>
                <a:lnTo>
                  <a:pt x="281" y="2416"/>
                </a:lnTo>
                <a:lnTo>
                  <a:pt x="283" y="2413"/>
                </a:lnTo>
                <a:lnTo>
                  <a:pt x="283" y="2409"/>
                </a:lnTo>
                <a:lnTo>
                  <a:pt x="283" y="2406"/>
                </a:lnTo>
                <a:lnTo>
                  <a:pt x="283" y="2403"/>
                </a:lnTo>
                <a:lnTo>
                  <a:pt x="283" y="2400"/>
                </a:lnTo>
                <a:lnTo>
                  <a:pt x="283" y="2398"/>
                </a:lnTo>
                <a:lnTo>
                  <a:pt x="284" y="2395"/>
                </a:lnTo>
                <a:lnTo>
                  <a:pt x="284" y="2392"/>
                </a:lnTo>
                <a:lnTo>
                  <a:pt x="284" y="2391"/>
                </a:lnTo>
                <a:lnTo>
                  <a:pt x="284" y="2389"/>
                </a:lnTo>
                <a:lnTo>
                  <a:pt x="284" y="2387"/>
                </a:lnTo>
                <a:lnTo>
                  <a:pt x="284" y="2386"/>
                </a:lnTo>
                <a:lnTo>
                  <a:pt x="284" y="2384"/>
                </a:lnTo>
                <a:lnTo>
                  <a:pt x="284" y="2383"/>
                </a:lnTo>
                <a:lnTo>
                  <a:pt x="284" y="2381"/>
                </a:lnTo>
                <a:lnTo>
                  <a:pt x="284" y="2379"/>
                </a:lnTo>
                <a:lnTo>
                  <a:pt x="284" y="2378"/>
                </a:lnTo>
                <a:lnTo>
                  <a:pt x="284" y="2375"/>
                </a:lnTo>
                <a:lnTo>
                  <a:pt x="284" y="2373"/>
                </a:lnTo>
                <a:lnTo>
                  <a:pt x="284" y="2372"/>
                </a:lnTo>
                <a:lnTo>
                  <a:pt x="284" y="2368"/>
                </a:lnTo>
                <a:lnTo>
                  <a:pt x="284" y="2365"/>
                </a:lnTo>
                <a:lnTo>
                  <a:pt x="283" y="2362"/>
                </a:lnTo>
                <a:lnTo>
                  <a:pt x="283" y="2359"/>
                </a:lnTo>
                <a:lnTo>
                  <a:pt x="283" y="2356"/>
                </a:lnTo>
                <a:lnTo>
                  <a:pt x="283" y="2353"/>
                </a:lnTo>
                <a:lnTo>
                  <a:pt x="284" y="2349"/>
                </a:lnTo>
                <a:lnTo>
                  <a:pt x="284" y="2348"/>
                </a:lnTo>
                <a:lnTo>
                  <a:pt x="284" y="2345"/>
                </a:lnTo>
                <a:lnTo>
                  <a:pt x="284" y="2340"/>
                </a:lnTo>
                <a:lnTo>
                  <a:pt x="284" y="2338"/>
                </a:lnTo>
                <a:lnTo>
                  <a:pt x="284" y="2332"/>
                </a:lnTo>
                <a:lnTo>
                  <a:pt x="284" y="2329"/>
                </a:lnTo>
                <a:lnTo>
                  <a:pt x="284" y="2327"/>
                </a:lnTo>
                <a:lnTo>
                  <a:pt x="284" y="2326"/>
                </a:lnTo>
                <a:lnTo>
                  <a:pt x="283" y="2324"/>
                </a:lnTo>
                <a:lnTo>
                  <a:pt x="283" y="2323"/>
                </a:lnTo>
                <a:lnTo>
                  <a:pt x="283" y="2321"/>
                </a:lnTo>
                <a:lnTo>
                  <a:pt x="283" y="2319"/>
                </a:lnTo>
                <a:lnTo>
                  <a:pt x="283" y="2318"/>
                </a:lnTo>
                <a:lnTo>
                  <a:pt x="283" y="2316"/>
                </a:lnTo>
                <a:lnTo>
                  <a:pt x="283" y="2315"/>
                </a:lnTo>
                <a:lnTo>
                  <a:pt x="283" y="2313"/>
                </a:lnTo>
                <a:lnTo>
                  <a:pt x="283" y="2310"/>
                </a:lnTo>
                <a:lnTo>
                  <a:pt x="283" y="2307"/>
                </a:lnTo>
                <a:lnTo>
                  <a:pt x="283" y="2305"/>
                </a:lnTo>
                <a:lnTo>
                  <a:pt x="283" y="2304"/>
                </a:lnTo>
                <a:lnTo>
                  <a:pt x="283" y="2302"/>
                </a:lnTo>
                <a:lnTo>
                  <a:pt x="281" y="2299"/>
                </a:lnTo>
                <a:lnTo>
                  <a:pt x="281" y="2296"/>
                </a:lnTo>
                <a:lnTo>
                  <a:pt x="281" y="2293"/>
                </a:lnTo>
                <a:lnTo>
                  <a:pt x="279" y="2291"/>
                </a:lnTo>
                <a:lnTo>
                  <a:pt x="279" y="2289"/>
                </a:lnTo>
                <a:lnTo>
                  <a:pt x="279" y="2288"/>
                </a:lnTo>
                <a:lnTo>
                  <a:pt x="279" y="2286"/>
                </a:lnTo>
                <a:lnTo>
                  <a:pt x="279" y="2283"/>
                </a:lnTo>
                <a:lnTo>
                  <a:pt x="278" y="2278"/>
                </a:lnTo>
                <a:lnTo>
                  <a:pt x="278" y="2277"/>
                </a:lnTo>
                <a:lnTo>
                  <a:pt x="278" y="2275"/>
                </a:lnTo>
                <a:lnTo>
                  <a:pt x="276" y="2271"/>
                </a:lnTo>
                <a:lnTo>
                  <a:pt x="276" y="2267"/>
                </a:lnTo>
                <a:lnTo>
                  <a:pt x="275" y="2263"/>
                </a:lnTo>
                <a:lnTo>
                  <a:pt x="275" y="2258"/>
                </a:lnTo>
                <a:lnTo>
                  <a:pt x="275" y="2256"/>
                </a:lnTo>
                <a:lnTo>
                  <a:pt x="275" y="2255"/>
                </a:lnTo>
                <a:lnTo>
                  <a:pt x="275" y="2253"/>
                </a:lnTo>
                <a:lnTo>
                  <a:pt x="275" y="2248"/>
                </a:lnTo>
                <a:lnTo>
                  <a:pt x="272" y="2228"/>
                </a:lnTo>
                <a:lnTo>
                  <a:pt x="270" y="2211"/>
                </a:lnTo>
                <a:lnTo>
                  <a:pt x="270" y="2206"/>
                </a:lnTo>
                <a:lnTo>
                  <a:pt x="268" y="2203"/>
                </a:lnTo>
                <a:lnTo>
                  <a:pt x="267" y="2192"/>
                </a:lnTo>
                <a:lnTo>
                  <a:pt x="267" y="2179"/>
                </a:lnTo>
                <a:lnTo>
                  <a:pt x="265" y="2166"/>
                </a:lnTo>
                <a:lnTo>
                  <a:pt x="264" y="2158"/>
                </a:lnTo>
                <a:lnTo>
                  <a:pt x="264" y="2152"/>
                </a:lnTo>
                <a:lnTo>
                  <a:pt x="264" y="2149"/>
                </a:lnTo>
                <a:lnTo>
                  <a:pt x="262" y="2146"/>
                </a:lnTo>
                <a:lnTo>
                  <a:pt x="262" y="2144"/>
                </a:lnTo>
                <a:lnTo>
                  <a:pt x="262" y="2141"/>
                </a:lnTo>
                <a:lnTo>
                  <a:pt x="262" y="2139"/>
                </a:lnTo>
                <a:lnTo>
                  <a:pt x="262" y="2136"/>
                </a:lnTo>
                <a:lnTo>
                  <a:pt x="262" y="2135"/>
                </a:lnTo>
                <a:lnTo>
                  <a:pt x="260" y="2132"/>
                </a:lnTo>
                <a:lnTo>
                  <a:pt x="260" y="2128"/>
                </a:lnTo>
                <a:lnTo>
                  <a:pt x="260" y="2125"/>
                </a:lnTo>
                <a:lnTo>
                  <a:pt x="260" y="2124"/>
                </a:lnTo>
                <a:lnTo>
                  <a:pt x="259" y="2121"/>
                </a:lnTo>
                <a:lnTo>
                  <a:pt x="259" y="2117"/>
                </a:lnTo>
                <a:lnTo>
                  <a:pt x="259" y="2114"/>
                </a:lnTo>
                <a:lnTo>
                  <a:pt x="259" y="2111"/>
                </a:lnTo>
                <a:lnTo>
                  <a:pt x="259" y="2108"/>
                </a:lnTo>
                <a:lnTo>
                  <a:pt x="259" y="2105"/>
                </a:lnTo>
                <a:lnTo>
                  <a:pt x="257" y="2098"/>
                </a:lnTo>
                <a:lnTo>
                  <a:pt x="257" y="2097"/>
                </a:lnTo>
                <a:lnTo>
                  <a:pt x="257" y="2095"/>
                </a:lnTo>
                <a:lnTo>
                  <a:pt x="257" y="2092"/>
                </a:lnTo>
                <a:lnTo>
                  <a:pt x="257" y="2089"/>
                </a:lnTo>
                <a:lnTo>
                  <a:pt x="257" y="2086"/>
                </a:lnTo>
                <a:lnTo>
                  <a:pt x="257" y="2084"/>
                </a:lnTo>
                <a:lnTo>
                  <a:pt x="257" y="2081"/>
                </a:lnTo>
                <a:lnTo>
                  <a:pt x="256" y="2079"/>
                </a:lnTo>
                <a:lnTo>
                  <a:pt x="256" y="2076"/>
                </a:lnTo>
                <a:lnTo>
                  <a:pt x="256" y="2073"/>
                </a:lnTo>
                <a:lnTo>
                  <a:pt x="256" y="2072"/>
                </a:lnTo>
                <a:lnTo>
                  <a:pt x="256" y="2068"/>
                </a:lnTo>
                <a:lnTo>
                  <a:pt x="256" y="2067"/>
                </a:lnTo>
                <a:lnTo>
                  <a:pt x="256" y="2065"/>
                </a:lnTo>
                <a:lnTo>
                  <a:pt x="256" y="2061"/>
                </a:lnTo>
                <a:lnTo>
                  <a:pt x="256" y="2059"/>
                </a:lnTo>
                <a:lnTo>
                  <a:pt x="256" y="2057"/>
                </a:lnTo>
                <a:lnTo>
                  <a:pt x="256" y="2056"/>
                </a:lnTo>
                <a:lnTo>
                  <a:pt x="256" y="2054"/>
                </a:lnTo>
                <a:lnTo>
                  <a:pt x="256" y="2053"/>
                </a:lnTo>
                <a:lnTo>
                  <a:pt x="254" y="2053"/>
                </a:lnTo>
                <a:lnTo>
                  <a:pt x="254" y="2051"/>
                </a:lnTo>
                <a:lnTo>
                  <a:pt x="254" y="2049"/>
                </a:lnTo>
                <a:lnTo>
                  <a:pt x="254" y="2046"/>
                </a:lnTo>
                <a:lnTo>
                  <a:pt x="254" y="2045"/>
                </a:lnTo>
                <a:lnTo>
                  <a:pt x="254" y="2043"/>
                </a:lnTo>
                <a:lnTo>
                  <a:pt x="254" y="2040"/>
                </a:lnTo>
                <a:lnTo>
                  <a:pt x="254" y="2038"/>
                </a:lnTo>
                <a:lnTo>
                  <a:pt x="254" y="2037"/>
                </a:lnTo>
                <a:lnTo>
                  <a:pt x="254" y="2035"/>
                </a:lnTo>
                <a:lnTo>
                  <a:pt x="253" y="2031"/>
                </a:lnTo>
                <a:lnTo>
                  <a:pt x="253" y="2029"/>
                </a:lnTo>
                <a:lnTo>
                  <a:pt x="253" y="2027"/>
                </a:lnTo>
                <a:lnTo>
                  <a:pt x="253" y="2026"/>
                </a:lnTo>
                <a:lnTo>
                  <a:pt x="253" y="2023"/>
                </a:lnTo>
                <a:lnTo>
                  <a:pt x="253" y="2021"/>
                </a:lnTo>
                <a:lnTo>
                  <a:pt x="253" y="2018"/>
                </a:lnTo>
                <a:lnTo>
                  <a:pt x="253" y="2015"/>
                </a:lnTo>
                <a:lnTo>
                  <a:pt x="253" y="2013"/>
                </a:lnTo>
                <a:lnTo>
                  <a:pt x="253" y="2010"/>
                </a:lnTo>
                <a:lnTo>
                  <a:pt x="253" y="2007"/>
                </a:lnTo>
                <a:lnTo>
                  <a:pt x="253" y="2004"/>
                </a:lnTo>
                <a:lnTo>
                  <a:pt x="253" y="2001"/>
                </a:lnTo>
                <a:lnTo>
                  <a:pt x="253" y="1997"/>
                </a:lnTo>
                <a:lnTo>
                  <a:pt x="253" y="1997"/>
                </a:lnTo>
                <a:lnTo>
                  <a:pt x="254" y="1994"/>
                </a:lnTo>
                <a:lnTo>
                  <a:pt x="254" y="1991"/>
                </a:lnTo>
                <a:lnTo>
                  <a:pt x="254" y="1988"/>
                </a:lnTo>
                <a:lnTo>
                  <a:pt x="254" y="1983"/>
                </a:lnTo>
                <a:lnTo>
                  <a:pt x="254" y="1982"/>
                </a:lnTo>
                <a:lnTo>
                  <a:pt x="254" y="1978"/>
                </a:lnTo>
                <a:lnTo>
                  <a:pt x="254" y="1977"/>
                </a:lnTo>
                <a:lnTo>
                  <a:pt x="254" y="1974"/>
                </a:lnTo>
                <a:lnTo>
                  <a:pt x="254" y="1972"/>
                </a:lnTo>
                <a:lnTo>
                  <a:pt x="256" y="1969"/>
                </a:lnTo>
                <a:lnTo>
                  <a:pt x="256" y="1966"/>
                </a:lnTo>
                <a:lnTo>
                  <a:pt x="256" y="1963"/>
                </a:lnTo>
                <a:lnTo>
                  <a:pt x="256" y="1959"/>
                </a:lnTo>
                <a:lnTo>
                  <a:pt x="256" y="1958"/>
                </a:lnTo>
                <a:lnTo>
                  <a:pt x="256" y="1956"/>
                </a:lnTo>
                <a:lnTo>
                  <a:pt x="256" y="1955"/>
                </a:lnTo>
                <a:lnTo>
                  <a:pt x="256" y="1953"/>
                </a:lnTo>
                <a:lnTo>
                  <a:pt x="256" y="1950"/>
                </a:lnTo>
                <a:lnTo>
                  <a:pt x="256" y="1947"/>
                </a:lnTo>
                <a:lnTo>
                  <a:pt x="256" y="1944"/>
                </a:lnTo>
                <a:lnTo>
                  <a:pt x="257" y="1941"/>
                </a:lnTo>
                <a:lnTo>
                  <a:pt x="257" y="1936"/>
                </a:lnTo>
                <a:lnTo>
                  <a:pt x="257" y="1933"/>
                </a:lnTo>
                <a:lnTo>
                  <a:pt x="257" y="1929"/>
                </a:lnTo>
                <a:lnTo>
                  <a:pt x="257" y="1926"/>
                </a:lnTo>
                <a:lnTo>
                  <a:pt x="257" y="1923"/>
                </a:lnTo>
                <a:lnTo>
                  <a:pt x="259" y="1922"/>
                </a:lnTo>
                <a:lnTo>
                  <a:pt x="259" y="1918"/>
                </a:lnTo>
                <a:lnTo>
                  <a:pt x="257" y="1917"/>
                </a:lnTo>
                <a:lnTo>
                  <a:pt x="257" y="1915"/>
                </a:lnTo>
                <a:lnTo>
                  <a:pt x="257" y="1914"/>
                </a:lnTo>
                <a:lnTo>
                  <a:pt x="259" y="1909"/>
                </a:lnTo>
                <a:lnTo>
                  <a:pt x="259" y="1906"/>
                </a:lnTo>
                <a:lnTo>
                  <a:pt x="259" y="1903"/>
                </a:lnTo>
                <a:lnTo>
                  <a:pt x="259" y="1899"/>
                </a:lnTo>
                <a:lnTo>
                  <a:pt x="259" y="1895"/>
                </a:lnTo>
                <a:lnTo>
                  <a:pt x="259" y="1893"/>
                </a:lnTo>
                <a:lnTo>
                  <a:pt x="259" y="1892"/>
                </a:lnTo>
                <a:lnTo>
                  <a:pt x="259" y="1888"/>
                </a:lnTo>
                <a:lnTo>
                  <a:pt x="259" y="1887"/>
                </a:lnTo>
                <a:lnTo>
                  <a:pt x="259" y="1884"/>
                </a:lnTo>
                <a:lnTo>
                  <a:pt x="259" y="1882"/>
                </a:lnTo>
                <a:lnTo>
                  <a:pt x="259" y="1881"/>
                </a:lnTo>
                <a:lnTo>
                  <a:pt x="259" y="1879"/>
                </a:lnTo>
                <a:lnTo>
                  <a:pt x="259" y="1877"/>
                </a:lnTo>
                <a:lnTo>
                  <a:pt x="259" y="1874"/>
                </a:lnTo>
                <a:lnTo>
                  <a:pt x="260" y="1873"/>
                </a:lnTo>
                <a:lnTo>
                  <a:pt x="260" y="1871"/>
                </a:lnTo>
                <a:lnTo>
                  <a:pt x="260" y="1869"/>
                </a:lnTo>
                <a:lnTo>
                  <a:pt x="260" y="1865"/>
                </a:lnTo>
                <a:lnTo>
                  <a:pt x="260" y="1862"/>
                </a:lnTo>
                <a:lnTo>
                  <a:pt x="260" y="1858"/>
                </a:lnTo>
                <a:lnTo>
                  <a:pt x="262" y="1857"/>
                </a:lnTo>
                <a:lnTo>
                  <a:pt x="262" y="1854"/>
                </a:lnTo>
                <a:lnTo>
                  <a:pt x="262" y="1851"/>
                </a:lnTo>
                <a:lnTo>
                  <a:pt x="264" y="1843"/>
                </a:lnTo>
                <a:lnTo>
                  <a:pt x="264" y="1841"/>
                </a:lnTo>
                <a:lnTo>
                  <a:pt x="264" y="1838"/>
                </a:lnTo>
                <a:lnTo>
                  <a:pt x="265" y="1830"/>
                </a:lnTo>
                <a:lnTo>
                  <a:pt x="267" y="1827"/>
                </a:lnTo>
                <a:lnTo>
                  <a:pt x="267" y="1822"/>
                </a:lnTo>
                <a:lnTo>
                  <a:pt x="267" y="1816"/>
                </a:lnTo>
                <a:lnTo>
                  <a:pt x="268" y="1816"/>
                </a:lnTo>
                <a:lnTo>
                  <a:pt x="268" y="1813"/>
                </a:lnTo>
                <a:lnTo>
                  <a:pt x="270" y="1808"/>
                </a:lnTo>
                <a:lnTo>
                  <a:pt x="270" y="1806"/>
                </a:lnTo>
                <a:lnTo>
                  <a:pt x="270" y="1803"/>
                </a:lnTo>
                <a:lnTo>
                  <a:pt x="270" y="1802"/>
                </a:lnTo>
                <a:lnTo>
                  <a:pt x="270" y="1800"/>
                </a:lnTo>
                <a:lnTo>
                  <a:pt x="272" y="1798"/>
                </a:lnTo>
                <a:lnTo>
                  <a:pt x="272" y="1797"/>
                </a:lnTo>
                <a:lnTo>
                  <a:pt x="273" y="1792"/>
                </a:lnTo>
                <a:lnTo>
                  <a:pt x="273" y="1791"/>
                </a:lnTo>
                <a:lnTo>
                  <a:pt x="275" y="1784"/>
                </a:lnTo>
                <a:lnTo>
                  <a:pt x="276" y="1783"/>
                </a:lnTo>
                <a:lnTo>
                  <a:pt x="276" y="1781"/>
                </a:lnTo>
                <a:lnTo>
                  <a:pt x="276" y="1779"/>
                </a:lnTo>
                <a:lnTo>
                  <a:pt x="278" y="1778"/>
                </a:lnTo>
                <a:lnTo>
                  <a:pt x="278" y="1776"/>
                </a:lnTo>
                <a:lnTo>
                  <a:pt x="279" y="1770"/>
                </a:lnTo>
                <a:lnTo>
                  <a:pt x="281" y="1770"/>
                </a:lnTo>
                <a:lnTo>
                  <a:pt x="281" y="1768"/>
                </a:lnTo>
                <a:lnTo>
                  <a:pt x="284" y="1759"/>
                </a:lnTo>
                <a:lnTo>
                  <a:pt x="286" y="1754"/>
                </a:lnTo>
                <a:lnTo>
                  <a:pt x="287" y="1753"/>
                </a:lnTo>
                <a:lnTo>
                  <a:pt x="287" y="1751"/>
                </a:lnTo>
                <a:lnTo>
                  <a:pt x="289" y="1748"/>
                </a:lnTo>
                <a:lnTo>
                  <a:pt x="289" y="1746"/>
                </a:lnTo>
                <a:lnTo>
                  <a:pt x="290" y="1743"/>
                </a:lnTo>
                <a:lnTo>
                  <a:pt x="290" y="1742"/>
                </a:lnTo>
                <a:lnTo>
                  <a:pt x="294" y="1735"/>
                </a:lnTo>
                <a:lnTo>
                  <a:pt x="294" y="1734"/>
                </a:lnTo>
                <a:lnTo>
                  <a:pt x="295" y="1732"/>
                </a:lnTo>
                <a:lnTo>
                  <a:pt x="297" y="1731"/>
                </a:lnTo>
                <a:lnTo>
                  <a:pt x="298" y="1727"/>
                </a:lnTo>
                <a:lnTo>
                  <a:pt x="298" y="1726"/>
                </a:lnTo>
                <a:lnTo>
                  <a:pt x="300" y="1723"/>
                </a:lnTo>
                <a:lnTo>
                  <a:pt x="302" y="1721"/>
                </a:lnTo>
                <a:lnTo>
                  <a:pt x="303" y="1718"/>
                </a:lnTo>
                <a:lnTo>
                  <a:pt x="306" y="1710"/>
                </a:lnTo>
                <a:lnTo>
                  <a:pt x="308" y="1704"/>
                </a:lnTo>
                <a:lnTo>
                  <a:pt x="309" y="1701"/>
                </a:lnTo>
                <a:lnTo>
                  <a:pt x="313" y="1694"/>
                </a:lnTo>
                <a:lnTo>
                  <a:pt x="314" y="1694"/>
                </a:lnTo>
                <a:lnTo>
                  <a:pt x="314" y="1693"/>
                </a:lnTo>
                <a:lnTo>
                  <a:pt x="316" y="1689"/>
                </a:lnTo>
                <a:lnTo>
                  <a:pt x="317" y="1688"/>
                </a:lnTo>
                <a:lnTo>
                  <a:pt x="319" y="1685"/>
                </a:lnTo>
                <a:lnTo>
                  <a:pt x="319" y="1683"/>
                </a:lnTo>
                <a:lnTo>
                  <a:pt x="320" y="1682"/>
                </a:lnTo>
                <a:lnTo>
                  <a:pt x="320" y="1680"/>
                </a:lnTo>
                <a:lnTo>
                  <a:pt x="322" y="1678"/>
                </a:lnTo>
                <a:lnTo>
                  <a:pt x="322" y="1677"/>
                </a:lnTo>
                <a:lnTo>
                  <a:pt x="324" y="1677"/>
                </a:lnTo>
                <a:lnTo>
                  <a:pt x="324" y="1674"/>
                </a:lnTo>
                <a:lnTo>
                  <a:pt x="325" y="1672"/>
                </a:lnTo>
                <a:lnTo>
                  <a:pt x="327" y="1669"/>
                </a:lnTo>
                <a:lnTo>
                  <a:pt x="328" y="1669"/>
                </a:lnTo>
                <a:lnTo>
                  <a:pt x="328" y="1666"/>
                </a:lnTo>
                <a:lnTo>
                  <a:pt x="330" y="1664"/>
                </a:lnTo>
                <a:lnTo>
                  <a:pt x="332" y="1661"/>
                </a:lnTo>
                <a:lnTo>
                  <a:pt x="335" y="1656"/>
                </a:lnTo>
                <a:lnTo>
                  <a:pt x="336" y="1655"/>
                </a:lnTo>
                <a:lnTo>
                  <a:pt x="338" y="1653"/>
                </a:lnTo>
                <a:lnTo>
                  <a:pt x="339" y="1648"/>
                </a:lnTo>
                <a:lnTo>
                  <a:pt x="341" y="1647"/>
                </a:lnTo>
                <a:lnTo>
                  <a:pt x="341" y="1645"/>
                </a:lnTo>
                <a:lnTo>
                  <a:pt x="343" y="1645"/>
                </a:lnTo>
                <a:lnTo>
                  <a:pt x="343" y="1644"/>
                </a:lnTo>
                <a:lnTo>
                  <a:pt x="344" y="1642"/>
                </a:lnTo>
                <a:lnTo>
                  <a:pt x="346" y="1641"/>
                </a:lnTo>
                <a:lnTo>
                  <a:pt x="346" y="1637"/>
                </a:lnTo>
                <a:lnTo>
                  <a:pt x="346" y="1636"/>
                </a:lnTo>
                <a:lnTo>
                  <a:pt x="347" y="1634"/>
                </a:lnTo>
                <a:lnTo>
                  <a:pt x="349" y="1631"/>
                </a:lnTo>
                <a:lnTo>
                  <a:pt x="352" y="1628"/>
                </a:lnTo>
                <a:lnTo>
                  <a:pt x="355" y="1623"/>
                </a:lnTo>
                <a:lnTo>
                  <a:pt x="357" y="1620"/>
                </a:lnTo>
                <a:lnTo>
                  <a:pt x="358" y="1618"/>
                </a:lnTo>
                <a:lnTo>
                  <a:pt x="360" y="1617"/>
                </a:lnTo>
                <a:lnTo>
                  <a:pt x="360" y="1615"/>
                </a:lnTo>
                <a:lnTo>
                  <a:pt x="363" y="1612"/>
                </a:lnTo>
                <a:lnTo>
                  <a:pt x="365" y="1611"/>
                </a:lnTo>
                <a:lnTo>
                  <a:pt x="366" y="1609"/>
                </a:lnTo>
                <a:lnTo>
                  <a:pt x="366" y="1607"/>
                </a:lnTo>
                <a:lnTo>
                  <a:pt x="368" y="1606"/>
                </a:lnTo>
                <a:lnTo>
                  <a:pt x="368" y="1604"/>
                </a:lnTo>
                <a:lnTo>
                  <a:pt x="371" y="1601"/>
                </a:lnTo>
                <a:lnTo>
                  <a:pt x="371" y="1599"/>
                </a:lnTo>
                <a:lnTo>
                  <a:pt x="373" y="1599"/>
                </a:lnTo>
                <a:lnTo>
                  <a:pt x="373" y="1598"/>
                </a:lnTo>
                <a:lnTo>
                  <a:pt x="374" y="1596"/>
                </a:lnTo>
                <a:lnTo>
                  <a:pt x="377" y="1593"/>
                </a:lnTo>
                <a:lnTo>
                  <a:pt x="377" y="1592"/>
                </a:lnTo>
                <a:lnTo>
                  <a:pt x="379" y="1590"/>
                </a:lnTo>
                <a:lnTo>
                  <a:pt x="380" y="1588"/>
                </a:lnTo>
                <a:lnTo>
                  <a:pt x="382" y="1584"/>
                </a:lnTo>
                <a:lnTo>
                  <a:pt x="384" y="1581"/>
                </a:lnTo>
                <a:lnTo>
                  <a:pt x="385" y="1579"/>
                </a:lnTo>
                <a:lnTo>
                  <a:pt x="387" y="1576"/>
                </a:lnTo>
                <a:lnTo>
                  <a:pt x="390" y="1571"/>
                </a:lnTo>
                <a:lnTo>
                  <a:pt x="393" y="1568"/>
                </a:lnTo>
                <a:lnTo>
                  <a:pt x="395" y="1565"/>
                </a:lnTo>
                <a:lnTo>
                  <a:pt x="398" y="1562"/>
                </a:lnTo>
                <a:lnTo>
                  <a:pt x="398" y="1558"/>
                </a:lnTo>
                <a:lnTo>
                  <a:pt x="399" y="1557"/>
                </a:lnTo>
                <a:lnTo>
                  <a:pt x="401" y="1555"/>
                </a:lnTo>
                <a:lnTo>
                  <a:pt x="403" y="1552"/>
                </a:lnTo>
                <a:lnTo>
                  <a:pt x="404" y="1549"/>
                </a:lnTo>
                <a:lnTo>
                  <a:pt x="406" y="1549"/>
                </a:lnTo>
                <a:lnTo>
                  <a:pt x="409" y="1543"/>
                </a:lnTo>
                <a:lnTo>
                  <a:pt x="410" y="1543"/>
                </a:lnTo>
                <a:lnTo>
                  <a:pt x="414" y="1538"/>
                </a:lnTo>
                <a:lnTo>
                  <a:pt x="417" y="1535"/>
                </a:lnTo>
                <a:lnTo>
                  <a:pt x="417" y="1533"/>
                </a:lnTo>
                <a:lnTo>
                  <a:pt x="420" y="1532"/>
                </a:lnTo>
                <a:lnTo>
                  <a:pt x="420" y="1530"/>
                </a:lnTo>
                <a:lnTo>
                  <a:pt x="422" y="1527"/>
                </a:lnTo>
                <a:lnTo>
                  <a:pt x="422" y="1525"/>
                </a:lnTo>
                <a:lnTo>
                  <a:pt x="423" y="1525"/>
                </a:lnTo>
                <a:lnTo>
                  <a:pt x="425" y="1522"/>
                </a:lnTo>
                <a:lnTo>
                  <a:pt x="426" y="1521"/>
                </a:lnTo>
                <a:lnTo>
                  <a:pt x="426" y="1519"/>
                </a:lnTo>
                <a:lnTo>
                  <a:pt x="428" y="1517"/>
                </a:lnTo>
                <a:lnTo>
                  <a:pt x="431" y="1514"/>
                </a:lnTo>
                <a:lnTo>
                  <a:pt x="433" y="1511"/>
                </a:lnTo>
                <a:lnTo>
                  <a:pt x="434" y="1509"/>
                </a:lnTo>
                <a:lnTo>
                  <a:pt x="437" y="1508"/>
                </a:lnTo>
                <a:lnTo>
                  <a:pt x="437" y="1506"/>
                </a:lnTo>
                <a:lnTo>
                  <a:pt x="439" y="1506"/>
                </a:lnTo>
                <a:lnTo>
                  <a:pt x="440" y="1505"/>
                </a:lnTo>
                <a:lnTo>
                  <a:pt x="440" y="1503"/>
                </a:lnTo>
                <a:lnTo>
                  <a:pt x="442" y="1503"/>
                </a:lnTo>
                <a:lnTo>
                  <a:pt x="445" y="1500"/>
                </a:lnTo>
                <a:lnTo>
                  <a:pt x="448" y="1497"/>
                </a:lnTo>
                <a:lnTo>
                  <a:pt x="450" y="1494"/>
                </a:lnTo>
                <a:lnTo>
                  <a:pt x="452" y="1491"/>
                </a:lnTo>
                <a:lnTo>
                  <a:pt x="453" y="1491"/>
                </a:lnTo>
                <a:lnTo>
                  <a:pt x="453" y="1489"/>
                </a:lnTo>
                <a:lnTo>
                  <a:pt x="455" y="1489"/>
                </a:lnTo>
                <a:lnTo>
                  <a:pt x="456" y="1486"/>
                </a:lnTo>
                <a:lnTo>
                  <a:pt x="459" y="1483"/>
                </a:lnTo>
                <a:lnTo>
                  <a:pt x="459" y="1481"/>
                </a:lnTo>
                <a:lnTo>
                  <a:pt x="461" y="1478"/>
                </a:lnTo>
                <a:lnTo>
                  <a:pt x="461" y="1476"/>
                </a:lnTo>
                <a:lnTo>
                  <a:pt x="464" y="1475"/>
                </a:lnTo>
                <a:lnTo>
                  <a:pt x="469" y="1470"/>
                </a:lnTo>
                <a:lnTo>
                  <a:pt x="472" y="1465"/>
                </a:lnTo>
                <a:lnTo>
                  <a:pt x="474" y="1465"/>
                </a:lnTo>
                <a:lnTo>
                  <a:pt x="474" y="1465"/>
                </a:lnTo>
                <a:lnTo>
                  <a:pt x="475" y="1465"/>
                </a:lnTo>
                <a:lnTo>
                  <a:pt x="475" y="1464"/>
                </a:lnTo>
                <a:lnTo>
                  <a:pt x="478" y="1461"/>
                </a:lnTo>
                <a:lnTo>
                  <a:pt x="483" y="1459"/>
                </a:lnTo>
                <a:lnTo>
                  <a:pt x="483" y="1457"/>
                </a:lnTo>
                <a:lnTo>
                  <a:pt x="486" y="1456"/>
                </a:lnTo>
                <a:lnTo>
                  <a:pt x="488" y="1454"/>
                </a:lnTo>
                <a:lnTo>
                  <a:pt x="489" y="1453"/>
                </a:lnTo>
                <a:lnTo>
                  <a:pt x="491" y="1451"/>
                </a:lnTo>
                <a:lnTo>
                  <a:pt x="493" y="1451"/>
                </a:lnTo>
                <a:lnTo>
                  <a:pt x="494" y="1449"/>
                </a:lnTo>
                <a:lnTo>
                  <a:pt x="496" y="1448"/>
                </a:lnTo>
                <a:lnTo>
                  <a:pt x="497" y="1446"/>
                </a:lnTo>
                <a:lnTo>
                  <a:pt x="497" y="1446"/>
                </a:lnTo>
                <a:lnTo>
                  <a:pt x="499" y="1445"/>
                </a:lnTo>
                <a:lnTo>
                  <a:pt x="500" y="1443"/>
                </a:lnTo>
                <a:lnTo>
                  <a:pt x="504" y="1440"/>
                </a:lnTo>
                <a:lnTo>
                  <a:pt x="510" y="1437"/>
                </a:lnTo>
                <a:lnTo>
                  <a:pt x="512" y="1435"/>
                </a:lnTo>
                <a:lnTo>
                  <a:pt x="513" y="1434"/>
                </a:lnTo>
                <a:lnTo>
                  <a:pt x="518" y="1431"/>
                </a:lnTo>
                <a:lnTo>
                  <a:pt x="518" y="1429"/>
                </a:lnTo>
                <a:lnTo>
                  <a:pt x="519" y="1429"/>
                </a:lnTo>
                <a:lnTo>
                  <a:pt x="521" y="1427"/>
                </a:lnTo>
                <a:lnTo>
                  <a:pt x="523" y="1427"/>
                </a:lnTo>
                <a:lnTo>
                  <a:pt x="524" y="1426"/>
                </a:lnTo>
                <a:lnTo>
                  <a:pt x="526" y="1426"/>
                </a:lnTo>
                <a:lnTo>
                  <a:pt x="529" y="1423"/>
                </a:lnTo>
                <a:lnTo>
                  <a:pt x="532" y="1419"/>
                </a:lnTo>
                <a:lnTo>
                  <a:pt x="535" y="1416"/>
                </a:lnTo>
                <a:lnTo>
                  <a:pt x="535" y="1416"/>
                </a:lnTo>
                <a:lnTo>
                  <a:pt x="535" y="1415"/>
                </a:lnTo>
                <a:lnTo>
                  <a:pt x="537" y="1415"/>
                </a:lnTo>
                <a:lnTo>
                  <a:pt x="537" y="1413"/>
                </a:lnTo>
                <a:lnTo>
                  <a:pt x="538" y="1413"/>
                </a:lnTo>
                <a:lnTo>
                  <a:pt x="540" y="1412"/>
                </a:lnTo>
                <a:lnTo>
                  <a:pt x="542" y="1410"/>
                </a:lnTo>
                <a:lnTo>
                  <a:pt x="543" y="1408"/>
                </a:lnTo>
                <a:lnTo>
                  <a:pt x="545" y="1407"/>
                </a:lnTo>
                <a:lnTo>
                  <a:pt x="549" y="1404"/>
                </a:lnTo>
                <a:lnTo>
                  <a:pt x="553" y="1401"/>
                </a:lnTo>
                <a:lnTo>
                  <a:pt x="554" y="1401"/>
                </a:lnTo>
                <a:lnTo>
                  <a:pt x="556" y="1399"/>
                </a:lnTo>
                <a:lnTo>
                  <a:pt x="560" y="1394"/>
                </a:lnTo>
                <a:lnTo>
                  <a:pt x="564" y="1391"/>
                </a:lnTo>
                <a:lnTo>
                  <a:pt x="568" y="1389"/>
                </a:lnTo>
                <a:lnTo>
                  <a:pt x="573" y="1386"/>
                </a:lnTo>
                <a:lnTo>
                  <a:pt x="573" y="1386"/>
                </a:lnTo>
                <a:lnTo>
                  <a:pt x="573" y="1385"/>
                </a:lnTo>
                <a:lnTo>
                  <a:pt x="575" y="1385"/>
                </a:lnTo>
                <a:lnTo>
                  <a:pt x="575" y="1383"/>
                </a:lnTo>
                <a:lnTo>
                  <a:pt x="579" y="1380"/>
                </a:lnTo>
                <a:lnTo>
                  <a:pt x="584" y="1377"/>
                </a:lnTo>
                <a:lnTo>
                  <a:pt x="586" y="1377"/>
                </a:lnTo>
                <a:lnTo>
                  <a:pt x="586" y="1375"/>
                </a:lnTo>
                <a:lnTo>
                  <a:pt x="587" y="1375"/>
                </a:lnTo>
                <a:lnTo>
                  <a:pt x="587" y="1374"/>
                </a:lnTo>
                <a:lnTo>
                  <a:pt x="589" y="1374"/>
                </a:lnTo>
                <a:lnTo>
                  <a:pt x="590" y="1372"/>
                </a:lnTo>
                <a:lnTo>
                  <a:pt x="592" y="1371"/>
                </a:lnTo>
                <a:lnTo>
                  <a:pt x="594" y="1371"/>
                </a:lnTo>
                <a:lnTo>
                  <a:pt x="595" y="1369"/>
                </a:lnTo>
                <a:lnTo>
                  <a:pt x="600" y="1366"/>
                </a:lnTo>
                <a:lnTo>
                  <a:pt x="603" y="1363"/>
                </a:lnTo>
                <a:lnTo>
                  <a:pt x="606" y="1358"/>
                </a:lnTo>
                <a:lnTo>
                  <a:pt x="608" y="1356"/>
                </a:lnTo>
                <a:lnTo>
                  <a:pt x="609" y="1355"/>
                </a:lnTo>
                <a:lnTo>
                  <a:pt x="611" y="1353"/>
                </a:lnTo>
                <a:lnTo>
                  <a:pt x="613" y="1352"/>
                </a:lnTo>
                <a:lnTo>
                  <a:pt x="616" y="1352"/>
                </a:lnTo>
                <a:lnTo>
                  <a:pt x="617" y="1350"/>
                </a:lnTo>
                <a:lnTo>
                  <a:pt x="620" y="1347"/>
                </a:lnTo>
                <a:lnTo>
                  <a:pt x="622" y="1345"/>
                </a:lnTo>
                <a:lnTo>
                  <a:pt x="624" y="1344"/>
                </a:lnTo>
                <a:lnTo>
                  <a:pt x="625" y="1344"/>
                </a:lnTo>
                <a:lnTo>
                  <a:pt x="625" y="1342"/>
                </a:lnTo>
                <a:lnTo>
                  <a:pt x="627" y="1342"/>
                </a:lnTo>
                <a:lnTo>
                  <a:pt x="628" y="1339"/>
                </a:lnTo>
                <a:lnTo>
                  <a:pt x="632" y="1337"/>
                </a:lnTo>
                <a:lnTo>
                  <a:pt x="635" y="1334"/>
                </a:lnTo>
                <a:lnTo>
                  <a:pt x="636" y="1333"/>
                </a:lnTo>
                <a:lnTo>
                  <a:pt x="636" y="1331"/>
                </a:lnTo>
                <a:lnTo>
                  <a:pt x="636" y="1329"/>
                </a:lnTo>
                <a:lnTo>
                  <a:pt x="638" y="1328"/>
                </a:lnTo>
                <a:lnTo>
                  <a:pt x="639" y="1325"/>
                </a:lnTo>
                <a:lnTo>
                  <a:pt x="641" y="1325"/>
                </a:lnTo>
                <a:lnTo>
                  <a:pt x="641" y="1323"/>
                </a:lnTo>
                <a:lnTo>
                  <a:pt x="644" y="1318"/>
                </a:lnTo>
                <a:lnTo>
                  <a:pt x="647" y="1314"/>
                </a:lnTo>
                <a:lnTo>
                  <a:pt x="649" y="1312"/>
                </a:lnTo>
                <a:lnTo>
                  <a:pt x="649" y="1311"/>
                </a:lnTo>
                <a:lnTo>
                  <a:pt x="650" y="1311"/>
                </a:lnTo>
                <a:lnTo>
                  <a:pt x="650" y="1309"/>
                </a:lnTo>
                <a:lnTo>
                  <a:pt x="652" y="1309"/>
                </a:lnTo>
                <a:lnTo>
                  <a:pt x="652" y="1307"/>
                </a:lnTo>
                <a:lnTo>
                  <a:pt x="654" y="1307"/>
                </a:lnTo>
                <a:lnTo>
                  <a:pt x="654" y="1306"/>
                </a:lnTo>
                <a:lnTo>
                  <a:pt x="655" y="1303"/>
                </a:lnTo>
                <a:lnTo>
                  <a:pt x="657" y="1301"/>
                </a:lnTo>
                <a:lnTo>
                  <a:pt x="658" y="1299"/>
                </a:lnTo>
                <a:lnTo>
                  <a:pt x="660" y="1296"/>
                </a:lnTo>
                <a:lnTo>
                  <a:pt x="663" y="1295"/>
                </a:lnTo>
                <a:lnTo>
                  <a:pt x="663" y="1293"/>
                </a:lnTo>
                <a:lnTo>
                  <a:pt x="663" y="1292"/>
                </a:lnTo>
                <a:lnTo>
                  <a:pt x="665" y="1290"/>
                </a:lnTo>
                <a:lnTo>
                  <a:pt x="666" y="1287"/>
                </a:lnTo>
                <a:lnTo>
                  <a:pt x="668" y="1285"/>
                </a:lnTo>
                <a:lnTo>
                  <a:pt x="669" y="1282"/>
                </a:lnTo>
                <a:lnTo>
                  <a:pt x="671" y="1279"/>
                </a:lnTo>
                <a:lnTo>
                  <a:pt x="673" y="1277"/>
                </a:lnTo>
                <a:lnTo>
                  <a:pt x="674" y="1276"/>
                </a:lnTo>
                <a:lnTo>
                  <a:pt x="676" y="1274"/>
                </a:lnTo>
                <a:lnTo>
                  <a:pt x="676" y="1273"/>
                </a:lnTo>
                <a:lnTo>
                  <a:pt x="677" y="1271"/>
                </a:lnTo>
                <a:lnTo>
                  <a:pt x="679" y="1269"/>
                </a:lnTo>
                <a:lnTo>
                  <a:pt x="679" y="1268"/>
                </a:lnTo>
                <a:lnTo>
                  <a:pt x="680" y="1266"/>
                </a:lnTo>
                <a:lnTo>
                  <a:pt x="680" y="1265"/>
                </a:lnTo>
                <a:lnTo>
                  <a:pt x="682" y="1265"/>
                </a:lnTo>
                <a:lnTo>
                  <a:pt x="682" y="1263"/>
                </a:lnTo>
                <a:lnTo>
                  <a:pt x="682" y="1262"/>
                </a:lnTo>
                <a:lnTo>
                  <a:pt x="684" y="1262"/>
                </a:lnTo>
                <a:lnTo>
                  <a:pt x="685" y="1258"/>
                </a:lnTo>
                <a:lnTo>
                  <a:pt x="687" y="1257"/>
                </a:lnTo>
                <a:lnTo>
                  <a:pt x="687" y="1255"/>
                </a:lnTo>
                <a:lnTo>
                  <a:pt x="687" y="1254"/>
                </a:lnTo>
                <a:lnTo>
                  <a:pt x="687" y="1254"/>
                </a:lnTo>
                <a:lnTo>
                  <a:pt x="687" y="1252"/>
                </a:lnTo>
                <a:lnTo>
                  <a:pt x="688" y="1251"/>
                </a:lnTo>
                <a:lnTo>
                  <a:pt x="688" y="1249"/>
                </a:lnTo>
                <a:lnTo>
                  <a:pt x="690" y="1247"/>
                </a:lnTo>
                <a:lnTo>
                  <a:pt x="690" y="1246"/>
                </a:lnTo>
                <a:lnTo>
                  <a:pt x="692" y="1243"/>
                </a:lnTo>
                <a:lnTo>
                  <a:pt x="693" y="1239"/>
                </a:lnTo>
                <a:lnTo>
                  <a:pt x="695" y="1238"/>
                </a:lnTo>
                <a:lnTo>
                  <a:pt x="695" y="1238"/>
                </a:lnTo>
                <a:lnTo>
                  <a:pt x="696" y="1236"/>
                </a:lnTo>
                <a:lnTo>
                  <a:pt x="696" y="1235"/>
                </a:lnTo>
                <a:lnTo>
                  <a:pt x="698" y="1235"/>
                </a:lnTo>
                <a:lnTo>
                  <a:pt x="698" y="1233"/>
                </a:lnTo>
                <a:lnTo>
                  <a:pt x="698" y="1232"/>
                </a:lnTo>
                <a:lnTo>
                  <a:pt x="699" y="1232"/>
                </a:lnTo>
                <a:lnTo>
                  <a:pt x="699" y="1228"/>
                </a:lnTo>
                <a:lnTo>
                  <a:pt x="701" y="1225"/>
                </a:lnTo>
                <a:lnTo>
                  <a:pt x="701" y="1224"/>
                </a:lnTo>
                <a:lnTo>
                  <a:pt x="703" y="1222"/>
                </a:lnTo>
                <a:lnTo>
                  <a:pt x="707" y="1213"/>
                </a:lnTo>
                <a:lnTo>
                  <a:pt x="709" y="1209"/>
                </a:lnTo>
                <a:lnTo>
                  <a:pt x="710" y="1208"/>
                </a:lnTo>
                <a:lnTo>
                  <a:pt x="710" y="1206"/>
                </a:lnTo>
                <a:lnTo>
                  <a:pt x="710" y="1205"/>
                </a:lnTo>
                <a:lnTo>
                  <a:pt x="712" y="1203"/>
                </a:lnTo>
                <a:lnTo>
                  <a:pt x="712" y="1202"/>
                </a:lnTo>
                <a:lnTo>
                  <a:pt x="712" y="1200"/>
                </a:lnTo>
                <a:lnTo>
                  <a:pt x="714" y="1200"/>
                </a:lnTo>
                <a:lnTo>
                  <a:pt x="714" y="1198"/>
                </a:lnTo>
                <a:lnTo>
                  <a:pt x="714" y="1197"/>
                </a:lnTo>
                <a:lnTo>
                  <a:pt x="715" y="1195"/>
                </a:lnTo>
                <a:lnTo>
                  <a:pt x="715" y="1194"/>
                </a:lnTo>
                <a:lnTo>
                  <a:pt x="717" y="1192"/>
                </a:lnTo>
                <a:lnTo>
                  <a:pt x="718" y="1189"/>
                </a:lnTo>
                <a:lnTo>
                  <a:pt x="718" y="1187"/>
                </a:lnTo>
                <a:lnTo>
                  <a:pt x="718" y="1186"/>
                </a:lnTo>
                <a:lnTo>
                  <a:pt x="720" y="1184"/>
                </a:lnTo>
                <a:lnTo>
                  <a:pt x="720" y="1183"/>
                </a:lnTo>
                <a:lnTo>
                  <a:pt x="720" y="1181"/>
                </a:lnTo>
                <a:lnTo>
                  <a:pt x="720" y="1178"/>
                </a:lnTo>
                <a:lnTo>
                  <a:pt x="720" y="1176"/>
                </a:lnTo>
                <a:lnTo>
                  <a:pt x="720" y="1175"/>
                </a:lnTo>
                <a:lnTo>
                  <a:pt x="720" y="1173"/>
                </a:lnTo>
                <a:lnTo>
                  <a:pt x="720" y="1172"/>
                </a:lnTo>
                <a:lnTo>
                  <a:pt x="720" y="1170"/>
                </a:lnTo>
                <a:lnTo>
                  <a:pt x="722" y="1168"/>
                </a:lnTo>
                <a:lnTo>
                  <a:pt x="722" y="1164"/>
                </a:lnTo>
                <a:lnTo>
                  <a:pt x="722" y="1162"/>
                </a:lnTo>
                <a:lnTo>
                  <a:pt x="722" y="1161"/>
                </a:lnTo>
                <a:lnTo>
                  <a:pt x="722" y="1159"/>
                </a:lnTo>
                <a:lnTo>
                  <a:pt x="723" y="1156"/>
                </a:lnTo>
                <a:lnTo>
                  <a:pt x="723" y="1153"/>
                </a:lnTo>
                <a:lnTo>
                  <a:pt x="723" y="1151"/>
                </a:lnTo>
                <a:lnTo>
                  <a:pt x="723" y="1149"/>
                </a:lnTo>
                <a:lnTo>
                  <a:pt x="725" y="1148"/>
                </a:lnTo>
                <a:lnTo>
                  <a:pt x="725" y="1146"/>
                </a:lnTo>
                <a:lnTo>
                  <a:pt x="725" y="1145"/>
                </a:lnTo>
                <a:lnTo>
                  <a:pt x="725" y="1142"/>
                </a:lnTo>
                <a:lnTo>
                  <a:pt x="725" y="1140"/>
                </a:lnTo>
                <a:lnTo>
                  <a:pt x="725" y="1138"/>
                </a:lnTo>
                <a:lnTo>
                  <a:pt x="725" y="1135"/>
                </a:lnTo>
                <a:lnTo>
                  <a:pt x="725" y="1132"/>
                </a:lnTo>
                <a:lnTo>
                  <a:pt x="725" y="1131"/>
                </a:lnTo>
                <a:lnTo>
                  <a:pt x="725" y="1129"/>
                </a:lnTo>
                <a:lnTo>
                  <a:pt x="725" y="1127"/>
                </a:lnTo>
                <a:lnTo>
                  <a:pt x="725" y="1124"/>
                </a:lnTo>
                <a:lnTo>
                  <a:pt x="725" y="1123"/>
                </a:lnTo>
                <a:lnTo>
                  <a:pt x="725" y="1119"/>
                </a:lnTo>
                <a:lnTo>
                  <a:pt x="725" y="1118"/>
                </a:lnTo>
                <a:lnTo>
                  <a:pt x="725" y="1116"/>
                </a:lnTo>
                <a:lnTo>
                  <a:pt x="725" y="1115"/>
                </a:lnTo>
                <a:lnTo>
                  <a:pt x="726" y="1113"/>
                </a:lnTo>
                <a:lnTo>
                  <a:pt x="726" y="1112"/>
                </a:lnTo>
                <a:lnTo>
                  <a:pt x="726" y="1110"/>
                </a:lnTo>
                <a:lnTo>
                  <a:pt x="728" y="1107"/>
                </a:lnTo>
                <a:lnTo>
                  <a:pt x="728" y="1104"/>
                </a:lnTo>
                <a:lnTo>
                  <a:pt x="728" y="1102"/>
                </a:lnTo>
                <a:lnTo>
                  <a:pt x="729" y="1096"/>
                </a:lnTo>
                <a:lnTo>
                  <a:pt x="729" y="1093"/>
                </a:lnTo>
                <a:lnTo>
                  <a:pt x="729" y="1091"/>
                </a:lnTo>
                <a:lnTo>
                  <a:pt x="729" y="1089"/>
                </a:lnTo>
                <a:lnTo>
                  <a:pt x="729" y="1088"/>
                </a:lnTo>
                <a:lnTo>
                  <a:pt x="729" y="1086"/>
                </a:lnTo>
                <a:lnTo>
                  <a:pt x="729" y="1086"/>
                </a:lnTo>
                <a:lnTo>
                  <a:pt x="729" y="1085"/>
                </a:lnTo>
                <a:lnTo>
                  <a:pt x="729" y="1082"/>
                </a:lnTo>
                <a:lnTo>
                  <a:pt x="729" y="1078"/>
                </a:lnTo>
                <a:lnTo>
                  <a:pt x="729" y="1077"/>
                </a:lnTo>
                <a:lnTo>
                  <a:pt x="729" y="1074"/>
                </a:lnTo>
                <a:lnTo>
                  <a:pt x="729" y="1071"/>
                </a:lnTo>
                <a:lnTo>
                  <a:pt x="729" y="1067"/>
                </a:lnTo>
                <a:lnTo>
                  <a:pt x="729" y="1066"/>
                </a:lnTo>
                <a:lnTo>
                  <a:pt x="729" y="1063"/>
                </a:lnTo>
                <a:lnTo>
                  <a:pt x="728" y="1061"/>
                </a:lnTo>
                <a:lnTo>
                  <a:pt x="729" y="1058"/>
                </a:lnTo>
                <a:lnTo>
                  <a:pt x="729" y="1053"/>
                </a:lnTo>
                <a:lnTo>
                  <a:pt x="728" y="1048"/>
                </a:lnTo>
                <a:lnTo>
                  <a:pt x="728" y="1048"/>
                </a:lnTo>
                <a:lnTo>
                  <a:pt x="728" y="1047"/>
                </a:lnTo>
                <a:lnTo>
                  <a:pt x="728" y="1045"/>
                </a:lnTo>
                <a:lnTo>
                  <a:pt x="728" y="1044"/>
                </a:lnTo>
                <a:lnTo>
                  <a:pt x="726" y="1042"/>
                </a:lnTo>
                <a:lnTo>
                  <a:pt x="726" y="1041"/>
                </a:lnTo>
                <a:lnTo>
                  <a:pt x="726" y="1037"/>
                </a:lnTo>
                <a:lnTo>
                  <a:pt x="726" y="1036"/>
                </a:lnTo>
                <a:lnTo>
                  <a:pt x="726" y="1034"/>
                </a:lnTo>
                <a:lnTo>
                  <a:pt x="726" y="1031"/>
                </a:lnTo>
                <a:lnTo>
                  <a:pt x="726" y="1028"/>
                </a:lnTo>
                <a:lnTo>
                  <a:pt x="726" y="1026"/>
                </a:lnTo>
                <a:lnTo>
                  <a:pt x="726" y="1025"/>
                </a:lnTo>
                <a:lnTo>
                  <a:pt x="726" y="1022"/>
                </a:lnTo>
                <a:lnTo>
                  <a:pt x="728" y="1017"/>
                </a:lnTo>
                <a:lnTo>
                  <a:pt x="728" y="1014"/>
                </a:lnTo>
                <a:lnTo>
                  <a:pt x="728" y="1012"/>
                </a:lnTo>
                <a:lnTo>
                  <a:pt x="729" y="1011"/>
                </a:lnTo>
                <a:lnTo>
                  <a:pt x="729" y="1007"/>
                </a:lnTo>
                <a:lnTo>
                  <a:pt x="729" y="1006"/>
                </a:lnTo>
                <a:lnTo>
                  <a:pt x="731" y="1004"/>
                </a:lnTo>
                <a:lnTo>
                  <a:pt x="731" y="999"/>
                </a:lnTo>
                <a:lnTo>
                  <a:pt x="731" y="995"/>
                </a:lnTo>
                <a:lnTo>
                  <a:pt x="733" y="993"/>
                </a:lnTo>
                <a:lnTo>
                  <a:pt x="733" y="992"/>
                </a:lnTo>
                <a:lnTo>
                  <a:pt x="733" y="990"/>
                </a:lnTo>
                <a:lnTo>
                  <a:pt x="733" y="988"/>
                </a:lnTo>
                <a:lnTo>
                  <a:pt x="733" y="985"/>
                </a:lnTo>
                <a:lnTo>
                  <a:pt x="734" y="982"/>
                </a:lnTo>
                <a:lnTo>
                  <a:pt x="734" y="981"/>
                </a:lnTo>
                <a:lnTo>
                  <a:pt x="734" y="979"/>
                </a:lnTo>
                <a:lnTo>
                  <a:pt x="736" y="979"/>
                </a:lnTo>
                <a:lnTo>
                  <a:pt x="736" y="977"/>
                </a:lnTo>
                <a:lnTo>
                  <a:pt x="736" y="974"/>
                </a:lnTo>
                <a:lnTo>
                  <a:pt x="737" y="973"/>
                </a:lnTo>
                <a:lnTo>
                  <a:pt x="740" y="968"/>
                </a:lnTo>
                <a:lnTo>
                  <a:pt x="742" y="966"/>
                </a:lnTo>
                <a:lnTo>
                  <a:pt x="742" y="965"/>
                </a:lnTo>
                <a:lnTo>
                  <a:pt x="742" y="963"/>
                </a:lnTo>
                <a:lnTo>
                  <a:pt x="742" y="962"/>
                </a:lnTo>
                <a:lnTo>
                  <a:pt x="744" y="958"/>
                </a:lnTo>
                <a:lnTo>
                  <a:pt x="745" y="954"/>
                </a:lnTo>
                <a:lnTo>
                  <a:pt x="750" y="947"/>
                </a:lnTo>
                <a:lnTo>
                  <a:pt x="752" y="944"/>
                </a:lnTo>
                <a:lnTo>
                  <a:pt x="753" y="943"/>
                </a:lnTo>
                <a:lnTo>
                  <a:pt x="755" y="939"/>
                </a:lnTo>
                <a:lnTo>
                  <a:pt x="756" y="938"/>
                </a:lnTo>
                <a:lnTo>
                  <a:pt x="758" y="936"/>
                </a:lnTo>
                <a:lnTo>
                  <a:pt x="758" y="935"/>
                </a:lnTo>
                <a:lnTo>
                  <a:pt x="759" y="933"/>
                </a:lnTo>
                <a:lnTo>
                  <a:pt x="763" y="924"/>
                </a:lnTo>
                <a:lnTo>
                  <a:pt x="766" y="916"/>
                </a:lnTo>
                <a:lnTo>
                  <a:pt x="767" y="911"/>
                </a:lnTo>
                <a:lnTo>
                  <a:pt x="767" y="909"/>
                </a:lnTo>
                <a:lnTo>
                  <a:pt x="767" y="908"/>
                </a:lnTo>
                <a:lnTo>
                  <a:pt x="769" y="908"/>
                </a:lnTo>
                <a:lnTo>
                  <a:pt x="769" y="906"/>
                </a:lnTo>
                <a:lnTo>
                  <a:pt x="769" y="905"/>
                </a:lnTo>
                <a:lnTo>
                  <a:pt x="770" y="905"/>
                </a:lnTo>
                <a:lnTo>
                  <a:pt x="770" y="903"/>
                </a:lnTo>
                <a:lnTo>
                  <a:pt x="770" y="902"/>
                </a:lnTo>
                <a:lnTo>
                  <a:pt x="772" y="902"/>
                </a:lnTo>
                <a:lnTo>
                  <a:pt x="772" y="900"/>
                </a:lnTo>
                <a:lnTo>
                  <a:pt x="774" y="897"/>
                </a:lnTo>
                <a:lnTo>
                  <a:pt x="775" y="895"/>
                </a:lnTo>
                <a:lnTo>
                  <a:pt x="777" y="894"/>
                </a:lnTo>
                <a:lnTo>
                  <a:pt x="778" y="889"/>
                </a:lnTo>
                <a:lnTo>
                  <a:pt x="780" y="887"/>
                </a:lnTo>
                <a:lnTo>
                  <a:pt x="782" y="886"/>
                </a:lnTo>
                <a:lnTo>
                  <a:pt x="782" y="883"/>
                </a:lnTo>
                <a:lnTo>
                  <a:pt x="783" y="879"/>
                </a:lnTo>
                <a:lnTo>
                  <a:pt x="785" y="878"/>
                </a:lnTo>
                <a:lnTo>
                  <a:pt x="786" y="876"/>
                </a:lnTo>
                <a:lnTo>
                  <a:pt x="791" y="870"/>
                </a:lnTo>
                <a:lnTo>
                  <a:pt x="793" y="870"/>
                </a:lnTo>
                <a:lnTo>
                  <a:pt x="793" y="868"/>
                </a:lnTo>
                <a:lnTo>
                  <a:pt x="794" y="868"/>
                </a:lnTo>
                <a:lnTo>
                  <a:pt x="796" y="867"/>
                </a:lnTo>
                <a:lnTo>
                  <a:pt x="797" y="865"/>
                </a:lnTo>
                <a:lnTo>
                  <a:pt x="799" y="864"/>
                </a:lnTo>
                <a:lnTo>
                  <a:pt x="800" y="862"/>
                </a:lnTo>
                <a:lnTo>
                  <a:pt x="800" y="861"/>
                </a:lnTo>
                <a:lnTo>
                  <a:pt x="802" y="859"/>
                </a:lnTo>
                <a:lnTo>
                  <a:pt x="804" y="857"/>
                </a:lnTo>
                <a:lnTo>
                  <a:pt x="807" y="856"/>
                </a:lnTo>
                <a:lnTo>
                  <a:pt x="808" y="854"/>
                </a:lnTo>
                <a:lnTo>
                  <a:pt x="812" y="853"/>
                </a:lnTo>
                <a:lnTo>
                  <a:pt x="819" y="848"/>
                </a:lnTo>
                <a:lnTo>
                  <a:pt x="824" y="845"/>
                </a:lnTo>
                <a:lnTo>
                  <a:pt x="829" y="843"/>
                </a:lnTo>
                <a:lnTo>
                  <a:pt x="832" y="840"/>
                </a:lnTo>
                <a:lnTo>
                  <a:pt x="834" y="840"/>
                </a:lnTo>
                <a:lnTo>
                  <a:pt x="835" y="840"/>
                </a:lnTo>
                <a:lnTo>
                  <a:pt x="838" y="837"/>
                </a:lnTo>
                <a:lnTo>
                  <a:pt x="840" y="837"/>
                </a:lnTo>
                <a:lnTo>
                  <a:pt x="842" y="835"/>
                </a:lnTo>
                <a:lnTo>
                  <a:pt x="843" y="835"/>
                </a:lnTo>
                <a:lnTo>
                  <a:pt x="845" y="834"/>
                </a:lnTo>
                <a:lnTo>
                  <a:pt x="846" y="834"/>
                </a:lnTo>
                <a:lnTo>
                  <a:pt x="849" y="832"/>
                </a:lnTo>
                <a:lnTo>
                  <a:pt x="853" y="831"/>
                </a:lnTo>
                <a:lnTo>
                  <a:pt x="854" y="831"/>
                </a:lnTo>
                <a:lnTo>
                  <a:pt x="856" y="831"/>
                </a:lnTo>
                <a:lnTo>
                  <a:pt x="860" y="827"/>
                </a:lnTo>
                <a:lnTo>
                  <a:pt x="865" y="827"/>
                </a:lnTo>
                <a:lnTo>
                  <a:pt x="867" y="827"/>
                </a:lnTo>
                <a:lnTo>
                  <a:pt x="867" y="826"/>
                </a:lnTo>
                <a:lnTo>
                  <a:pt x="868" y="826"/>
                </a:lnTo>
                <a:lnTo>
                  <a:pt x="870" y="826"/>
                </a:lnTo>
                <a:lnTo>
                  <a:pt x="873" y="824"/>
                </a:lnTo>
                <a:lnTo>
                  <a:pt x="875" y="824"/>
                </a:lnTo>
                <a:lnTo>
                  <a:pt x="876" y="824"/>
                </a:lnTo>
                <a:lnTo>
                  <a:pt x="878" y="823"/>
                </a:lnTo>
                <a:lnTo>
                  <a:pt x="879" y="823"/>
                </a:lnTo>
                <a:lnTo>
                  <a:pt x="883" y="823"/>
                </a:lnTo>
                <a:lnTo>
                  <a:pt x="889" y="821"/>
                </a:lnTo>
                <a:lnTo>
                  <a:pt x="890" y="821"/>
                </a:lnTo>
                <a:lnTo>
                  <a:pt x="897" y="819"/>
                </a:lnTo>
                <a:lnTo>
                  <a:pt x="902" y="819"/>
                </a:lnTo>
                <a:lnTo>
                  <a:pt x="906" y="819"/>
                </a:lnTo>
                <a:lnTo>
                  <a:pt x="908" y="819"/>
                </a:lnTo>
                <a:lnTo>
                  <a:pt x="914" y="818"/>
                </a:lnTo>
                <a:lnTo>
                  <a:pt x="916" y="818"/>
                </a:lnTo>
                <a:lnTo>
                  <a:pt x="917" y="818"/>
                </a:lnTo>
                <a:lnTo>
                  <a:pt x="920" y="816"/>
                </a:lnTo>
                <a:lnTo>
                  <a:pt x="922" y="816"/>
                </a:lnTo>
                <a:lnTo>
                  <a:pt x="924" y="816"/>
                </a:lnTo>
                <a:lnTo>
                  <a:pt x="928" y="815"/>
                </a:lnTo>
                <a:lnTo>
                  <a:pt x="935" y="813"/>
                </a:lnTo>
                <a:lnTo>
                  <a:pt x="938" y="813"/>
                </a:lnTo>
                <a:lnTo>
                  <a:pt x="943" y="812"/>
                </a:lnTo>
                <a:lnTo>
                  <a:pt x="947" y="812"/>
                </a:lnTo>
                <a:lnTo>
                  <a:pt x="955" y="810"/>
                </a:lnTo>
                <a:lnTo>
                  <a:pt x="963" y="808"/>
                </a:lnTo>
                <a:lnTo>
                  <a:pt x="968" y="808"/>
                </a:lnTo>
                <a:lnTo>
                  <a:pt x="973" y="807"/>
                </a:lnTo>
                <a:lnTo>
                  <a:pt x="980" y="807"/>
                </a:lnTo>
                <a:lnTo>
                  <a:pt x="985" y="805"/>
                </a:lnTo>
                <a:lnTo>
                  <a:pt x="990" y="802"/>
                </a:lnTo>
                <a:lnTo>
                  <a:pt x="995" y="801"/>
                </a:lnTo>
                <a:lnTo>
                  <a:pt x="999" y="799"/>
                </a:lnTo>
                <a:lnTo>
                  <a:pt x="1006" y="796"/>
                </a:lnTo>
                <a:lnTo>
                  <a:pt x="1009" y="794"/>
                </a:lnTo>
                <a:lnTo>
                  <a:pt x="1015" y="791"/>
                </a:lnTo>
                <a:lnTo>
                  <a:pt x="1020" y="786"/>
                </a:lnTo>
                <a:lnTo>
                  <a:pt x="1023" y="786"/>
                </a:lnTo>
                <a:lnTo>
                  <a:pt x="1029" y="785"/>
                </a:lnTo>
                <a:lnTo>
                  <a:pt x="1034" y="785"/>
                </a:lnTo>
                <a:lnTo>
                  <a:pt x="1036" y="785"/>
                </a:lnTo>
                <a:lnTo>
                  <a:pt x="1044" y="782"/>
                </a:lnTo>
                <a:lnTo>
                  <a:pt x="1048" y="782"/>
                </a:lnTo>
                <a:lnTo>
                  <a:pt x="1050" y="782"/>
                </a:lnTo>
                <a:lnTo>
                  <a:pt x="1052" y="780"/>
                </a:lnTo>
                <a:lnTo>
                  <a:pt x="1056" y="778"/>
                </a:lnTo>
                <a:lnTo>
                  <a:pt x="1066" y="777"/>
                </a:lnTo>
                <a:lnTo>
                  <a:pt x="1067" y="777"/>
                </a:lnTo>
                <a:lnTo>
                  <a:pt x="1077" y="777"/>
                </a:lnTo>
                <a:lnTo>
                  <a:pt x="1078" y="777"/>
                </a:lnTo>
                <a:lnTo>
                  <a:pt x="1085" y="778"/>
                </a:lnTo>
                <a:lnTo>
                  <a:pt x="1086" y="778"/>
                </a:lnTo>
                <a:lnTo>
                  <a:pt x="1093" y="778"/>
                </a:lnTo>
                <a:lnTo>
                  <a:pt x="1096" y="778"/>
                </a:lnTo>
                <a:lnTo>
                  <a:pt x="1097" y="778"/>
                </a:lnTo>
                <a:lnTo>
                  <a:pt x="1099" y="780"/>
                </a:lnTo>
                <a:lnTo>
                  <a:pt x="1100" y="780"/>
                </a:lnTo>
                <a:lnTo>
                  <a:pt x="1102" y="778"/>
                </a:lnTo>
                <a:lnTo>
                  <a:pt x="1104" y="780"/>
                </a:lnTo>
                <a:lnTo>
                  <a:pt x="1105" y="782"/>
                </a:lnTo>
                <a:lnTo>
                  <a:pt x="1107" y="782"/>
                </a:lnTo>
                <a:lnTo>
                  <a:pt x="1112" y="785"/>
                </a:lnTo>
                <a:lnTo>
                  <a:pt x="1115" y="785"/>
                </a:lnTo>
                <a:lnTo>
                  <a:pt x="1116" y="786"/>
                </a:lnTo>
                <a:lnTo>
                  <a:pt x="1116" y="788"/>
                </a:lnTo>
                <a:lnTo>
                  <a:pt x="1118" y="788"/>
                </a:lnTo>
                <a:lnTo>
                  <a:pt x="1123" y="791"/>
                </a:lnTo>
                <a:lnTo>
                  <a:pt x="1124" y="793"/>
                </a:lnTo>
                <a:lnTo>
                  <a:pt x="1127" y="794"/>
                </a:lnTo>
                <a:lnTo>
                  <a:pt x="1129" y="796"/>
                </a:lnTo>
                <a:lnTo>
                  <a:pt x="1132" y="797"/>
                </a:lnTo>
                <a:lnTo>
                  <a:pt x="1137" y="797"/>
                </a:lnTo>
                <a:lnTo>
                  <a:pt x="1143" y="799"/>
                </a:lnTo>
                <a:lnTo>
                  <a:pt x="1146" y="799"/>
                </a:lnTo>
                <a:lnTo>
                  <a:pt x="1149" y="801"/>
                </a:lnTo>
                <a:lnTo>
                  <a:pt x="1151" y="801"/>
                </a:lnTo>
                <a:lnTo>
                  <a:pt x="1153" y="801"/>
                </a:lnTo>
                <a:lnTo>
                  <a:pt x="1156" y="801"/>
                </a:lnTo>
                <a:lnTo>
                  <a:pt x="1159" y="802"/>
                </a:lnTo>
                <a:lnTo>
                  <a:pt x="1160" y="804"/>
                </a:lnTo>
                <a:lnTo>
                  <a:pt x="1164" y="807"/>
                </a:lnTo>
                <a:lnTo>
                  <a:pt x="1167" y="810"/>
                </a:lnTo>
                <a:lnTo>
                  <a:pt x="1167" y="812"/>
                </a:lnTo>
                <a:lnTo>
                  <a:pt x="1165" y="813"/>
                </a:lnTo>
                <a:lnTo>
                  <a:pt x="1167" y="816"/>
                </a:lnTo>
                <a:lnTo>
                  <a:pt x="1167" y="818"/>
                </a:lnTo>
                <a:lnTo>
                  <a:pt x="1172" y="819"/>
                </a:lnTo>
                <a:lnTo>
                  <a:pt x="1173" y="819"/>
                </a:lnTo>
                <a:lnTo>
                  <a:pt x="1175" y="821"/>
                </a:lnTo>
                <a:lnTo>
                  <a:pt x="1178" y="823"/>
                </a:lnTo>
                <a:lnTo>
                  <a:pt x="1183" y="827"/>
                </a:lnTo>
                <a:lnTo>
                  <a:pt x="1183" y="829"/>
                </a:lnTo>
                <a:lnTo>
                  <a:pt x="1187" y="834"/>
                </a:lnTo>
                <a:lnTo>
                  <a:pt x="1187" y="837"/>
                </a:lnTo>
                <a:lnTo>
                  <a:pt x="1189" y="837"/>
                </a:lnTo>
                <a:lnTo>
                  <a:pt x="1190" y="838"/>
                </a:lnTo>
                <a:lnTo>
                  <a:pt x="1194" y="840"/>
                </a:lnTo>
                <a:lnTo>
                  <a:pt x="1195" y="840"/>
                </a:lnTo>
                <a:lnTo>
                  <a:pt x="1198" y="842"/>
                </a:lnTo>
                <a:lnTo>
                  <a:pt x="1200" y="845"/>
                </a:lnTo>
                <a:lnTo>
                  <a:pt x="1202" y="846"/>
                </a:lnTo>
                <a:lnTo>
                  <a:pt x="1203" y="854"/>
                </a:lnTo>
                <a:lnTo>
                  <a:pt x="1203" y="857"/>
                </a:lnTo>
                <a:lnTo>
                  <a:pt x="1202" y="859"/>
                </a:lnTo>
                <a:lnTo>
                  <a:pt x="1198" y="861"/>
                </a:lnTo>
                <a:lnTo>
                  <a:pt x="1198" y="862"/>
                </a:lnTo>
                <a:lnTo>
                  <a:pt x="1198" y="864"/>
                </a:lnTo>
                <a:lnTo>
                  <a:pt x="1197" y="865"/>
                </a:lnTo>
                <a:lnTo>
                  <a:pt x="1195" y="868"/>
                </a:lnTo>
                <a:lnTo>
                  <a:pt x="1195" y="872"/>
                </a:lnTo>
                <a:lnTo>
                  <a:pt x="1197" y="876"/>
                </a:lnTo>
                <a:lnTo>
                  <a:pt x="1197" y="878"/>
                </a:lnTo>
                <a:lnTo>
                  <a:pt x="1198" y="879"/>
                </a:lnTo>
                <a:lnTo>
                  <a:pt x="1200" y="881"/>
                </a:lnTo>
                <a:lnTo>
                  <a:pt x="1203" y="881"/>
                </a:lnTo>
                <a:lnTo>
                  <a:pt x="1208" y="881"/>
                </a:lnTo>
                <a:lnTo>
                  <a:pt x="1209" y="881"/>
                </a:lnTo>
                <a:lnTo>
                  <a:pt x="1209" y="883"/>
                </a:lnTo>
                <a:lnTo>
                  <a:pt x="1209" y="887"/>
                </a:lnTo>
                <a:lnTo>
                  <a:pt x="1211" y="887"/>
                </a:lnTo>
                <a:lnTo>
                  <a:pt x="1213" y="887"/>
                </a:lnTo>
                <a:lnTo>
                  <a:pt x="1214" y="889"/>
                </a:lnTo>
                <a:lnTo>
                  <a:pt x="1214" y="891"/>
                </a:lnTo>
                <a:lnTo>
                  <a:pt x="1213" y="892"/>
                </a:lnTo>
                <a:lnTo>
                  <a:pt x="1213" y="894"/>
                </a:lnTo>
                <a:lnTo>
                  <a:pt x="1216" y="894"/>
                </a:lnTo>
                <a:lnTo>
                  <a:pt x="1217" y="897"/>
                </a:lnTo>
                <a:lnTo>
                  <a:pt x="1219" y="900"/>
                </a:lnTo>
                <a:lnTo>
                  <a:pt x="1222" y="905"/>
                </a:lnTo>
                <a:lnTo>
                  <a:pt x="1224" y="906"/>
                </a:lnTo>
                <a:lnTo>
                  <a:pt x="1228" y="909"/>
                </a:lnTo>
                <a:lnTo>
                  <a:pt x="1233" y="914"/>
                </a:lnTo>
                <a:lnTo>
                  <a:pt x="1235" y="916"/>
                </a:lnTo>
                <a:lnTo>
                  <a:pt x="1236" y="917"/>
                </a:lnTo>
                <a:lnTo>
                  <a:pt x="1239" y="919"/>
                </a:lnTo>
                <a:lnTo>
                  <a:pt x="1247" y="922"/>
                </a:lnTo>
                <a:lnTo>
                  <a:pt x="1250" y="924"/>
                </a:lnTo>
                <a:lnTo>
                  <a:pt x="1252" y="924"/>
                </a:lnTo>
                <a:lnTo>
                  <a:pt x="1255" y="925"/>
                </a:lnTo>
                <a:lnTo>
                  <a:pt x="1257" y="928"/>
                </a:lnTo>
                <a:lnTo>
                  <a:pt x="1260" y="930"/>
                </a:lnTo>
                <a:lnTo>
                  <a:pt x="1262" y="932"/>
                </a:lnTo>
                <a:lnTo>
                  <a:pt x="1263" y="932"/>
                </a:lnTo>
                <a:lnTo>
                  <a:pt x="1266" y="935"/>
                </a:lnTo>
                <a:lnTo>
                  <a:pt x="1269" y="935"/>
                </a:lnTo>
                <a:lnTo>
                  <a:pt x="1271" y="935"/>
                </a:lnTo>
                <a:lnTo>
                  <a:pt x="1273" y="938"/>
                </a:lnTo>
                <a:lnTo>
                  <a:pt x="1274" y="939"/>
                </a:lnTo>
                <a:lnTo>
                  <a:pt x="1276" y="941"/>
                </a:lnTo>
                <a:lnTo>
                  <a:pt x="1279" y="943"/>
                </a:lnTo>
                <a:lnTo>
                  <a:pt x="1280" y="941"/>
                </a:lnTo>
                <a:lnTo>
                  <a:pt x="1284" y="943"/>
                </a:lnTo>
                <a:lnTo>
                  <a:pt x="1288" y="946"/>
                </a:lnTo>
                <a:lnTo>
                  <a:pt x="1290" y="946"/>
                </a:lnTo>
                <a:lnTo>
                  <a:pt x="1293" y="947"/>
                </a:lnTo>
                <a:lnTo>
                  <a:pt x="1298" y="949"/>
                </a:lnTo>
                <a:lnTo>
                  <a:pt x="1304" y="952"/>
                </a:lnTo>
                <a:lnTo>
                  <a:pt x="1309" y="954"/>
                </a:lnTo>
                <a:lnTo>
                  <a:pt x="1314" y="954"/>
                </a:lnTo>
                <a:lnTo>
                  <a:pt x="1315" y="955"/>
                </a:lnTo>
                <a:lnTo>
                  <a:pt x="1317" y="955"/>
                </a:lnTo>
                <a:lnTo>
                  <a:pt x="1322" y="957"/>
                </a:lnTo>
                <a:lnTo>
                  <a:pt x="1326" y="957"/>
                </a:lnTo>
                <a:lnTo>
                  <a:pt x="1334" y="957"/>
                </a:lnTo>
                <a:lnTo>
                  <a:pt x="1339" y="957"/>
                </a:lnTo>
                <a:lnTo>
                  <a:pt x="1340" y="957"/>
                </a:lnTo>
                <a:lnTo>
                  <a:pt x="1342" y="957"/>
                </a:lnTo>
                <a:lnTo>
                  <a:pt x="1344" y="957"/>
                </a:lnTo>
                <a:lnTo>
                  <a:pt x="1348" y="957"/>
                </a:lnTo>
                <a:lnTo>
                  <a:pt x="1353" y="957"/>
                </a:lnTo>
                <a:lnTo>
                  <a:pt x="1359" y="955"/>
                </a:lnTo>
                <a:lnTo>
                  <a:pt x="1366" y="954"/>
                </a:lnTo>
                <a:lnTo>
                  <a:pt x="1369" y="951"/>
                </a:lnTo>
                <a:lnTo>
                  <a:pt x="1370" y="951"/>
                </a:lnTo>
                <a:lnTo>
                  <a:pt x="1370" y="949"/>
                </a:lnTo>
                <a:lnTo>
                  <a:pt x="1372" y="949"/>
                </a:lnTo>
                <a:lnTo>
                  <a:pt x="1374" y="949"/>
                </a:lnTo>
                <a:lnTo>
                  <a:pt x="1378" y="946"/>
                </a:lnTo>
                <a:lnTo>
                  <a:pt x="1382" y="943"/>
                </a:lnTo>
                <a:lnTo>
                  <a:pt x="1383" y="943"/>
                </a:lnTo>
                <a:lnTo>
                  <a:pt x="1385" y="941"/>
                </a:lnTo>
                <a:lnTo>
                  <a:pt x="1388" y="941"/>
                </a:lnTo>
                <a:lnTo>
                  <a:pt x="1389" y="941"/>
                </a:lnTo>
                <a:lnTo>
                  <a:pt x="1389" y="939"/>
                </a:lnTo>
                <a:lnTo>
                  <a:pt x="1393" y="938"/>
                </a:lnTo>
                <a:lnTo>
                  <a:pt x="1396" y="935"/>
                </a:lnTo>
                <a:lnTo>
                  <a:pt x="1400" y="933"/>
                </a:lnTo>
                <a:lnTo>
                  <a:pt x="1402" y="933"/>
                </a:lnTo>
                <a:lnTo>
                  <a:pt x="1405" y="930"/>
                </a:lnTo>
                <a:lnTo>
                  <a:pt x="1408" y="928"/>
                </a:lnTo>
                <a:lnTo>
                  <a:pt x="1410" y="925"/>
                </a:lnTo>
                <a:lnTo>
                  <a:pt x="1416" y="922"/>
                </a:lnTo>
                <a:lnTo>
                  <a:pt x="1421" y="919"/>
                </a:lnTo>
                <a:lnTo>
                  <a:pt x="1427" y="916"/>
                </a:lnTo>
                <a:lnTo>
                  <a:pt x="1430" y="913"/>
                </a:lnTo>
                <a:lnTo>
                  <a:pt x="1434" y="911"/>
                </a:lnTo>
                <a:lnTo>
                  <a:pt x="1435" y="911"/>
                </a:lnTo>
                <a:lnTo>
                  <a:pt x="1440" y="908"/>
                </a:lnTo>
                <a:lnTo>
                  <a:pt x="1442" y="906"/>
                </a:lnTo>
                <a:lnTo>
                  <a:pt x="1442" y="905"/>
                </a:lnTo>
                <a:lnTo>
                  <a:pt x="1443" y="903"/>
                </a:lnTo>
                <a:lnTo>
                  <a:pt x="1445" y="903"/>
                </a:lnTo>
                <a:lnTo>
                  <a:pt x="1448" y="900"/>
                </a:lnTo>
                <a:lnTo>
                  <a:pt x="1453" y="897"/>
                </a:lnTo>
                <a:lnTo>
                  <a:pt x="1454" y="897"/>
                </a:lnTo>
                <a:lnTo>
                  <a:pt x="1459" y="894"/>
                </a:lnTo>
                <a:lnTo>
                  <a:pt x="1460" y="894"/>
                </a:lnTo>
                <a:lnTo>
                  <a:pt x="1462" y="892"/>
                </a:lnTo>
                <a:lnTo>
                  <a:pt x="1464" y="892"/>
                </a:lnTo>
                <a:lnTo>
                  <a:pt x="1468" y="889"/>
                </a:lnTo>
                <a:lnTo>
                  <a:pt x="1475" y="886"/>
                </a:lnTo>
                <a:lnTo>
                  <a:pt x="1476" y="886"/>
                </a:lnTo>
                <a:lnTo>
                  <a:pt x="1476" y="884"/>
                </a:lnTo>
                <a:lnTo>
                  <a:pt x="1478" y="883"/>
                </a:lnTo>
                <a:lnTo>
                  <a:pt x="1481" y="881"/>
                </a:lnTo>
                <a:lnTo>
                  <a:pt x="1483" y="879"/>
                </a:lnTo>
                <a:lnTo>
                  <a:pt x="1484" y="879"/>
                </a:lnTo>
                <a:lnTo>
                  <a:pt x="1489" y="876"/>
                </a:lnTo>
                <a:lnTo>
                  <a:pt x="1494" y="875"/>
                </a:lnTo>
                <a:lnTo>
                  <a:pt x="1498" y="873"/>
                </a:lnTo>
                <a:lnTo>
                  <a:pt x="1500" y="872"/>
                </a:lnTo>
                <a:lnTo>
                  <a:pt x="1502" y="870"/>
                </a:lnTo>
                <a:lnTo>
                  <a:pt x="1508" y="867"/>
                </a:lnTo>
                <a:lnTo>
                  <a:pt x="1509" y="865"/>
                </a:lnTo>
                <a:lnTo>
                  <a:pt x="1514" y="864"/>
                </a:lnTo>
                <a:lnTo>
                  <a:pt x="1520" y="859"/>
                </a:lnTo>
                <a:lnTo>
                  <a:pt x="1525" y="857"/>
                </a:lnTo>
                <a:lnTo>
                  <a:pt x="1527" y="857"/>
                </a:lnTo>
                <a:lnTo>
                  <a:pt x="1527" y="856"/>
                </a:lnTo>
                <a:lnTo>
                  <a:pt x="1528" y="856"/>
                </a:lnTo>
                <a:lnTo>
                  <a:pt x="1530" y="854"/>
                </a:lnTo>
                <a:lnTo>
                  <a:pt x="1532" y="854"/>
                </a:lnTo>
                <a:lnTo>
                  <a:pt x="1533" y="853"/>
                </a:lnTo>
                <a:lnTo>
                  <a:pt x="1539" y="849"/>
                </a:lnTo>
                <a:lnTo>
                  <a:pt x="1544" y="846"/>
                </a:lnTo>
                <a:lnTo>
                  <a:pt x="1549" y="843"/>
                </a:lnTo>
                <a:lnTo>
                  <a:pt x="1550" y="843"/>
                </a:lnTo>
                <a:lnTo>
                  <a:pt x="1552" y="843"/>
                </a:lnTo>
                <a:lnTo>
                  <a:pt x="1552" y="842"/>
                </a:lnTo>
                <a:lnTo>
                  <a:pt x="1554" y="842"/>
                </a:lnTo>
                <a:lnTo>
                  <a:pt x="1555" y="842"/>
                </a:lnTo>
                <a:lnTo>
                  <a:pt x="1555" y="840"/>
                </a:lnTo>
                <a:lnTo>
                  <a:pt x="1558" y="838"/>
                </a:lnTo>
                <a:lnTo>
                  <a:pt x="1565" y="835"/>
                </a:lnTo>
                <a:lnTo>
                  <a:pt x="1565" y="834"/>
                </a:lnTo>
                <a:lnTo>
                  <a:pt x="1571" y="832"/>
                </a:lnTo>
                <a:lnTo>
                  <a:pt x="1574" y="829"/>
                </a:lnTo>
                <a:lnTo>
                  <a:pt x="1576" y="829"/>
                </a:lnTo>
                <a:lnTo>
                  <a:pt x="1576" y="827"/>
                </a:lnTo>
                <a:lnTo>
                  <a:pt x="1577" y="827"/>
                </a:lnTo>
                <a:lnTo>
                  <a:pt x="1579" y="826"/>
                </a:lnTo>
                <a:lnTo>
                  <a:pt x="1580" y="826"/>
                </a:lnTo>
                <a:lnTo>
                  <a:pt x="1582" y="824"/>
                </a:lnTo>
                <a:lnTo>
                  <a:pt x="1584" y="823"/>
                </a:lnTo>
                <a:lnTo>
                  <a:pt x="1585" y="823"/>
                </a:lnTo>
                <a:lnTo>
                  <a:pt x="1585" y="821"/>
                </a:lnTo>
                <a:lnTo>
                  <a:pt x="1587" y="821"/>
                </a:lnTo>
                <a:lnTo>
                  <a:pt x="1588" y="821"/>
                </a:lnTo>
                <a:lnTo>
                  <a:pt x="1588" y="819"/>
                </a:lnTo>
                <a:lnTo>
                  <a:pt x="1593" y="818"/>
                </a:lnTo>
                <a:lnTo>
                  <a:pt x="1599" y="813"/>
                </a:lnTo>
                <a:lnTo>
                  <a:pt x="1604" y="810"/>
                </a:lnTo>
                <a:lnTo>
                  <a:pt x="1606" y="810"/>
                </a:lnTo>
                <a:lnTo>
                  <a:pt x="1606" y="808"/>
                </a:lnTo>
                <a:lnTo>
                  <a:pt x="1607" y="808"/>
                </a:lnTo>
                <a:lnTo>
                  <a:pt x="1609" y="807"/>
                </a:lnTo>
                <a:lnTo>
                  <a:pt x="1615" y="802"/>
                </a:lnTo>
                <a:lnTo>
                  <a:pt x="1622" y="799"/>
                </a:lnTo>
                <a:lnTo>
                  <a:pt x="1623" y="799"/>
                </a:lnTo>
                <a:lnTo>
                  <a:pt x="1623" y="797"/>
                </a:lnTo>
                <a:lnTo>
                  <a:pt x="1625" y="797"/>
                </a:lnTo>
                <a:lnTo>
                  <a:pt x="1629" y="794"/>
                </a:lnTo>
                <a:lnTo>
                  <a:pt x="1634" y="789"/>
                </a:lnTo>
                <a:lnTo>
                  <a:pt x="1636" y="789"/>
                </a:lnTo>
                <a:lnTo>
                  <a:pt x="1639" y="786"/>
                </a:lnTo>
                <a:lnTo>
                  <a:pt x="1644" y="783"/>
                </a:lnTo>
                <a:lnTo>
                  <a:pt x="1645" y="783"/>
                </a:lnTo>
                <a:lnTo>
                  <a:pt x="1647" y="782"/>
                </a:lnTo>
                <a:lnTo>
                  <a:pt x="1648" y="782"/>
                </a:lnTo>
                <a:lnTo>
                  <a:pt x="1650" y="782"/>
                </a:lnTo>
                <a:lnTo>
                  <a:pt x="1652" y="780"/>
                </a:lnTo>
                <a:lnTo>
                  <a:pt x="1653" y="780"/>
                </a:lnTo>
                <a:lnTo>
                  <a:pt x="1655" y="778"/>
                </a:lnTo>
                <a:lnTo>
                  <a:pt x="1656" y="778"/>
                </a:lnTo>
                <a:lnTo>
                  <a:pt x="1658" y="777"/>
                </a:lnTo>
                <a:lnTo>
                  <a:pt x="1663" y="774"/>
                </a:lnTo>
                <a:lnTo>
                  <a:pt x="1667" y="772"/>
                </a:lnTo>
                <a:lnTo>
                  <a:pt x="1669" y="771"/>
                </a:lnTo>
                <a:lnTo>
                  <a:pt x="1670" y="771"/>
                </a:lnTo>
                <a:lnTo>
                  <a:pt x="1672" y="769"/>
                </a:lnTo>
                <a:lnTo>
                  <a:pt x="1674" y="767"/>
                </a:lnTo>
                <a:lnTo>
                  <a:pt x="1678" y="764"/>
                </a:lnTo>
                <a:lnTo>
                  <a:pt x="1680" y="763"/>
                </a:lnTo>
                <a:lnTo>
                  <a:pt x="1682" y="763"/>
                </a:lnTo>
                <a:lnTo>
                  <a:pt x="1683" y="761"/>
                </a:lnTo>
                <a:lnTo>
                  <a:pt x="1685" y="761"/>
                </a:lnTo>
                <a:lnTo>
                  <a:pt x="1685" y="759"/>
                </a:lnTo>
                <a:lnTo>
                  <a:pt x="1686" y="759"/>
                </a:lnTo>
                <a:lnTo>
                  <a:pt x="1688" y="759"/>
                </a:lnTo>
                <a:lnTo>
                  <a:pt x="1688" y="758"/>
                </a:lnTo>
                <a:lnTo>
                  <a:pt x="1689" y="758"/>
                </a:lnTo>
                <a:lnTo>
                  <a:pt x="1691" y="756"/>
                </a:lnTo>
                <a:lnTo>
                  <a:pt x="1693" y="756"/>
                </a:lnTo>
                <a:lnTo>
                  <a:pt x="1694" y="755"/>
                </a:lnTo>
                <a:lnTo>
                  <a:pt x="1696" y="753"/>
                </a:lnTo>
                <a:lnTo>
                  <a:pt x="1697" y="753"/>
                </a:lnTo>
                <a:lnTo>
                  <a:pt x="1699" y="752"/>
                </a:lnTo>
                <a:lnTo>
                  <a:pt x="1700" y="752"/>
                </a:lnTo>
                <a:lnTo>
                  <a:pt x="1702" y="750"/>
                </a:lnTo>
                <a:lnTo>
                  <a:pt x="1707" y="747"/>
                </a:lnTo>
                <a:lnTo>
                  <a:pt x="1710" y="745"/>
                </a:lnTo>
                <a:lnTo>
                  <a:pt x="1712" y="744"/>
                </a:lnTo>
                <a:lnTo>
                  <a:pt x="1716" y="742"/>
                </a:lnTo>
                <a:lnTo>
                  <a:pt x="1721" y="739"/>
                </a:lnTo>
                <a:lnTo>
                  <a:pt x="1723" y="739"/>
                </a:lnTo>
                <a:lnTo>
                  <a:pt x="1723" y="737"/>
                </a:lnTo>
                <a:lnTo>
                  <a:pt x="1724" y="737"/>
                </a:lnTo>
                <a:lnTo>
                  <a:pt x="1726" y="736"/>
                </a:lnTo>
                <a:lnTo>
                  <a:pt x="1727" y="736"/>
                </a:lnTo>
                <a:lnTo>
                  <a:pt x="1729" y="734"/>
                </a:lnTo>
                <a:lnTo>
                  <a:pt x="1730" y="733"/>
                </a:lnTo>
                <a:lnTo>
                  <a:pt x="1732" y="733"/>
                </a:lnTo>
                <a:lnTo>
                  <a:pt x="1734" y="731"/>
                </a:lnTo>
                <a:lnTo>
                  <a:pt x="1738" y="728"/>
                </a:lnTo>
                <a:lnTo>
                  <a:pt x="1743" y="725"/>
                </a:lnTo>
                <a:lnTo>
                  <a:pt x="1745" y="725"/>
                </a:lnTo>
                <a:lnTo>
                  <a:pt x="1745" y="723"/>
                </a:lnTo>
                <a:lnTo>
                  <a:pt x="1746" y="723"/>
                </a:lnTo>
                <a:lnTo>
                  <a:pt x="1748" y="722"/>
                </a:lnTo>
                <a:lnTo>
                  <a:pt x="1748" y="720"/>
                </a:lnTo>
                <a:lnTo>
                  <a:pt x="1749" y="720"/>
                </a:lnTo>
                <a:lnTo>
                  <a:pt x="1753" y="717"/>
                </a:lnTo>
                <a:lnTo>
                  <a:pt x="1757" y="714"/>
                </a:lnTo>
                <a:lnTo>
                  <a:pt x="1759" y="714"/>
                </a:lnTo>
                <a:lnTo>
                  <a:pt x="1760" y="712"/>
                </a:lnTo>
                <a:lnTo>
                  <a:pt x="1762" y="711"/>
                </a:lnTo>
                <a:lnTo>
                  <a:pt x="1764" y="709"/>
                </a:lnTo>
                <a:lnTo>
                  <a:pt x="1765" y="709"/>
                </a:lnTo>
                <a:lnTo>
                  <a:pt x="1770" y="706"/>
                </a:lnTo>
                <a:lnTo>
                  <a:pt x="1773" y="704"/>
                </a:lnTo>
                <a:lnTo>
                  <a:pt x="1776" y="701"/>
                </a:lnTo>
                <a:lnTo>
                  <a:pt x="1778" y="699"/>
                </a:lnTo>
                <a:lnTo>
                  <a:pt x="1779" y="699"/>
                </a:lnTo>
                <a:lnTo>
                  <a:pt x="1779" y="698"/>
                </a:lnTo>
                <a:lnTo>
                  <a:pt x="1781" y="698"/>
                </a:lnTo>
                <a:lnTo>
                  <a:pt x="1781" y="696"/>
                </a:lnTo>
                <a:lnTo>
                  <a:pt x="1783" y="696"/>
                </a:lnTo>
                <a:lnTo>
                  <a:pt x="1783" y="695"/>
                </a:lnTo>
                <a:lnTo>
                  <a:pt x="1784" y="695"/>
                </a:lnTo>
                <a:lnTo>
                  <a:pt x="1784" y="693"/>
                </a:lnTo>
                <a:lnTo>
                  <a:pt x="1786" y="693"/>
                </a:lnTo>
                <a:lnTo>
                  <a:pt x="1786" y="692"/>
                </a:lnTo>
                <a:lnTo>
                  <a:pt x="1787" y="690"/>
                </a:lnTo>
                <a:lnTo>
                  <a:pt x="1789" y="688"/>
                </a:lnTo>
                <a:lnTo>
                  <a:pt x="1794" y="684"/>
                </a:lnTo>
                <a:lnTo>
                  <a:pt x="1800" y="677"/>
                </a:lnTo>
                <a:lnTo>
                  <a:pt x="1802" y="676"/>
                </a:lnTo>
                <a:lnTo>
                  <a:pt x="1805" y="673"/>
                </a:lnTo>
                <a:lnTo>
                  <a:pt x="1806" y="671"/>
                </a:lnTo>
                <a:lnTo>
                  <a:pt x="1808" y="668"/>
                </a:lnTo>
                <a:lnTo>
                  <a:pt x="1809" y="668"/>
                </a:lnTo>
                <a:lnTo>
                  <a:pt x="1811" y="668"/>
                </a:lnTo>
                <a:lnTo>
                  <a:pt x="1811" y="666"/>
                </a:lnTo>
                <a:lnTo>
                  <a:pt x="1813" y="666"/>
                </a:lnTo>
                <a:lnTo>
                  <a:pt x="1814" y="665"/>
                </a:lnTo>
                <a:lnTo>
                  <a:pt x="1817" y="660"/>
                </a:lnTo>
                <a:lnTo>
                  <a:pt x="1819" y="658"/>
                </a:lnTo>
                <a:lnTo>
                  <a:pt x="1819" y="655"/>
                </a:lnTo>
                <a:lnTo>
                  <a:pt x="1822" y="652"/>
                </a:lnTo>
                <a:lnTo>
                  <a:pt x="1820" y="651"/>
                </a:lnTo>
                <a:lnTo>
                  <a:pt x="1822" y="649"/>
                </a:lnTo>
                <a:lnTo>
                  <a:pt x="1822" y="647"/>
                </a:lnTo>
                <a:lnTo>
                  <a:pt x="1824" y="644"/>
                </a:lnTo>
                <a:lnTo>
                  <a:pt x="1824" y="641"/>
                </a:lnTo>
                <a:lnTo>
                  <a:pt x="1825" y="639"/>
                </a:lnTo>
                <a:lnTo>
                  <a:pt x="1825" y="638"/>
                </a:lnTo>
                <a:lnTo>
                  <a:pt x="1827" y="635"/>
                </a:lnTo>
                <a:lnTo>
                  <a:pt x="1827" y="633"/>
                </a:lnTo>
                <a:lnTo>
                  <a:pt x="1828" y="630"/>
                </a:lnTo>
                <a:lnTo>
                  <a:pt x="1828" y="630"/>
                </a:lnTo>
                <a:lnTo>
                  <a:pt x="1830" y="628"/>
                </a:lnTo>
                <a:lnTo>
                  <a:pt x="1830" y="627"/>
                </a:lnTo>
                <a:lnTo>
                  <a:pt x="1832" y="625"/>
                </a:lnTo>
                <a:lnTo>
                  <a:pt x="1832" y="624"/>
                </a:lnTo>
                <a:lnTo>
                  <a:pt x="1832" y="622"/>
                </a:lnTo>
                <a:lnTo>
                  <a:pt x="1835" y="617"/>
                </a:lnTo>
                <a:lnTo>
                  <a:pt x="1838" y="613"/>
                </a:lnTo>
                <a:lnTo>
                  <a:pt x="1841" y="608"/>
                </a:lnTo>
                <a:lnTo>
                  <a:pt x="1843" y="606"/>
                </a:lnTo>
                <a:lnTo>
                  <a:pt x="1844" y="605"/>
                </a:lnTo>
                <a:lnTo>
                  <a:pt x="1847" y="600"/>
                </a:lnTo>
                <a:lnTo>
                  <a:pt x="1849" y="600"/>
                </a:lnTo>
                <a:lnTo>
                  <a:pt x="1849" y="598"/>
                </a:lnTo>
                <a:lnTo>
                  <a:pt x="1850" y="597"/>
                </a:lnTo>
                <a:lnTo>
                  <a:pt x="1854" y="594"/>
                </a:lnTo>
                <a:lnTo>
                  <a:pt x="1855" y="592"/>
                </a:lnTo>
                <a:lnTo>
                  <a:pt x="1857" y="589"/>
                </a:lnTo>
                <a:lnTo>
                  <a:pt x="1858" y="587"/>
                </a:lnTo>
                <a:lnTo>
                  <a:pt x="1860" y="586"/>
                </a:lnTo>
                <a:lnTo>
                  <a:pt x="1862" y="579"/>
                </a:lnTo>
                <a:lnTo>
                  <a:pt x="1862" y="578"/>
                </a:lnTo>
                <a:lnTo>
                  <a:pt x="1863" y="576"/>
                </a:lnTo>
                <a:lnTo>
                  <a:pt x="1868" y="570"/>
                </a:lnTo>
                <a:lnTo>
                  <a:pt x="1869" y="567"/>
                </a:lnTo>
                <a:lnTo>
                  <a:pt x="1871" y="564"/>
                </a:lnTo>
                <a:lnTo>
                  <a:pt x="1873" y="564"/>
                </a:lnTo>
                <a:lnTo>
                  <a:pt x="1877" y="557"/>
                </a:lnTo>
                <a:lnTo>
                  <a:pt x="1880" y="554"/>
                </a:lnTo>
                <a:lnTo>
                  <a:pt x="1880" y="553"/>
                </a:lnTo>
                <a:lnTo>
                  <a:pt x="1882" y="553"/>
                </a:lnTo>
                <a:lnTo>
                  <a:pt x="1884" y="548"/>
                </a:lnTo>
                <a:lnTo>
                  <a:pt x="1887" y="545"/>
                </a:lnTo>
                <a:lnTo>
                  <a:pt x="1890" y="540"/>
                </a:lnTo>
                <a:lnTo>
                  <a:pt x="1890" y="538"/>
                </a:lnTo>
                <a:lnTo>
                  <a:pt x="1893" y="537"/>
                </a:lnTo>
                <a:lnTo>
                  <a:pt x="1895" y="534"/>
                </a:lnTo>
                <a:lnTo>
                  <a:pt x="1898" y="531"/>
                </a:lnTo>
                <a:lnTo>
                  <a:pt x="1899" y="527"/>
                </a:lnTo>
                <a:lnTo>
                  <a:pt x="1899" y="526"/>
                </a:lnTo>
                <a:lnTo>
                  <a:pt x="1901" y="523"/>
                </a:lnTo>
                <a:lnTo>
                  <a:pt x="1903" y="521"/>
                </a:lnTo>
                <a:lnTo>
                  <a:pt x="1904" y="519"/>
                </a:lnTo>
                <a:lnTo>
                  <a:pt x="1906" y="518"/>
                </a:lnTo>
                <a:lnTo>
                  <a:pt x="1910" y="513"/>
                </a:lnTo>
                <a:lnTo>
                  <a:pt x="1912" y="512"/>
                </a:lnTo>
                <a:lnTo>
                  <a:pt x="1914" y="512"/>
                </a:lnTo>
                <a:lnTo>
                  <a:pt x="1915" y="510"/>
                </a:lnTo>
                <a:lnTo>
                  <a:pt x="1917" y="508"/>
                </a:lnTo>
                <a:lnTo>
                  <a:pt x="1917" y="505"/>
                </a:lnTo>
                <a:lnTo>
                  <a:pt x="1918" y="505"/>
                </a:lnTo>
                <a:lnTo>
                  <a:pt x="1923" y="497"/>
                </a:lnTo>
                <a:lnTo>
                  <a:pt x="1925" y="494"/>
                </a:lnTo>
                <a:lnTo>
                  <a:pt x="1929" y="488"/>
                </a:lnTo>
                <a:lnTo>
                  <a:pt x="1933" y="483"/>
                </a:lnTo>
                <a:lnTo>
                  <a:pt x="1934" y="480"/>
                </a:lnTo>
                <a:lnTo>
                  <a:pt x="1937" y="478"/>
                </a:lnTo>
                <a:lnTo>
                  <a:pt x="1937" y="477"/>
                </a:lnTo>
                <a:lnTo>
                  <a:pt x="1937" y="475"/>
                </a:lnTo>
                <a:lnTo>
                  <a:pt x="1942" y="469"/>
                </a:lnTo>
                <a:lnTo>
                  <a:pt x="1944" y="464"/>
                </a:lnTo>
                <a:lnTo>
                  <a:pt x="1945" y="461"/>
                </a:lnTo>
                <a:lnTo>
                  <a:pt x="1947" y="459"/>
                </a:lnTo>
                <a:lnTo>
                  <a:pt x="1948" y="456"/>
                </a:lnTo>
                <a:lnTo>
                  <a:pt x="1950" y="453"/>
                </a:lnTo>
                <a:lnTo>
                  <a:pt x="1950" y="452"/>
                </a:lnTo>
                <a:lnTo>
                  <a:pt x="1952" y="448"/>
                </a:lnTo>
                <a:lnTo>
                  <a:pt x="1953" y="445"/>
                </a:lnTo>
                <a:lnTo>
                  <a:pt x="1956" y="441"/>
                </a:lnTo>
                <a:lnTo>
                  <a:pt x="1956" y="439"/>
                </a:lnTo>
                <a:lnTo>
                  <a:pt x="1959" y="434"/>
                </a:lnTo>
                <a:lnTo>
                  <a:pt x="1959" y="433"/>
                </a:lnTo>
                <a:lnTo>
                  <a:pt x="1963" y="426"/>
                </a:lnTo>
                <a:lnTo>
                  <a:pt x="1964" y="423"/>
                </a:lnTo>
                <a:lnTo>
                  <a:pt x="1964" y="422"/>
                </a:lnTo>
                <a:lnTo>
                  <a:pt x="1964" y="420"/>
                </a:lnTo>
                <a:lnTo>
                  <a:pt x="1966" y="417"/>
                </a:lnTo>
                <a:lnTo>
                  <a:pt x="1964" y="414"/>
                </a:lnTo>
                <a:lnTo>
                  <a:pt x="1966" y="412"/>
                </a:lnTo>
                <a:lnTo>
                  <a:pt x="1967" y="406"/>
                </a:lnTo>
                <a:lnTo>
                  <a:pt x="1969" y="404"/>
                </a:lnTo>
                <a:lnTo>
                  <a:pt x="1970" y="401"/>
                </a:lnTo>
                <a:lnTo>
                  <a:pt x="1972" y="399"/>
                </a:lnTo>
                <a:lnTo>
                  <a:pt x="1974" y="393"/>
                </a:lnTo>
                <a:lnTo>
                  <a:pt x="1974" y="392"/>
                </a:lnTo>
                <a:lnTo>
                  <a:pt x="1975" y="390"/>
                </a:lnTo>
                <a:lnTo>
                  <a:pt x="1975" y="388"/>
                </a:lnTo>
                <a:lnTo>
                  <a:pt x="1975" y="387"/>
                </a:lnTo>
                <a:lnTo>
                  <a:pt x="1975" y="385"/>
                </a:lnTo>
                <a:lnTo>
                  <a:pt x="1977" y="381"/>
                </a:lnTo>
                <a:lnTo>
                  <a:pt x="1978" y="376"/>
                </a:lnTo>
                <a:lnTo>
                  <a:pt x="1980" y="368"/>
                </a:lnTo>
                <a:lnTo>
                  <a:pt x="1983" y="363"/>
                </a:lnTo>
                <a:lnTo>
                  <a:pt x="1983" y="362"/>
                </a:lnTo>
                <a:lnTo>
                  <a:pt x="1983" y="360"/>
                </a:lnTo>
                <a:lnTo>
                  <a:pt x="1985" y="358"/>
                </a:lnTo>
                <a:lnTo>
                  <a:pt x="1985" y="357"/>
                </a:lnTo>
                <a:lnTo>
                  <a:pt x="1985" y="355"/>
                </a:lnTo>
                <a:lnTo>
                  <a:pt x="1986" y="355"/>
                </a:lnTo>
                <a:lnTo>
                  <a:pt x="1988" y="349"/>
                </a:lnTo>
                <a:lnTo>
                  <a:pt x="1989" y="347"/>
                </a:lnTo>
                <a:lnTo>
                  <a:pt x="1989" y="346"/>
                </a:lnTo>
                <a:lnTo>
                  <a:pt x="1989" y="344"/>
                </a:lnTo>
                <a:lnTo>
                  <a:pt x="1991" y="341"/>
                </a:lnTo>
                <a:lnTo>
                  <a:pt x="1993" y="338"/>
                </a:lnTo>
                <a:lnTo>
                  <a:pt x="1993" y="336"/>
                </a:lnTo>
                <a:lnTo>
                  <a:pt x="1993" y="335"/>
                </a:lnTo>
                <a:lnTo>
                  <a:pt x="1994" y="333"/>
                </a:lnTo>
                <a:lnTo>
                  <a:pt x="1994" y="330"/>
                </a:lnTo>
                <a:lnTo>
                  <a:pt x="1996" y="327"/>
                </a:lnTo>
                <a:lnTo>
                  <a:pt x="1996" y="327"/>
                </a:lnTo>
                <a:lnTo>
                  <a:pt x="1997" y="324"/>
                </a:lnTo>
                <a:lnTo>
                  <a:pt x="1999" y="322"/>
                </a:lnTo>
                <a:lnTo>
                  <a:pt x="1999" y="321"/>
                </a:lnTo>
                <a:lnTo>
                  <a:pt x="1999" y="319"/>
                </a:lnTo>
                <a:lnTo>
                  <a:pt x="2000" y="317"/>
                </a:lnTo>
                <a:lnTo>
                  <a:pt x="2000" y="314"/>
                </a:lnTo>
                <a:lnTo>
                  <a:pt x="2002" y="313"/>
                </a:lnTo>
                <a:lnTo>
                  <a:pt x="2002" y="311"/>
                </a:lnTo>
                <a:lnTo>
                  <a:pt x="2004" y="309"/>
                </a:lnTo>
                <a:lnTo>
                  <a:pt x="2004" y="308"/>
                </a:lnTo>
                <a:lnTo>
                  <a:pt x="2004" y="306"/>
                </a:lnTo>
                <a:lnTo>
                  <a:pt x="2004" y="305"/>
                </a:lnTo>
                <a:lnTo>
                  <a:pt x="2005" y="303"/>
                </a:lnTo>
                <a:lnTo>
                  <a:pt x="2007" y="300"/>
                </a:lnTo>
                <a:lnTo>
                  <a:pt x="2008" y="295"/>
                </a:lnTo>
                <a:lnTo>
                  <a:pt x="2010" y="294"/>
                </a:lnTo>
                <a:lnTo>
                  <a:pt x="2010" y="292"/>
                </a:lnTo>
                <a:lnTo>
                  <a:pt x="2010" y="291"/>
                </a:lnTo>
                <a:lnTo>
                  <a:pt x="2012" y="289"/>
                </a:lnTo>
                <a:lnTo>
                  <a:pt x="2012" y="289"/>
                </a:lnTo>
                <a:lnTo>
                  <a:pt x="2012" y="287"/>
                </a:lnTo>
                <a:lnTo>
                  <a:pt x="2013" y="284"/>
                </a:lnTo>
                <a:lnTo>
                  <a:pt x="2013" y="283"/>
                </a:lnTo>
                <a:lnTo>
                  <a:pt x="2013" y="279"/>
                </a:lnTo>
                <a:lnTo>
                  <a:pt x="2013" y="278"/>
                </a:lnTo>
                <a:lnTo>
                  <a:pt x="2013" y="276"/>
                </a:lnTo>
                <a:lnTo>
                  <a:pt x="2013" y="275"/>
                </a:lnTo>
                <a:lnTo>
                  <a:pt x="2015" y="272"/>
                </a:lnTo>
                <a:lnTo>
                  <a:pt x="2015" y="268"/>
                </a:lnTo>
                <a:lnTo>
                  <a:pt x="2015" y="267"/>
                </a:lnTo>
                <a:lnTo>
                  <a:pt x="2016" y="265"/>
                </a:lnTo>
                <a:lnTo>
                  <a:pt x="2016" y="264"/>
                </a:lnTo>
                <a:lnTo>
                  <a:pt x="2016" y="261"/>
                </a:lnTo>
                <a:lnTo>
                  <a:pt x="2016" y="259"/>
                </a:lnTo>
                <a:lnTo>
                  <a:pt x="2018" y="257"/>
                </a:lnTo>
                <a:lnTo>
                  <a:pt x="2018" y="256"/>
                </a:lnTo>
                <a:lnTo>
                  <a:pt x="2018" y="254"/>
                </a:lnTo>
                <a:lnTo>
                  <a:pt x="2018" y="253"/>
                </a:lnTo>
                <a:lnTo>
                  <a:pt x="2018" y="251"/>
                </a:lnTo>
                <a:lnTo>
                  <a:pt x="2019" y="249"/>
                </a:lnTo>
                <a:lnTo>
                  <a:pt x="2019" y="249"/>
                </a:lnTo>
                <a:lnTo>
                  <a:pt x="2019" y="248"/>
                </a:lnTo>
                <a:lnTo>
                  <a:pt x="2019" y="246"/>
                </a:lnTo>
                <a:lnTo>
                  <a:pt x="2019" y="245"/>
                </a:lnTo>
                <a:lnTo>
                  <a:pt x="2021" y="243"/>
                </a:lnTo>
                <a:lnTo>
                  <a:pt x="2021" y="242"/>
                </a:lnTo>
                <a:lnTo>
                  <a:pt x="2021" y="240"/>
                </a:lnTo>
                <a:lnTo>
                  <a:pt x="2021" y="238"/>
                </a:lnTo>
                <a:lnTo>
                  <a:pt x="2023" y="235"/>
                </a:lnTo>
                <a:lnTo>
                  <a:pt x="2023" y="232"/>
                </a:lnTo>
                <a:lnTo>
                  <a:pt x="2023" y="231"/>
                </a:lnTo>
                <a:lnTo>
                  <a:pt x="2023" y="229"/>
                </a:lnTo>
                <a:lnTo>
                  <a:pt x="2024" y="229"/>
                </a:lnTo>
                <a:lnTo>
                  <a:pt x="2024" y="226"/>
                </a:lnTo>
                <a:lnTo>
                  <a:pt x="2024" y="223"/>
                </a:lnTo>
                <a:lnTo>
                  <a:pt x="2026" y="221"/>
                </a:lnTo>
                <a:lnTo>
                  <a:pt x="2026" y="219"/>
                </a:lnTo>
                <a:lnTo>
                  <a:pt x="2026" y="218"/>
                </a:lnTo>
                <a:lnTo>
                  <a:pt x="2026" y="216"/>
                </a:lnTo>
                <a:lnTo>
                  <a:pt x="2027" y="216"/>
                </a:lnTo>
                <a:lnTo>
                  <a:pt x="2027" y="215"/>
                </a:lnTo>
                <a:lnTo>
                  <a:pt x="2027" y="213"/>
                </a:lnTo>
                <a:lnTo>
                  <a:pt x="2027" y="212"/>
                </a:lnTo>
                <a:lnTo>
                  <a:pt x="2029" y="212"/>
                </a:lnTo>
                <a:lnTo>
                  <a:pt x="2029" y="210"/>
                </a:lnTo>
                <a:lnTo>
                  <a:pt x="2029" y="208"/>
                </a:lnTo>
                <a:lnTo>
                  <a:pt x="2030" y="207"/>
                </a:lnTo>
                <a:lnTo>
                  <a:pt x="2030" y="205"/>
                </a:lnTo>
                <a:lnTo>
                  <a:pt x="2030" y="204"/>
                </a:lnTo>
                <a:lnTo>
                  <a:pt x="2032" y="199"/>
                </a:lnTo>
                <a:lnTo>
                  <a:pt x="2032" y="197"/>
                </a:lnTo>
                <a:lnTo>
                  <a:pt x="2034" y="196"/>
                </a:lnTo>
                <a:lnTo>
                  <a:pt x="2034" y="193"/>
                </a:lnTo>
                <a:lnTo>
                  <a:pt x="2035" y="189"/>
                </a:lnTo>
                <a:lnTo>
                  <a:pt x="2035" y="188"/>
                </a:lnTo>
                <a:lnTo>
                  <a:pt x="2035" y="186"/>
                </a:lnTo>
                <a:lnTo>
                  <a:pt x="2037" y="186"/>
                </a:lnTo>
                <a:lnTo>
                  <a:pt x="2037" y="183"/>
                </a:lnTo>
                <a:lnTo>
                  <a:pt x="2038" y="182"/>
                </a:lnTo>
                <a:lnTo>
                  <a:pt x="2038" y="180"/>
                </a:lnTo>
                <a:lnTo>
                  <a:pt x="2038" y="178"/>
                </a:lnTo>
                <a:lnTo>
                  <a:pt x="2040" y="177"/>
                </a:lnTo>
                <a:lnTo>
                  <a:pt x="2040" y="175"/>
                </a:lnTo>
                <a:lnTo>
                  <a:pt x="2040" y="174"/>
                </a:lnTo>
                <a:lnTo>
                  <a:pt x="2042" y="174"/>
                </a:lnTo>
                <a:lnTo>
                  <a:pt x="2042" y="172"/>
                </a:lnTo>
                <a:lnTo>
                  <a:pt x="2042" y="171"/>
                </a:lnTo>
                <a:lnTo>
                  <a:pt x="2043" y="169"/>
                </a:lnTo>
                <a:lnTo>
                  <a:pt x="2043" y="166"/>
                </a:lnTo>
                <a:lnTo>
                  <a:pt x="2045" y="163"/>
                </a:lnTo>
                <a:lnTo>
                  <a:pt x="2046" y="153"/>
                </a:lnTo>
                <a:lnTo>
                  <a:pt x="2046" y="150"/>
                </a:lnTo>
                <a:lnTo>
                  <a:pt x="2048" y="144"/>
                </a:lnTo>
                <a:lnTo>
                  <a:pt x="2049" y="137"/>
                </a:lnTo>
                <a:lnTo>
                  <a:pt x="2049" y="133"/>
                </a:lnTo>
                <a:lnTo>
                  <a:pt x="2051" y="133"/>
                </a:lnTo>
                <a:lnTo>
                  <a:pt x="2051" y="131"/>
                </a:lnTo>
                <a:lnTo>
                  <a:pt x="2051" y="125"/>
                </a:lnTo>
                <a:lnTo>
                  <a:pt x="2051" y="115"/>
                </a:lnTo>
                <a:lnTo>
                  <a:pt x="2051" y="107"/>
                </a:lnTo>
                <a:lnTo>
                  <a:pt x="2051" y="103"/>
                </a:lnTo>
                <a:lnTo>
                  <a:pt x="2051" y="101"/>
                </a:lnTo>
                <a:lnTo>
                  <a:pt x="2051" y="98"/>
                </a:lnTo>
                <a:lnTo>
                  <a:pt x="2051" y="96"/>
                </a:lnTo>
                <a:lnTo>
                  <a:pt x="2051" y="95"/>
                </a:lnTo>
                <a:lnTo>
                  <a:pt x="2051" y="93"/>
                </a:lnTo>
                <a:lnTo>
                  <a:pt x="2051" y="85"/>
                </a:lnTo>
                <a:lnTo>
                  <a:pt x="2049" y="77"/>
                </a:lnTo>
                <a:lnTo>
                  <a:pt x="2049" y="73"/>
                </a:lnTo>
                <a:lnTo>
                  <a:pt x="2049" y="69"/>
                </a:lnTo>
                <a:lnTo>
                  <a:pt x="2049" y="66"/>
                </a:lnTo>
                <a:lnTo>
                  <a:pt x="2049" y="63"/>
                </a:lnTo>
                <a:lnTo>
                  <a:pt x="2049" y="58"/>
                </a:lnTo>
                <a:lnTo>
                  <a:pt x="2049" y="55"/>
                </a:lnTo>
                <a:lnTo>
                  <a:pt x="2049" y="51"/>
                </a:lnTo>
                <a:lnTo>
                  <a:pt x="2051" y="44"/>
                </a:lnTo>
                <a:lnTo>
                  <a:pt x="2051" y="38"/>
                </a:lnTo>
                <a:lnTo>
                  <a:pt x="2051" y="36"/>
                </a:lnTo>
                <a:lnTo>
                  <a:pt x="2051" y="35"/>
                </a:lnTo>
                <a:lnTo>
                  <a:pt x="2051" y="35"/>
                </a:lnTo>
                <a:lnTo>
                  <a:pt x="2051" y="28"/>
                </a:lnTo>
                <a:lnTo>
                  <a:pt x="2051" y="24"/>
                </a:lnTo>
                <a:lnTo>
                  <a:pt x="2051" y="19"/>
                </a:lnTo>
                <a:lnTo>
                  <a:pt x="2051" y="14"/>
                </a:lnTo>
                <a:lnTo>
                  <a:pt x="2053" y="11"/>
                </a:lnTo>
                <a:lnTo>
                  <a:pt x="2053" y="8"/>
                </a:lnTo>
                <a:lnTo>
                  <a:pt x="2054" y="0"/>
                </a:lnTo>
                <a:lnTo>
                  <a:pt x="2057" y="3"/>
                </a:lnTo>
                <a:lnTo>
                  <a:pt x="2059" y="3"/>
                </a:lnTo>
                <a:lnTo>
                  <a:pt x="2060" y="3"/>
                </a:lnTo>
                <a:lnTo>
                  <a:pt x="2060" y="5"/>
                </a:lnTo>
                <a:lnTo>
                  <a:pt x="2062" y="5"/>
                </a:lnTo>
                <a:lnTo>
                  <a:pt x="2064" y="6"/>
                </a:lnTo>
                <a:lnTo>
                  <a:pt x="2065" y="8"/>
                </a:lnTo>
                <a:lnTo>
                  <a:pt x="2067" y="8"/>
                </a:lnTo>
                <a:lnTo>
                  <a:pt x="2068" y="9"/>
                </a:lnTo>
                <a:lnTo>
                  <a:pt x="2070" y="11"/>
                </a:lnTo>
                <a:lnTo>
                  <a:pt x="2072" y="11"/>
                </a:lnTo>
                <a:lnTo>
                  <a:pt x="2076" y="14"/>
                </a:lnTo>
                <a:lnTo>
                  <a:pt x="2078" y="16"/>
                </a:lnTo>
                <a:lnTo>
                  <a:pt x="2083" y="19"/>
                </a:lnTo>
                <a:lnTo>
                  <a:pt x="2084" y="21"/>
                </a:lnTo>
                <a:lnTo>
                  <a:pt x="2086" y="21"/>
                </a:lnTo>
                <a:lnTo>
                  <a:pt x="2086" y="22"/>
                </a:lnTo>
                <a:lnTo>
                  <a:pt x="2087" y="22"/>
                </a:lnTo>
                <a:lnTo>
                  <a:pt x="2090" y="24"/>
                </a:lnTo>
                <a:lnTo>
                  <a:pt x="2095" y="27"/>
                </a:lnTo>
                <a:lnTo>
                  <a:pt x="2098" y="30"/>
                </a:lnTo>
                <a:lnTo>
                  <a:pt x="2103" y="33"/>
                </a:lnTo>
                <a:lnTo>
                  <a:pt x="2105" y="33"/>
                </a:lnTo>
                <a:lnTo>
                  <a:pt x="2106" y="35"/>
                </a:lnTo>
                <a:lnTo>
                  <a:pt x="2108" y="36"/>
                </a:lnTo>
                <a:lnTo>
                  <a:pt x="2109" y="36"/>
                </a:lnTo>
                <a:lnTo>
                  <a:pt x="2109" y="38"/>
                </a:lnTo>
                <a:lnTo>
                  <a:pt x="2111" y="38"/>
                </a:lnTo>
                <a:lnTo>
                  <a:pt x="2113" y="39"/>
                </a:lnTo>
                <a:lnTo>
                  <a:pt x="2114" y="41"/>
                </a:lnTo>
                <a:lnTo>
                  <a:pt x="2119" y="44"/>
                </a:lnTo>
                <a:lnTo>
                  <a:pt x="2124" y="47"/>
                </a:lnTo>
                <a:lnTo>
                  <a:pt x="2125" y="49"/>
                </a:lnTo>
                <a:lnTo>
                  <a:pt x="2128" y="52"/>
                </a:lnTo>
                <a:lnTo>
                  <a:pt x="2136" y="58"/>
                </a:lnTo>
                <a:lnTo>
                  <a:pt x="2144" y="62"/>
                </a:lnTo>
                <a:lnTo>
                  <a:pt x="2146" y="63"/>
                </a:lnTo>
                <a:lnTo>
                  <a:pt x="2147" y="65"/>
                </a:lnTo>
                <a:lnTo>
                  <a:pt x="2149" y="65"/>
                </a:lnTo>
                <a:lnTo>
                  <a:pt x="2149" y="66"/>
                </a:lnTo>
                <a:lnTo>
                  <a:pt x="2150" y="66"/>
                </a:lnTo>
                <a:lnTo>
                  <a:pt x="2152" y="68"/>
                </a:lnTo>
                <a:lnTo>
                  <a:pt x="2154" y="68"/>
                </a:lnTo>
                <a:lnTo>
                  <a:pt x="2154" y="69"/>
                </a:lnTo>
                <a:lnTo>
                  <a:pt x="2155" y="69"/>
                </a:lnTo>
                <a:lnTo>
                  <a:pt x="2157" y="71"/>
                </a:lnTo>
                <a:lnTo>
                  <a:pt x="2158" y="73"/>
                </a:lnTo>
                <a:lnTo>
                  <a:pt x="2160" y="73"/>
                </a:lnTo>
                <a:lnTo>
                  <a:pt x="2160" y="74"/>
                </a:lnTo>
                <a:lnTo>
                  <a:pt x="2162" y="74"/>
                </a:lnTo>
                <a:lnTo>
                  <a:pt x="2163" y="76"/>
                </a:lnTo>
                <a:lnTo>
                  <a:pt x="2165" y="77"/>
                </a:lnTo>
                <a:lnTo>
                  <a:pt x="2165" y="77"/>
                </a:lnTo>
                <a:lnTo>
                  <a:pt x="2166" y="79"/>
                </a:lnTo>
                <a:lnTo>
                  <a:pt x="2168" y="81"/>
                </a:lnTo>
                <a:lnTo>
                  <a:pt x="2169" y="81"/>
                </a:lnTo>
                <a:lnTo>
                  <a:pt x="2169" y="82"/>
                </a:lnTo>
                <a:lnTo>
                  <a:pt x="2171" y="82"/>
                </a:lnTo>
                <a:lnTo>
                  <a:pt x="2173" y="84"/>
                </a:lnTo>
                <a:lnTo>
                  <a:pt x="2174" y="85"/>
                </a:lnTo>
                <a:lnTo>
                  <a:pt x="2176" y="87"/>
                </a:lnTo>
                <a:lnTo>
                  <a:pt x="2177" y="87"/>
                </a:lnTo>
                <a:lnTo>
                  <a:pt x="2177" y="88"/>
                </a:lnTo>
                <a:lnTo>
                  <a:pt x="2179" y="88"/>
                </a:lnTo>
                <a:lnTo>
                  <a:pt x="2180" y="88"/>
                </a:lnTo>
                <a:lnTo>
                  <a:pt x="2180" y="90"/>
                </a:lnTo>
                <a:lnTo>
                  <a:pt x="2185" y="93"/>
                </a:lnTo>
                <a:lnTo>
                  <a:pt x="2192" y="98"/>
                </a:lnTo>
                <a:lnTo>
                  <a:pt x="2196" y="99"/>
                </a:lnTo>
                <a:lnTo>
                  <a:pt x="2201" y="103"/>
                </a:lnTo>
                <a:lnTo>
                  <a:pt x="2203" y="104"/>
                </a:lnTo>
                <a:lnTo>
                  <a:pt x="2206" y="107"/>
                </a:lnTo>
                <a:lnTo>
                  <a:pt x="2210" y="111"/>
                </a:lnTo>
                <a:lnTo>
                  <a:pt x="2212" y="112"/>
                </a:lnTo>
                <a:lnTo>
                  <a:pt x="2214" y="112"/>
                </a:lnTo>
                <a:lnTo>
                  <a:pt x="2214" y="114"/>
                </a:lnTo>
                <a:lnTo>
                  <a:pt x="2215" y="114"/>
                </a:lnTo>
                <a:lnTo>
                  <a:pt x="2215" y="115"/>
                </a:lnTo>
                <a:lnTo>
                  <a:pt x="2217" y="115"/>
                </a:lnTo>
                <a:lnTo>
                  <a:pt x="2218" y="115"/>
                </a:lnTo>
                <a:lnTo>
                  <a:pt x="2218" y="117"/>
                </a:lnTo>
                <a:lnTo>
                  <a:pt x="2220" y="117"/>
                </a:lnTo>
                <a:lnTo>
                  <a:pt x="2222" y="118"/>
                </a:lnTo>
                <a:lnTo>
                  <a:pt x="2226" y="122"/>
                </a:lnTo>
                <a:lnTo>
                  <a:pt x="2231" y="126"/>
                </a:lnTo>
                <a:lnTo>
                  <a:pt x="2233" y="126"/>
                </a:lnTo>
                <a:lnTo>
                  <a:pt x="2234" y="128"/>
                </a:lnTo>
                <a:lnTo>
                  <a:pt x="2236" y="128"/>
                </a:lnTo>
                <a:lnTo>
                  <a:pt x="2236" y="129"/>
                </a:lnTo>
                <a:lnTo>
                  <a:pt x="2240" y="133"/>
                </a:lnTo>
                <a:lnTo>
                  <a:pt x="2244" y="136"/>
                </a:lnTo>
                <a:lnTo>
                  <a:pt x="2245" y="136"/>
                </a:lnTo>
                <a:lnTo>
                  <a:pt x="2245" y="136"/>
                </a:lnTo>
                <a:lnTo>
                  <a:pt x="2247" y="136"/>
                </a:lnTo>
                <a:lnTo>
                  <a:pt x="2248" y="137"/>
                </a:lnTo>
                <a:lnTo>
                  <a:pt x="2250" y="139"/>
                </a:lnTo>
                <a:lnTo>
                  <a:pt x="2252" y="139"/>
                </a:lnTo>
                <a:lnTo>
                  <a:pt x="2252" y="141"/>
                </a:lnTo>
                <a:lnTo>
                  <a:pt x="2253" y="141"/>
                </a:lnTo>
                <a:lnTo>
                  <a:pt x="2253" y="142"/>
                </a:lnTo>
                <a:lnTo>
                  <a:pt x="2255" y="142"/>
                </a:lnTo>
                <a:lnTo>
                  <a:pt x="2259" y="145"/>
                </a:lnTo>
                <a:lnTo>
                  <a:pt x="2261" y="147"/>
                </a:lnTo>
                <a:lnTo>
                  <a:pt x="2269" y="152"/>
                </a:lnTo>
                <a:lnTo>
                  <a:pt x="2269" y="153"/>
                </a:lnTo>
                <a:lnTo>
                  <a:pt x="2270" y="153"/>
                </a:lnTo>
                <a:lnTo>
                  <a:pt x="2272" y="155"/>
                </a:lnTo>
                <a:lnTo>
                  <a:pt x="2274" y="155"/>
                </a:lnTo>
                <a:lnTo>
                  <a:pt x="2274" y="156"/>
                </a:lnTo>
                <a:lnTo>
                  <a:pt x="2275" y="156"/>
                </a:lnTo>
                <a:lnTo>
                  <a:pt x="2277" y="158"/>
                </a:lnTo>
                <a:lnTo>
                  <a:pt x="2278" y="159"/>
                </a:lnTo>
                <a:lnTo>
                  <a:pt x="2282" y="163"/>
                </a:lnTo>
                <a:lnTo>
                  <a:pt x="2300" y="175"/>
                </a:lnTo>
                <a:lnTo>
                  <a:pt x="2315" y="185"/>
                </a:lnTo>
                <a:lnTo>
                  <a:pt x="2316" y="186"/>
                </a:lnTo>
                <a:lnTo>
                  <a:pt x="2324" y="193"/>
                </a:lnTo>
                <a:lnTo>
                  <a:pt x="2338" y="204"/>
                </a:lnTo>
                <a:lnTo>
                  <a:pt x="2348" y="210"/>
                </a:lnTo>
                <a:lnTo>
                  <a:pt x="2378" y="232"/>
                </a:lnTo>
                <a:lnTo>
                  <a:pt x="2398" y="246"/>
                </a:lnTo>
                <a:lnTo>
                  <a:pt x="2409" y="254"/>
                </a:lnTo>
                <a:lnTo>
                  <a:pt x="2420" y="262"/>
                </a:lnTo>
                <a:lnTo>
                  <a:pt x="2427" y="267"/>
                </a:lnTo>
                <a:lnTo>
                  <a:pt x="2433" y="272"/>
                </a:lnTo>
                <a:lnTo>
                  <a:pt x="2446" y="279"/>
                </a:lnTo>
                <a:lnTo>
                  <a:pt x="2450" y="283"/>
                </a:lnTo>
                <a:lnTo>
                  <a:pt x="2457" y="287"/>
                </a:lnTo>
                <a:lnTo>
                  <a:pt x="2460" y="289"/>
                </a:lnTo>
                <a:lnTo>
                  <a:pt x="2463" y="291"/>
                </a:lnTo>
                <a:lnTo>
                  <a:pt x="2463" y="292"/>
                </a:lnTo>
                <a:lnTo>
                  <a:pt x="2465" y="292"/>
                </a:lnTo>
                <a:lnTo>
                  <a:pt x="2477" y="303"/>
                </a:lnTo>
                <a:lnTo>
                  <a:pt x="2480" y="305"/>
                </a:lnTo>
                <a:lnTo>
                  <a:pt x="2482" y="306"/>
                </a:lnTo>
                <a:lnTo>
                  <a:pt x="2484" y="308"/>
                </a:lnTo>
                <a:lnTo>
                  <a:pt x="2485" y="308"/>
                </a:lnTo>
                <a:lnTo>
                  <a:pt x="2485" y="309"/>
                </a:lnTo>
                <a:lnTo>
                  <a:pt x="2487" y="309"/>
                </a:lnTo>
                <a:lnTo>
                  <a:pt x="2488" y="311"/>
                </a:lnTo>
                <a:lnTo>
                  <a:pt x="2490" y="311"/>
                </a:lnTo>
                <a:lnTo>
                  <a:pt x="2490" y="313"/>
                </a:lnTo>
                <a:lnTo>
                  <a:pt x="2492" y="313"/>
                </a:lnTo>
                <a:lnTo>
                  <a:pt x="2495" y="316"/>
                </a:lnTo>
                <a:lnTo>
                  <a:pt x="2496" y="316"/>
                </a:lnTo>
                <a:lnTo>
                  <a:pt x="2498" y="317"/>
                </a:lnTo>
                <a:lnTo>
                  <a:pt x="2499" y="319"/>
                </a:lnTo>
                <a:lnTo>
                  <a:pt x="2501" y="319"/>
                </a:lnTo>
                <a:lnTo>
                  <a:pt x="2501" y="321"/>
                </a:lnTo>
                <a:lnTo>
                  <a:pt x="2503" y="321"/>
                </a:lnTo>
                <a:lnTo>
                  <a:pt x="2503" y="322"/>
                </a:lnTo>
                <a:lnTo>
                  <a:pt x="2504" y="322"/>
                </a:lnTo>
                <a:lnTo>
                  <a:pt x="2506" y="324"/>
                </a:lnTo>
                <a:lnTo>
                  <a:pt x="2506" y="324"/>
                </a:lnTo>
                <a:lnTo>
                  <a:pt x="2506" y="325"/>
                </a:lnTo>
                <a:lnTo>
                  <a:pt x="2509" y="327"/>
                </a:lnTo>
                <a:lnTo>
                  <a:pt x="2499" y="327"/>
                </a:lnTo>
                <a:lnTo>
                  <a:pt x="2496" y="327"/>
                </a:lnTo>
                <a:lnTo>
                  <a:pt x="2495" y="327"/>
                </a:lnTo>
                <a:lnTo>
                  <a:pt x="2493" y="327"/>
                </a:lnTo>
                <a:lnTo>
                  <a:pt x="2492" y="327"/>
                </a:lnTo>
                <a:lnTo>
                  <a:pt x="2490" y="327"/>
                </a:lnTo>
                <a:lnTo>
                  <a:pt x="2488" y="327"/>
                </a:lnTo>
                <a:lnTo>
                  <a:pt x="2487" y="328"/>
                </a:lnTo>
                <a:lnTo>
                  <a:pt x="2485" y="328"/>
                </a:lnTo>
                <a:lnTo>
                  <a:pt x="2484" y="328"/>
                </a:lnTo>
                <a:lnTo>
                  <a:pt x="2482" y="328"/>
                </a:lnTo>
                <a:lnTo>
                  <a:pt x="2480" y="328"/>
                </a:lnTo>
                <a:lnTo>
                  <a:pt x="2479" y="328"/>
                </a:lnTo>
                <a:lnTo>
                  <a:pt x="2476" y="328"/>
                </a:lnTo>
                <a:lnTo>
                  <a:pt x="2474" y="328"/>
                </a:lnTo>
                <a:lnTo>
                  <a:pt x="2473" y="328"/>
                </a:lnTo>
                <a:lnTo>
                  <a:pt x="2471" y="330"/>
                </a:lnTo>
                <a:lnTo>
                  <a:pt x="2469" y="330"/>
                </a:lnTo>
                <a:lnTo>
                  <a:pt x="2468" y="330"/>
                </a:lnTo>
                <a:lnTo>
                  <a:pt x="2468" y="330"/>
                </a:lnTo>
                <a:lnTo>
                  <a:pt x="2465" y="330"/>
                </a:lnTo>
                <a:lnTo>
                  <a:pt x="2462" y="330"/>
                </a:lnTo>
                <a:lnTo>
                  <a:pt x="2460" y="330"/>
                </a:lnTo>
                <a:lnTo>
                  <a:pt x="2458" y="330"/>
                </a:lnTo>
                <a:lnTo>
                  <a:pt x="2457" y="330"/>
                </a:lnTo>
                <a:lnTo>
                  <a:pt x="2454" y="332"/>
                </a:lnTo>
                <a:lnTo>
                  <a:pt x="2450" y="332"/>
                </a:lnTo>
                <a:lnTo>
                  <a:pt x="2447" y="332"/>
                </a:lnTo>
                <a:lnTo>
                  <a:pt x="2444" y="333"/>
                </a:lnTo>
                <a:lnTo>
                  <a:pt x="2441" y="333"/>
                </a:lnTo>
                <a:lnTo>
                  <a:pt x="2438" y="335"/>
                </a:lnTo>
                <a:lnTo>
                  <a:pt x="2435" y="336"/>
                </a:lnTo>
                <a:lnTo>
                  <a:pt x="2433" y="336"/>
                </a:lnTo>
                <a:lnTo>
                  <a:pt x="2432" y="336"/>
                </a:lnTo>
                <a:lnTo>
                  <a:pt x="2430" y="336"/>
                </a:lnTo>
                <a:lnTo>
                  <a:pt x="2430" y="336"/>
                </a:lnTo>
                <a:lnTo>
                  <a:pt x="2428" y="338"/>
                </a:lnTo>
                <a:lnTo>
                  <a:pt x="2425" y="338"/>
                </a:lnTo>
                <a:lnTo>
                  <a:pt x="2422" y="339"/>
                </a:lnTo>
                <a:lnTo>
                  <a:pt x="2420" y="339"/>
                </a:lnTo>
                <a:lnTo>
                  <a:pt x="2419" y="339"/>
                </a:lnTo>
                <a:lnTo>
                  <a:pt x="2417" y="339"/>
                </a:lnTo>
                <a:lnTo>
                  <a:pt x="2416" y="341"/>
                </a:lnTo>
                <a:lnTo>
                  <a:pt x="2414" y="341"/>
                </a:lnTo>
                <a:lnTo>
                  <a:pt x="2413" y="341"/>
                </a:lnTo>
                <a:lnTo>
                  <a:pt x="2411" y="341"/>
                </a:lnTo>
                <a:lnTo>
                  <a:pt x="2409" y="343"/>
                </a:lnTo>
                <a:lnTo>
                  <a:pt x="2406" y="344"/>
                </a:lnTo>
                <a:lnTo>
                  <a:pt x="2403" y="346"/>
                </a:lnTo>
                <a:lnTo>
                  <a:pt x="2406" y="347"/>
                </a:lnTo>
                <a:lnTo>
                  <a:pt x="2408" y="349"/>
                </a:lnTo>
                <a:lnTo>
                  <a:pt x="2409" y="349"/>
                </a:lnTo>
                <a:lnTo>
                  <a:pt x="2411" y="351"/>
                </a:lnTo>
                <a:lnTo>
                  <a:pt x="2413" y="352"/>
                </a:lnTo>
                <a:lnTo>
                  <a:pt x="2414" y="352"/>
                </a:lnTo>
                <a:lnTo>
                  <a:pt x="2414" y="354"/>
                </a:lnTo>
                <a:lnTo>
                  <a:pt x="2416" y="354"/>
                </a:lnTo>
                <a:lnTo>
                  <a:pt x="2419" y="355"/>
                </a:lnTo>
                <a:lnTo>
                  <a:pt x="2432" y="365"/>
                </a:lnTo>
                <a:lnTo>
                  <a:pt x="2446" y="373"/>
                </a:lnTo>
                <a:lnTo>
                  <a:pt x="2452" y="377"/>
                </a:lnTo>
                <a:lnTo>
                  <a:pt x="2468" y="38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9945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9802A-B4C4-01FC-C379-EE54E57A6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Henderson Map of Kentucky State</a:t>
            </a:r>
            <a:endParaRPr lang="en-US" altLang="zh-CN" b="0" i="0" u="none" strike="noStrike" kern="100" baseline="0">
              <a:latin typeface="Times New Roman" panose="02020603050405020304" pitchFamily="18" charset="0"/>
              <a:ea typeface="等线" panose="02010600030101010101" pitchFamily="2" charset="-122"/>
            </a:endParaRP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72498B71-9399-4828-6790-EBA4CDD62064}"/>
              </a:ext>
            </a:extLst>
          </p:cNvPr>
          <p:cNvSpPr>
            <a:spLocks noEditPoints="1"/>
          </p:cNvSpPr>
          <p:nvPr/>
        </p:nvSpPr>
        <p:spPr bwMode="auto">
          <a:xfrm>
            <a:off x="683568" y="1419622"/>
            <a:ext cx="3467100" cy="3117850"/>
          </a:xfrm>
          <a:custGeom>
            <a:avLst/>
            <a:gdLst>
              <a:gd name="T0" fmla="*/ 1932 w 2184"/>
              <a:gd name="T1" fmla="*/ 132 h 1964"/>
              <a:gd name="T2" fmla="*/ 1873 w 2184"/>
              <a:gd name="T3" fmla="*/ 148 h 1964"/>
              <a:gd name="T4" fmla="*/ 1884 w 2184"/>
              <a:gd name="T5" fmla="*/ 242 h 1964"/>
              <a:gd name="T6" fmla="*/ 2027 w 2184"/>
              <a:gd name="T7" fmla="*/ 238 h 1964"/>
              <a:gd name="T8" fmla="*/ 2135 w 2184"/>
              <a:gd name="T9" fmla="*/ 525 h 1964"/>
              <a:gd name="T10" fmla="*/ 1982 w 2184"/>
              <a:gd name="T11" fmla="*/ 304 h 1964"/>
              <a:gd name="T12" fmla="*/ 1701 w 2184"/>
              <a:gd name="T13" fmla="*/ 650 h 1964"/>
              <a:gd name="T14" fmla="*/ 1437 w 2184"/>
              <a:gd name="T15" fmla="*/ 805 h 1964"/>
              <a:gd name="T16" fmla="*/ 1502 w 2184"/>
              <a:gd name="T17" fmla="*/ 1203 h 1964"/>
              <a:gd name="T18" fmla="*/ 1623 w 2184"/>
              <a:gd name="T19" fmla="*/ 1474 h 1964"/>
              <a:gd name="T20" fmla="*/ 1696 w 2184"/>
              <a:gd name="T21" fmla="*/ 1546 h 1964"/>
              <a:gd name="T22" fmla="*/ 1742 w 2184"/>
              <a:gd name="T23" fmla="*/ 1782 h 1964"/>
              <a:gd name="T24" fmla="*/ 1582 w 2184"/>
              <a:gd name="T25" fmla="*/ 1635 h 1964"/>
              <a:gd name="T26" fmla="*/ 1303 w 2184"/>
              <a:gd name="T27" fmla="*/ 1730 h 1964"/>
              <a:gd name="T28" fmla="*/ 1124 w 2184"/>
              <a:gd name="T29" fmla="*/ 1572 h 1964"/>
              <a:gd name="T30" fmla="*/ 1094 w 2184"/>
              <a:gd name="T31" fmla="*/ 1667 h 1964"/>
              <a:gd name="T32" fmla="*/ 1119 w 2184"/>
              <a:gd name="T33" fmla="*/ 1689 h 1964"/>
              <a:gd name="T34" fmla="*/ 1172 w 2184"/>
              <a:gd name="T35" fmla="*/ 1723 h 1964"/>
              <a:gd name="T36" fmla="*/ 1137 w 2184"/>
              <a:gd name="T37" fmla="*/ 1802 h 1964"/>
              <a:gd name="T38" fmla="*/ 1075 w 2184"/>
              <a:gd name="T39" fmla="*/ 1786 h 1964"/>
              <a:gd name="T40" fmla="*/ 821 w 2184"/>
              <a:gd name="T41" fmla="*/ 1603 h 1964"/>
              <a:gd name="T42" fmla="*/ 754 w 2184"/>
              <a:gd name="T43" fmla="*/ 1480 h 1964"/>
              <a:gd name="T44" fmla="*/ 718 w 2184"/>
              <a:gd name="T45" fmla="*/ 1516 h 1964"/>
              <a:gd name="T46" fmla="*/ 776 w 2184"/>
              <a:gd name="T47" fmla="*/ 1552 h 1964"/>
              <a:gd name="T48" fmla="*/ 737 w 2184"/>
              <a:gd name="T49" fmla="*/ 1592 h 1964"/>
              <a:gd name="T50" fmla="*/ 718 w 2184"/>
              <a:gd name="T51" fmla="*/ 1579 h 1964"/>
              <a:gd name="T52" fmla="*/ 676 w 2184"/>
              <a:gd name="T53" fmla="*/ 1570 h 1964"/>
              <a:gd name="T54" fmla="*/ 680 w 2184"/>
              <a:gd name="T55" fmla="*/ 1532 h 1964"/>
              <a:gd name="T56" fmla="*/ 628 w 2184"/>
              <a:gd name="T57" fmla="*/ 1505 h 1964"/>
              <a:gd name="T58" fmla="*/ 603 w 2184"/>
              <a:gd name="T59" fmla="*/ 1577 h 1964"/>
              <a:gd name="T60" fmla="*/ 574 w 2184"/>
              <a:gd name="T61" fmla="*/ 1621 h 1964"/>
              <a:gd name="T62" fmla="*/ 621 w 2184"/>
              <a:gd name="T63" fmla="*/ 1663 h 1964"/>
              <a:gd name="T64" fmla="*/ 564 w 2184"/>
              <a:gd name="T65" fmla="*/ 1682 h 1964"/>
              <a:gd name="T66" fmla="*/ 446 w 2184"/>
              <a:gd name="T67" fmla="*/ 1667 h 1964"/>
              <a:gd name="T68" fmla="*/ 380 w 2184"/>
              <a:gd name="T69" fmla="*/ 1706 h 1964"/>
              <a:gd name="T70" fmla="*/ 509 w 2184"/>
              <a:gd name="T71" fmla="*/ 1883 h 1964"/>
              <a:gd name="T72" fmla="*/ 315 w 2184"/>
              <a:gd name="T73" fmla="*/ 1795 h 1964"/>
              <a:gd name="T74" fmla="*/ 173 w 2184"/>
              <a:gd name="T75" fmla="*/ 1836 h 1964"/>
              <a:gd name="T76" fmla="*/ 355 w 2184"/>
              <a:gd name="T77" fmla="*/ 1630 h 1964"/>
              <a:gd name="T78" fmla="*/ 473 w 2184"/>
              <a:gd name="T79" fmla="*/ 1596 h 1964"/>
              <a:gd name="T80" fmla="*/ 410 w 2184"/>
              <a:gd name="T81" fmla="*/ 1552 h 1964"/>
              <a:gd name="T82" fmla="*/ 327 w 2184"/>
              <a:gd name="T83" fmla="*/ 1568 h 1964"/>
              <a:gd name="T84" fmla="*/ 349 w 2184"/>
              <a:gd name="T85" fmla="*/ 1232 h 1964"/>
              <a:gd name="T86" fmla="*/ 594 w 2184"/>
              <a:gd name="T87" fmla="*/ 1167 h 1964"/>
              <a:gd name="T88" fmla="*/ 758 w 2184"/>
              <a:gd name="T89" fmla="*/ 1045 h 1964"/>
              <a:gd name="T90" fmla="*/ 907 w 2184"/>
              <a:gd name="T91" fmla="*/ 859 h 1964"/>
              <a:gd name="T92" fmla="*/ 1020 w 2184"/>
              <a:gd name="T93" fmla="*/ 573 h 1964"/>
              <a:gd name="T94" fmla="*/ 1302 w 2184"/>
              <a:gd name="T95" fmla="*/ 243 h 1964"/>
              <a:gd name="T96" fmla="*/ 1580 w 2184"/>
              <a:gd name="T97" fmla="*/ 33 h 1964"/>
              <a:gd name="T98" fmla="*/ 1652 w 2184"/>
              <a:gd name="T99" fmla="*/ 10 h 1964"/>
              <a:gd name="T100" fmla="*/ 1757 w 2184"/>
              <a:gd name="T101" fmla="*/ 74 h 1964"/>
              <a:gd name="T102" fmla="*/ 1679 w 2184"/>
              <a:gd name="T103" fmla="*/ 329 h 1964"/>
              <a:gd name="T104" fmla="*/ 2001 w 2184"/>
              <a:gd name="T105" fmla="*/ 271 h 1964"/>
              <a:gd name="T106" fmla="*/ 1613 w 2184"/>
              <a:gd name="T107" fmla="*/ 380 h 1964"/>
              <a:gd name="T108" fmla="*/ 1530 w 2184"/>
              <a:gd name="T109" fmla="*/ 528 h 1964"/>
              <a:gd name="T110" fmla="*/ 1373 w 2184"/>
              <a:gd name="T111" fmla="*/ 645 h 1964"/>
              <a:gd name="T112" fmla="*/ 1416 w 2184"/>
              <a:gd name="T113" fmla="*/ 686 h 1964"/>
              <a:gd name="T114" fmla="*/ 1403 w 2184"/>
              <a:gd name="T115" fmla="*/ 740 h 1964"/>
              <a:gd name="T116" fmla="*/ 1383 w 2184"/>
              <a:gd name="T117" fmla="*/ 777 h 1964"/>
              <a:gd name="T118" fmla="*/ 550 w 2184"/>
              <a:gd name="T119" fmla="*/ 1563 h 1964"/>
              <a:gd name="T120" fmla="*/ 421 w 2184"/>
              <a:gd name="T121" fmla="*/ 1667 h 1964"/>
              <a:gd name="T122" fmla="*/ 1398 w 2184"/>
              <a:gd name="T123" fmla="*/ 1640 h 1964"/>
              <a:gd name="T124" fmla="*/ 1381 w 2184"/>
              <a:gd name="T125" fmla="*/ 1549 h 1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84" h="1964">
                <a:moveTo>
                  <a:pt x="1802" y="87"/>
                </a:moveTo>
                <a:lnTo>
                  <a:pt x="1830" y="90"/>
                </a:lnTo>
                <a:lnTo>
                  <a:pt x="1857" y="87"/>
                </a:lnTo>
                <a:lnTo>
                  <a:pt x="1866" y="85"/>
                </a:lnTo>
                <a:lnTo>
                  <a:pt x="1893" y="81"/>
                </a:lnTo>
                <a:lnTo>
                  <a:pt x="1897" y="80"/>
                </a:lnTo>
                <a:lnTo>
                  <a:pt x="1918" y="76"/>
                </a:lnTo>
                <a:lnTo>
                  <a:pt x="1927" y="75"/>
                </a:lnTo>
                <a:lnTo>
                  <a:pt x="1928" y="74"/>
                </a:lnTo>
                <a:lnTo>
                  <a:pt x="1928" y="74"/>
                </a:lnTo>
                <a:lnTo>
                  <a:pt x="1929" y="74"/>
                </a:lnTo>
                <a:lnTo>
                  <a:pt x="1930" y="74"/>
                </a:lnTo>
                <a:lnTo>
                  <a:pt x="1931" y="75"/>
                </a:lnTo>
                <a:lnTo>
                  <a:pt x="1932" y="75"/>
                </a:lnTo>
                <a:lnTo>
                  <a:pt x="1934" y="76"/>
                </a:lnTo>
                <a:lnTo>
                  <a:pt x="1934" y="77"/>
                </a:lnTo>
                <a:lnTo>
                  <a:pt x="1934" y="80"/>
                </a:lnTo>
                <a:lnTo>
                  <a:pt x="1935" y="84"/>
                </a:lnTo>
                <a:lnTo>
                  <a:pt x="1936" y="93"/>
                </a:lnTo>
                <a:lnTo>
                  <a:pt x="1937" y="100"/>
                </a:lnTo>
                <a:lnTo>
                  <a:pt x="1938" y="111"/>
                </a:lnTo>
                <a:lnTo>
                  <a:pt x="1940" y="120"/>
                </a:lnTo>
                <a:lnTo>
                  <a:pt x="1940" y="122"/>
                </a:lnTo>
                <a:lnTo>
                  <a:pt x="1936" y="128"/>
                </a:lnTo>
                <a:lnTo>
                  <a:pt x="1932" y="132"/>
                </a:lnTo>
                <a:lnTo>
                  <a:pt x="1930" y="133"/>
                </a:lnTo>
                <a:lnTo>
                  <a:pt x="1929" y="134"/>
                </a:lnTo>
                <a:lnTo>
                  <a:pt x="1928" y="135"/>
                </a:lnTo>
                <a:lnTo>
                  <a:pt x="1928" y="136"/>
                </a:lnTo>
                <a:lnTo>
                  <a:pt x="1927" y="136"/>
                </a:lnTo>
                <a:lnTo>
                  <a:pt x="1925" y="136"/>
                </a:lnTo>
                <a:lnTo>
                  <a:pt x="1924" y="137"/>
                </a:lnTo>
                <a:lnTo>
                  <a:pt x="1922" y="137"/>
                </a:lnTo>
                <a:lnTo>
                  <a:pt x="1921" y="137"/>
                </a:lnTo>
                <a:lnTo>
                  <a:pt x="1918" y="137"/>
                </a:lnTo>
                <a:lnTo>
                  <a:pt x="1914" y="139"/>
                </a:lnTo>
                <a:lnTo>
                  <a:pt x="1910" y="139"/>
                </a:lnTo>
                <a:lnTo>
                  <a:pt x="1909" y="139"/>
                </a:lnTo>
                <a:lnTo>
                  <a:pt x="1908" y="139"/>
                </a:lnTo>
                <a:lnTo>
                  <a:pt x="1906" y="140"/>
                </a:lnTo>
                <a:lnTo>
                  <a:pt x="1905" y="140"/>
                </a:lnTo>
                <a:lnTo>
                  <a:pt x="1901" y="142"/>
                </a:lnTo>
                <a:lnTo>
                  <a:pt x="1899" y="143"/>
                </a:lnTo>
                <a:lnTo>
                  <a:pt x="1888" y="151"/>
                </a:lnTo>
                <a:lnTo>
                  <a:pt x="1879" y="145"/>
                </a:lnTo>
                <a:lnTo>
                  <a:pt x="1883" y="140"/>
                </a:lnTo>
                <a:lnTo>
                  <a:pt x="1882" y="140"/>
                </a:lnTo>
                <a:lnTo>
                  <a:pt x="1880" y="141"/>
                </a:lnTo>
                <a:lnTo>
                  <a:pt x="1876" y="149"/>
                </a:lnTo>
                <a:lnTo>
                  <a:pt x="1873" y="148"/>
                </a:lnTo>
                <a:lnTo>
                  <a:pt x="1866" y="143"/>
                </a:lnTo>
                <a:lnTo>
                  <a:pt x="1865" y="145"/>
                </a:lnTo>
                <a:lnTo>
                  <a:pt x="1856" y="159"/>
                </a:lnTo>
                <a:lnTo>
                  <a:pt x="1850" y="167"/>
                </a:lnTo>
                <a:lnTo>
                  <a:pt x="1843" y="173"/>
                </a:lnTo>
                <a:lnTo>
                  <a:pt x="1838" y="174"/>
                </a:lnTo>
                <a:lnTo>
                  <a:pt x="1834" y="175"/>
                </a:lnTo>
                <a:lnTo>
                  <a:pt x="1805" y="180"/>
                </a:lnTo>
                <a:lnTo>
                  <a:pt x="1817" y="207"/>
                </a:lnTo>
                <a:lnTo>
                  <a:pt x="1814" y="210"/>
                </a:lnTo>
                <a:lnTo>
                  <a:pt x="1813" y="207"/>
                </a:lnTo>
                <a:lnTo>
                  <a:pt x="1757" y="149"/>
                </a:lnTo>
                <a:lnTo>
                  <a:pt x="1734" y="104"/>
                </a:lnTo>
                <a:lnTo>
                  <a:pt x="1734" y="111"/>
                </a:lnTo>
                <a:lnTo>
                  <a:pt x="1733" y="200"/>
                </a:lnTo>
                <a:lnTo>
                  <a:pt x="1757" y="194"/>
                </a:lnTo>
                <a:lnTo>
                  <a:pt x="1761" y="194"/>
                </a:lnTo>
                <a:lnTo>
                  <a:pt x="1795" y="216"/>
                </a:lnTo>
                <a:lnTo>
                  <a:pt x="1805" y="221"/>
                </a:lnTo>
                <a:lnTo>
                  <a:pt x="1806" y="223"/>
                </a:lnTo>
                <a:lnTo>
                  <a:pt x="1808" y="225"/>
                </a:lnTo>
                <a:lnTo>
                  <a:pt x="1863" y="264"/>
                </a:lnTo>
                <a:lnTo>
                  <a:pt x="1864" y="264"/>
                </a:lnTo>
                <a:lnTo>
                  <a:pt x="1867" y="264"/>
                </a:lnTo>
                <a:lnTo>
                  <a:pt x="1884" y="242"/>
                </a:lnTo>
                <a:lnTo>
                  <a:pt x="1890" y="238"/>
                </a:lnTo>
                <a:lnTo>
                  <a:pt x="1896" y="231"/>
                </a:lnTo>
                <a:lnTo>
                  <a:pt x="1901" y="221"/>
                </a:lnTo>
                <a:lnTo>
                  <a:pt x="1930" y="203"/>
                </a:lnTo>
                <a:lnTo>
                  <a:pt x="1937" y="193"/>
                </a:lnTo>
                <a:lnTo>
                  <a:pt x="1938" y="191"/>
                </a:lnTo>
                <a:lnTo>
                  <a:pt x="1974" y="214"/>
                </a:lnTo>
                <a:lnTo>
                  <a:pt x="1982" y="220"/>
                </a:lnTo>
                <a:lnTo>
                  <a:pt x="2008" y="234"/>
                </a:lnTo>
                <a:lnTo>
                  <a:pt x="2011" y="236"/>
                </a:lnTo>
                <a:lnTo>
                  <a:pt x="2022" y="244"/>
                </a:lnTo>
                <a:lnTo>
                  <a:pt x="2027" y="238"/>
                </a:lnTo>
                <a:lnTo>
                  <a:pt x="2026" y="237"/>
                </a:lnTo>
                <a:lnTo>
                  <a:pt x="2013" y="230"/>
                </a:lnTo>
                <a:lnTo>
                  <a:pt x="2032" y="206"/>
                </a:lnTo>
                <a:lnTo>
                  <a:pt x="2034" y="201"/>
                </a:lnTo>
                <a:lnTo>
                  <a:pt x="2046" y="210"/>
                </a:lnTo>
                <a:lnTo>
                  <a:pt x="2045" y="211"/>
                </a:lnTo>
                <a:lnTo>
                  <a:pt x="2045" y="212"/>
                </a:lnTo>
                <a:lnTo>
                  <a:pt x="2045" y="213"/>
                </a:lnTo>
                <a:lnTo>
                  <a:pt x="2044" y="213"/>
                </a:lnTo>
                <a:lnTo>
                  <a:pt x="2044" y="214"/>
                </a:lnTo>
                <a:lnTo>
                  <a:pt x="2042" y="216"/>
                </a:lnTo>
                <a:lnTo>
                  <a:pt x="2037" y="225"/>
                </a:lnTo>
                <a:lnTo>
                  <a:pt x="2027" y="238"/>
                </a:lnTo>
                <a:lnTo>
                  <a:pt x="2022" y="244"/>
                </a:lnTo>
                <a:lnTo>
                  <a:pt x="2021" y="246"/>
                </a:lnTo>
                <a:lnTo>
                  <a:pt x="2020" y="245"/>
                </a:lnTo>
                <a:lnTo>
                  <a:pt x="2020" y="246"/>
                </a:lnTo>
                <a:lnTo>
                  <a:pt x="2046" y="262"/>
                </a:lnTo>
                <a:lnTo>
                  <a:pt x="2050" y="264"/>
                </a:lnTo>
                <a:lnTo>
                  <a:pt x="2105" y="303"/>
                </a:lnTo>
                <a:lnTo>
                  <a:pt x="2098" y="313"/>
                </a:lnTo>
                <a:lnTo>
                  <a:pt x="2061" y="365"/>
                </a:lnTo>
                <a:lnTo>
                  <a:pt x="2051" y="378"/>
                </a:lnTo>
                <a:lnTo>
                  <a:pt x="2067" y="389"/>
                </a:lnTo>
                <a:lnTo>
                  <a:pt x="2072" y="382"/>
                </a:lnTo>
                <a:lnTo>
                  <a:pt x="2184" y="466"/>
                </a:lnTo>
                <a:lnTo>
                  <a:pt x="2183" y="468"/>
                </a:lnTo>
                <a:lnTo>
                  <a:pt x="2180" y="473"/>
                </a:lnTo>
                <a:lnTo>
                  <a:pt x="2175" y="479"/>
                </a:lnTo>
                <a:lnTo>
                  <a:pt x="2169" y="486"/>
                </a:lnTo>
                <a:lnTo>
                  <a:pt x="2163" y="492"/>
                </a:lnTo>
                <a:lnTo>
                  <a:pt x="2156" y="501"/>
                </a:lnTo>
                <a:lnTo>
                  <a:pt x="2151" y="509"/>
                </a:lnTo>
                <a:lnTo>
                  <a:pt x="2148" y="512"/>
                </a:lnTo>
                <a:lnTo>
                  <a:pt x="2144" y="517"/>
                </a:lnTo>
                <a:lnTo>
                  <a:pt x="2141" y="521"/>
                </a:lnTo>
                <a:lnTo>
                  <a:pt x="2138" y="523"/>
                </a:lnTo>
                <a:lnTo>
                  <a:pt x="2135" y="525"/>
                </a:lnTo>
                <a:lnTo>
                  <a:pt x="2131" y="528"/>
                </a:lnTo>
                <a:lnTo>
                  <a:pt x="2126" y="531"/>
                </a:lnTo>
                <a:lnTo>
                  <a:pt x="2122" y="534"/>
                </a:lnTo>
                <a:lnTo>
                  <a:pt x="2091" y="518"/>
                </a:lnTo>
                <a:lnTo>
                  <a:pt x="2087" y="549"/>
                </a:lnTo>
                <a:lnTo>
                  <a:pt x="2070" y="548"/>
                </a:lnTo>
                <a:lnTo>
                  <a:pt x="2073" y="510"/>
                </a:lnTo>
                <a:lnTo>
                  <a:pt x="2065" y="504"/>
                </a:lnTo>
                <a:lnTo>
                  <a:pt x="2060" y="547"/>
                </a:lnTo>
                <a:lnTo>
                  <a:pt x="2058" y="547"/>
                </a:lnTo>
                <a:lnTo>
                  <a:pt x="2063" y="503"/>
                </a:lnTo>
                <a:lnTo>
                  <a:pt x="2028" y="485"/>
                </a:lnTo>
                <a:lnTo>
                  <a:pt x="2024" y="541"/>
                </a:lnTo>
                <a:lnTo>
                  <a:pt x="2013" y="540"/>
                </a:lnTo>
                <a:lnTo>
                  <a:pt x="1996" y="535"/>
                </a:lnTo>
                <a:lnTo>
                  <a:pt x="1995" y="536"/>
                </a:lnTo>
                <a:lnTo>
                  <a:pt x="1979" y="534"/>
                </a:lnTo>
                <a:lnTo>
                  <a:pt x="2006" y="468"/>
                </a:lnTo>
                <a:lnTo>
                  <a:pt x="1992" y="458"/>
                </a:lnTo>
                <a:lnTo>
                  <a:pt x="2050" y="378"/>
                </a:lnTo>
                <a:lnTo>
                  <a:pt x="2057" y="367"/>
                </a:lnTo>
                <a:lnTo>
                  <a:pt x="2055" y="366"/>
                </a:lnTo>
                <a:lnTo>
                  <a:pt x="2058" y="362"/>
                </a:lnTo>
                <a:lnTo>
                  <a:pt x="2007" y="323"/>
                </a:lnTo>
                <a:lnTo>
                  <a:pt x="1982" y="304"/>
                </a:lnTo>
                <a:lnTo>
                  <a:pt x="1980" y="305"/>
                </a:lnTo>
                <a:lnTo>
                  <a:pt x="1948" y="350"/>
                </a:lnTo>
                <a:lnTo>
                  <a:pt x="1908" y="406"/>
                </a:lnTo>
                <a:lnTo>
                  <a:pt x="1903" y="411"/>
                </a:lnTo>
                <a:lnTo>
                  <a:pt x="1880" y="440"/>
                </a:lnTo>
                <a:lnTo>
                  <a:pt x="1817" y="529"/>
                </a:lnTo>
                <a:lnTo>
                  <a:pt x="1814" y="528"/>
                </a:lnTo>
                <a:lnTo>
                  <a:pt x="1805" y="528"/>
                </a:lnTo>
                <a:lnTo>
                  <a:pt x="1780" y="525"/>
                </a:lnTo>
                <a:lnTo>
                  <a:pt x="1779" y="525"/>
                </a:lnTo>
                <a:lnTo>
                  <a:pt x="1756" y="524"/>
                </a:lnTo>
                <a:lnTo>
                  <a:pt x="1749" y="523"/>
                </a:lnTo>
                <a:lnTo>
                  <a:pt x="1741" y="523"/>
                </a:lnTo>
                <a:lnTo>
                  <a:pt x="1734" y="523"/>
                </a:lnTo>
                <a:lnTo>
                  <a:pt x="1729" y="523"/>
                </a:lnTo>
                <a:lnTo>
                  <a:pt x="1701" y="524"/>
                </a:lnTo>
                <a:lnTo>
                  <a:pt x="1701" y="542"/>
                </a:lnTo>
                <a:lnTo>
                  <a:pt x="1698" y="542"/>
                </a:lnTo>
                <a:lnTo>
                  <a:pt x="1689" y="543"/>
                </a:lnTo>
                <a:lnTo>
                  <a:pt x="1689" y="559"/>
                </a:lnTo>
                <a:lnTo>
                  <a:pt x="1717" y="588"/>
                </a:lnTo>
                <a:lnTo>
                  <a:pt x="1717" y="598"/>
                </a:lnTo>
                <a:lnTo>
                  <a:pt x="1714" y="607"/>
                </a:lnTo>
                <a:lnTo>
                  <a:pt x="1708" y="622"/>
                </a:lnTo>
                <a:lnTo>
                  <a:pt x="1701" y="650"/>
                </a:lnTo>
                <a:lnTo>
                  <a:pt x="1700" y="647"/>
                </a:lnTo>
                <a:lnTo>
                  <a:pt x="1678" y="634"/>
                </a:lnTo>
                <a:lnTo>
                  <a:pt x="1677" y="634"/>
                </a:lnTo>
                <a:lnTo>
                  <a:pt x="1671" y="646"/>
                </a:lnTo>
                <a:lnTo>
                  <a:pt x="1694" y="677"/>
                </a:lnTo>
                <a:lnTo>
                  <a:pt x="1694" y="680"/>
                </a:lnTo>
                <a:lnTo>
                  <a:pt x="1690" y="691"/>
                </a:lnTo>
                <a:lnTo>
                  <a:pt x="1679" y="688"/>
                </a:lnTo>
                <a:lnTo>
                  <a:pt x="1672" y="686"/>
                </a:lnTo>
                <a:lnTo>
                  <a:pt x="1672" y="685"/>
                </a:lnTo>
                <a:lnTo>
                  <a:pt x="1672" y="684"/>
                </a:lnTo>
                <a:lnTo>
                  <a:pt x="1672" y="680"/>
                </a:lnTo>
                <a:lnTo>
                  <a:pt x="1672" y="677"/>
                </a:lnTo>
                <a:lnTo>
                  <a:pt x="1670" y="672"/>
                </a:lnTo>
                <a:lnTo>
                  <a:pt x="1658" y="658"/>
                </a:lnTo>
                <a:lnTo>
                  <a:pt x="1651" y="653"/>
                </a:lnTo>
                <a:lnTo>
                  <a:pt x="1650" y="654"/>
                </a:lnTo>
                <a:lnTo>
                  <a:pt x="1645" y="663"/>
                </a:lnTo>
                <a:lnTo>
                  <a:pt x="1604" y="722"/>
                </a:lnTo>
                <a:lnTo>
                  <a:pt x="1601" y="721"/>
                </a:lnTo>
                <a:lnTo>
                  <a:pt x="1547" y="682"/>
                </a:lnTo>
                <a:lnTo>
                  <a:pt x="1546" y="683"/>
                </a:lnTo>
                <a:lnTo>
                  <a:pt x="1502" y="732"/>
                </a:lnTo>
                <a:lnTo>
                  <a:pt x="1456" y="785"/>
                </a:lnTo>
                <a:lnTo>
                  <a:pt x="1437" y="805"/>
                </a:lnTo>
                <a:lnTo>
                  <a:pt x="1413" y="833"/>
                </a:lnTo>
                <a:lnTo>
                  <a:pt x="1415" y="833"/>
                </a:lnTo>
                <a:lnTo>
                  <a:pt x="1417" y="834"/>
                </a:lnTo>
                <a:lnTo>
                  <a:pt x="1533" y="921"/>
                </a:lnTo>
                <a:lnTo>
                  <a:pt x="1410" y="1091"/>
                </a:lnTo>
                <a:lnTo>
                  <a:pt x="1409" y="1102"/>
                </a:lnTo>
                <a:lnTo>
                  <a:pt x="1407" y="1109"/>
                </a:lnTo>
                <a:lnTo>
                  <a:pt x="1405" y="1118"/>
                </a:lnTo>
                <a:lnTo>
                  <a:pt x="1404" y="1124"/>
                </a:lnTo>
                <a:lnTo>
                  <a:pt x="1406" y="1132"/>
                </a:lnTo>
                <a:lnTo>
                  <a:pt x="1410" y="1139"/>
                </a:lnTo>
                <a:lnTo>
                  <a:pt x="1415" y="1147"/>
                </a:lnTo>
                <a:lnTo>
                  <a:pt x="1417" y="1152"/>
                </a:lnTo>
                <a:lnTo>
                  <a:pt x="1416" y="1161"/>
                </a:lnTo>
                <a:lnTo>
                  <a:pt x="1416" y="1169"/>
                </a:lnTo>
                <a:lnTo>
                  <a:pt x="1422" y="1173"/>
                </a:lnTo>
                <a:lnTo>
                  <a:pt x="1429" y="1176"/>
                </a:lnTo>
                <a:lnTo>
                  <a:pt x="1444" y="1181"/>
                </a:lnTo>
                <a:lnTo>
                  <a:pt x="1449" y="1184"/>
                </a:lnTo>
                <a:lnTo>
                  <a:pt x="1456" y="1187"/>
                </a:lnTo>
                <a:lnTo>
                  <a:pt x="1474" y="1193"/>
                </a:lnTo>
                <a:lnTo>
                  <a:pt x="1481" y="1195"/>
                </a:lnTo>
                <a:lnTo>
                  <a:pt x="1488" y="1199"/>
                </a:lnTo>
                <a:lnTo>
                  <a:pt x="1496" y="1202"/>
                </a:lnTo>
                <a:lnTo>
                  <a:pt x="1502" y="1203"/>
                </a:lnTo>
                <a:lnTo>
                  <a:pt x="1503" y="1203"/>
                </a:lnTo>
                <a:lnTo>
                  <a:pt x="1528" y="1173"/>
                </a:lnTo>
                <a:lnTo>
                  <a:pt x="1578" y="1106"/>
                </a:lnTo>
                <a:lnTo>
                  <a:pt x="1622" y="1047"/>
                </a:lnTo>
                <a:lnTo>
                  <a:pt x="1623" y="1046"/>
                </a:lnTo>
                <a:lnTo>
                  <a:pt x="1692" y="1096"/>
                </a:lnTo>
                <a:lnTo>
                  <a:pt x="1737" y="1130"/>
                </a:lnTo>
                <a:lnTo>
                  <a:pt x="1743" y="1135"/>
                </a:lnTo>
                <a:lnTo>
                  <a:pt x="1781" y="1163"/>
                </a:lnTo>
                <a:lnTo>
                  <a:pt x="1726" y="1241"/>
                </a:lnTo>
                <a:lnTo>
                  <a:pt x="1714" y="1259"/>
                </a:lnTo>
                <a:lnTo>
                  <a:pt x="1713" y="1260"/>
                </a:lnTo>
                <a:lnTo>
                  <a:pt x="1708" y="1267"/>
                </a:lnTo>
                <a:lnTo>
                  <a:pt x="1720" y="1272"/>
                </a:lnTo>
                <a:lnTo>
                  <a:pt x="1757" y="1287"/>
                </a:lnTo>
                <a:lnTo>
                  <a:pt x="1757" y="1292"/>
                </a:lnTo>
                <a:lnTo>
                  <a:pt x="1756" y="1317"/>
                </a:lnTo>
                <a:lnTo>
                  <a:pt x="1756" y="1320"/>
                </a:lnTo>
                <a:lnTo>
                  <a:pt x="1723" y="1317"/>
                </a:lnTo>
                <a:lnTo>
                  <a:pt x="1723" y="1317"/>
                </a:lnTo>
                <a:lnTo>
                  <a:pt x="1717" y="1337"/>
                </a:lnTo>
                <a:lnTo>
                  <a:pt x="1715" y="1336"/>
                </a:lnTo>
                <a:lnTo>
                  <a:pt x="1655" y="1314"/>
                </a:lnTo>
                <a:lnTo>
                  <a:pt x="1655" y="1316"/>
                </a:lnTo>
                <a:lnTo>
                  <a:pt x="1623" y="1474"/>
                </a:lnTo>
                <a:lnTo>
                  <a:pt x="1619" y="1474"/>
                </a:lnTo>
                <a:lnTo>
                  <a:pt x="1605" y="1472"/>
                </a:lnTo>
                <a:lnTo>
                  <a:pt x="1626" y="1368"/>
                </a:lnTo>
                <a:lnTo>
                  <a:pt x="1515" y="1332"/>
                </a:lnTo>
                <a:lnTo>
                  <a:pt x="1515" y="1333"/>
                </a:lnTo>
                <a:lnTo>
                  <a:pt x="1496" y="1414"/>
                </a:lnTo>
                <a:lnTo>
                  <a:pt x="1494" y="1413"/>
                </a:lnTo>
                <a:lnTo>
                  <a:pt x="1493" y="1426"/>
                </a:lnTo>
                <a:lnTo>
                  <a:pt x="1490" y="1435"/>
                </a:lnTo>
                <a:lnTo>
                  <a:pt x="1483" y="1466"/>
                </a:lnTo>
                <a:lnTo>
                  <a:pt x="1504" y="1481"/>
                </a:lnTo>
                <a:lnTo>
                  <a:pt x="1528" y="1451"/>
                </a:lnTo>
                <a:lnTo>
                  <a:pt x="1535" y="1460"/>
                </a:lnTo>
                <a:lnTo>
                  <a:pt x="1542" y="1468"/>
                </a:lnTo>
                <a:lnTo>
                  <a:pt x="1558" y="1474"/>
                </a:lnTo>
                <a:lnTo>
                  <a:pt x="1569" y="1479"/>
                </a:lnTo>
                <a:lnTo>
                  <a:pt x="1547" y="1511"/>
                </a:lnTo>
                <a:lnTo>
                  <a:pt x="1572" y="1529"/>
                </a:lnTo>
                <a:lnTo>
                  <a:pt x="1592" y="1544"/>
                </a:lnTo>
                <a:lnTo>
                  <a:pt x="1597" y="1546"/>
                </a:lnTo>
                <a:lnTo>
                  <a:pt x="1598" y="1546"/>
                </a:lnTo>
                <a:lnTo>
                  <a:pt x="1625" y="1545"/>
                </a:lnTo>
                <a:lnTo>
                  <a:pt x="1632" y="1545"/>
                </a:lnTo>
                <a:lnTo>
                  <a:pt x="1664" y="1543"/>
                </a:lnTo>
                <a:lnTo>
                  <a:pt x="1696" y="1546"/>
                </a:lnTo>
                <a:lnTo>
                  <a:pt x="1731" y="1555"/>
                </a:lnTo>
                <a:lnTo>
                  <a:pt x="1734" y="1555"/>
                </a:lnTo>
                <a:lnTo>
                  <a:pt x="1748" y="1557"/>
                </a:lnTo>
                <a:lnTo>
                  <a:pt x="1749" y="1558"/>
                </a:lnTo>
                <a:lnTo>
                  <a:pt x="1740" y="1571"/>
                </a:lnTo>
                <a:lnTo>
                  <a:pt x="1720" y="1600"/>
                </a:lnTo>
                <a:lnTo>
                  <a:pt x="1741" y="1615"/>
                </a:lnTo>
                <a:lnTo>
                  <a:pt x="1744" y="1632"/>
                </a:lnTo>
                <a:lnTo>
                  <a:pt x="1727" y="1658"/>
                </a:lnTo>
                <a:lnTo>
                  <a:pt x="1728" y="1659"/>
                </a:lnTo>
                <a:lnTo>
                  <a:pt x="1733" y="1662"/>
                </a:lnTo>
                <a:lnTo>
                  <a:pt x="1735" y="1663"/>
                </a:lnTo>
                <a:lnTo>
                  <a:pt x="1737" y="1666"/>
                </a:lnTo>
                <a:lnTo>
                  <a:pt x="1746" y="1672"/>
                </a:lnTo>
                <a:lnTo>
                  <a:pt x="1750" y="1674"/>
                </a:lnTo>
                <a:lnTo>
                  <a:pt x="1760" y="1682"/>
                </a:lnTo>
                <a:lnTo>
                  <a:pt x="1762" y="1684"/>
                </a:lnTo>
                <a:lnTo>
                  <a:pt x="1760" y="1687"/>
                </a:lnTo>
                <a:lnTo>
                  <a:pt x="1749" y="1701"/>
                </a:lnTo>
                <a:lnTo>
                  <a:pt x="1767" y="1716"/>
                </a:lnTo>
                <a:lnTo>
                  <a:pt x="1761" y="1724"/>
                </a:lnTo>
                <a:lnTo>
                  <a:pt x="1768" y="1716"/>
                </a:lnTo>
                <a:lnTo>
                  <a:pt x="1785" y="1727"/>
                </a:lnTo>
                <a:lnTo>
                  <a:pt x="1744" y="1784"/>
                </a:lnTo>
                <a:lnTo>
                  <a:pt x="1742" y="1782"/>
                </a:lnTo>
                <a:lnTo>
                  <a:pt x="1739" y="1786"/>
                </a:lnTo>
                <a:lnTo>
                  <a:pt x="1722" y="1773"/>
                </a:lnTo>
                <a:lnTo>
                  <a:pt x="1752" y="1733"/>
                </a:lnTo>
                <a:lnTo>
                  <a:pt x="1733" y="1720"/>
                </a:lnTo>
                <a:lnTo>
                  <a:pt x="1740" y="1712"/>
                </a:lnTo>
                <a:lnTo>
                  <a:pt x="1723" y="1699"/>
                </a:lnTo>
                <a:lnTo>
                  <a:pt x="1718" y="1706"/>
                </a:lnTo>
                <a:lnTo>
                  <a:pt x="1724" y="1711"/>
                </a:lnTo>
                <a:lnTo>
                  <a:pt x="1677" y="1772"/>
                </a:lnTo>
                <a:lnTo>
                  <a:pt x="1633" y="1726"/>
                </a:lnTo>
                <a:lnTo>
                  <a:pt x="1696" y="1637"/>
                </a:lnTo>
                <a:lnTo>
                  <a:pt x="1675" y="1623"/>
                </a:lnTo>
                <a:lnTo>
                  <a:pt x="1674" y="1622"/>
                </a:lnTo>
                <a:lnTo>
                  <a:pt x="1672" y="1622"/>
                </a:lnTo>
                <a:lnTo>
                  <a:pt x="1671" y="1620"/>
                </a:lnTo>
                <a:lnTo>
                  <a:pt x="1670" y="1619"/>
                </a:lnTo>
                <a:lnTo>
                  <a:pt x="1668" y="1617"/>
                </a:lnTo>
                <a:lnTo>
                  <a:pt x="1665" y="1615"/>
                </a:lnTo>
                <a:lnTo>
                  <a:pt x="1664" y="1614"/>
                </a:lnTo>
                <a:lnTo>
                  <a:pt x="1649" y="1601"/>
                </a:lnTo>
                <a:lnTo>
                  <a:pt x="1648" y="1602"/>
                </a:lnTo>
                <a:lnTo>
                  <a:pt x="1613" y="1574"/>
                </a:lnTo>
                <a:lnTo>
                  <a:pt x="1612" y="1574"/>
                </a:lnTo>
                <a:lnTo>
                  <a:pt x="1588" y="1596"/>
                </a:lnTo>
                <a:lnTo>
                  <a:pt x="1582" y="1635"/>
                </a:lnTo>
                <a:lnTo>
                  <a:pt x="1463" y="1659"/>
                </a:lnTo>
                <a:lnTo>
                  <a:pt x="1461" y="1659"/>
                </a:lnTo>
                <a:lnTo>
                  <a:pt x="1449" y="1656"/>
                </a:lnTo>
                <a:lnTo>
                  <a:pt x="1418" y="1649"/>
                </a:lnTo>
                <a:lnTo>
                  <a:pt x="1423" y="1662"/>
                </a:lnTo>
                <a:lnTo>
                  <a:pt x="1424" y="1668"/>
                </a:lnTo>
                <a:lnTo>
                  <a:pt x="1426" y="1673"/>
                </a:lnTo>
                <a:lnTo>
                  <a:pt x="1430" y="1681"/>
                </a:lnTo>
                <a:lnTo>
                  <a:pt x="1435" y="1687"/>
                </a:lnTo>
                <a:lnTo>
                  <a:pt x="1438" y="1693"/>
                </a:lnTo>
                <a:lnTo>
                  <a:pt x="1443" y="1701"/>
                </a:lnTo>
                <a:lnTo>
                  <a:pt x="1452" y="1717"/>
                </a:lnTo>
                <a:lnTo>
                  <a:pt x="1306" y="1730"/>
                </a:lnTo>
                <a:lnTo>
                  <a:pt x="1312" y="1771"/>
                </a:lnTo>
                <a:lnTo>
                  <a:pt x="1308" y="1771"/>
                </a:lnTo>
                <a:lnTo>
                  <a:pt x="1272" y="1772"/>
                </a:lnTo>
                <a:lnTo>
                  <a:pt x="1272" y="1760"/>
                </a:lnTo>
                <a:lnTo>
                  <a:pt x="1269" y="1746"/>
                </a:lnTo>
                <a:lnTo>
                  <a:pt x="1268" y="1732"/>
                </a:lnTo>
                <a:lnTo>
                  <a:pt x="1264" y="1716"/>
                </a:lnTo>
                <a:lnTo>
                  <a:pt x="1264" y="1714"/>
                </a:lnTo>
                <a:lnTo>
                  <a:pt x="1277" y="1720"/>
                </a:lnTo>
                <a:lnTo>
                  <a:pt x="1289" y="1732"/>
                </a:lnTo>
                <a:lnTo>
                  <a:pt x="1290" y="1732"/>
                </a:lnTo>
                <a:lnTo>
                  <a:pt x="1303" y="1730"/>
                </a:lnTo>
                <a:lnTo>
                  <a:pt x="1303" y="1730"/>
                </a:lnTo>
                <a:lnTo>
                  <a:pt x="1302" y="1719"/>
                </a:lnTo>
                <a:lnTo>
                  <a:pt x="1301" y="1714"/>
                </a:lnTo>
                <a:lnTo>
                  <a:pt x="1288" y="1704"/>
                </a:lnTo>
                <a:lnTo>
                  <a:pt x="1279" y="1695"/>
                </a:lnTo>
                <a:lnTo>
                  <a:pt x="1275" y="1688"/>
                </a:lnTo>
                <a:lnTo>
                  <a:pt x="1262" y="1662"/>
                </a:lnTo>
                <a:lnTo>
                  <a:pt x="1247" y="1627"/>
                </a:lnTo>
                <a:lnTo>
                  <a:pt x="1243" y="1619"/>
                </a:lnTo>
                <a:lnTo>
                  <a:pt x="1238" y="1600"/>
                </a:lnTo>
                <a:lnTo>
                  <a:pt x="1236" y="1578"/>
                </a:lnTo>
                <a:lnTo>
                  <a:pt x="1162" y="1562"/>
                </a:lnTo>
                <a:lnTo>
                  <a:pt x="1156" y="1557"/>
                </a:lnTo>
                <a:lnTo>
                  <a:pt x="1146" y="1558"/>
                </a:lnTo>
                <a:lnTo>
                  <a:pt x="1140" y="1557"/>
                </a:lnTo>
                <a:lnTo>
                  <a:pt x="1139" y="1558"/>
                </a:lnTo>
                <a:lnTo>
                  <a:pt x="1138" y="1558"/>
                </a:lnTo>
                <a:lnTo>
                  <a:pt x="1138" y="1561"/>
                </a:lnTo>
                <a:lnTo>
                  <a:pt x="1138" y="1564"/>
                </a:lnTo>
                <a:lnTo>
                  <a:pt x="1136" y="1566"/>
                </a:lnTo>
                <a:lnTo>
                  <a:pt x="1133" y="1566"/>
                </a:lnTo>
                <a:lnTo>
                  <a:pt x="1131" y="1569"/>
                </a:lnTo>
                <a:lnTo>
                  <a:pt x="1127" y="1571"/>
                </a:lnTo>
                <a:lnTo>
                  <a:pt x="1126" y="1571"/>
                </a:lnTo>
                <a:lnTo>
                  <a:pt x="1124" y="1572"/>
                </a:lnTo>
                <a:lnTo>
                  <a:pt x="1125" y="1574"/>
                </a:lnTo>
                <a:lnTo>
                  <a:pt x="1131" y="1578"/>
                </a:lnTo>
                <a:lnTo>
                  <a:pt x="1132" y="1583"/>
                </a:lnTo>
                <a:lnTo>
                  <a:pt x="1133" y="1588"/>
                </a:lnTo>
                <a:lnTo>
                  <a:pt x="1133" y="1591"/>
                </a:lnTo>
                <a:lnTo>
                  <a:pt x="1133" y="1596"/>
                </a:lnTo>
                <a:lnTo>
                  <a:pt x="1134" y="1601"/>
                </a:lnTo>
                <a:lnTo>
                  <a:pt x="1134" y="1603"/>
                </a:lnTo>
                <a:lnTo>
                  <a:pt x="1134" y="1609"/>
                </a:lnTo>
                <a:lnTo>
                  <a:pt x="1133" y="1614"/>
                </a:lnTo>
                <a:lnTo>
                  <a:pt x="1133" y="1615"/>
                </a:lnTo>
                <a:lnTo>
                  <a:pt x="1130" y="1616"/>
                </a:lnTo>
                <a:lnTo>
                  <a:pt x="1124" y="1617"/>
                </a:lnTo>
                <a:lnTo>
                  <a:pt x="1118" y="1621"/>
                </a:lnTo>
                <a:lnTo>
                  <a:pt x="1113" y="1623"/>
                </a:lnTo>
                <a:lnTo>
                  <a:pt x="1107" y="1629"/>
                </a:lnTo>
                <a:lnTo>
                  <a:pt x="1104" y="1633"/>
                </a:lnTo>
                <a:lnTo>
                  <a:pt x="1099" y="1636"/>
                </a:lnTo>
                <a:lnTo>
                  <a:pt x="1095" y="1637"/>
                </a:lnTo>
                <a:lnTo>
                  <a:pt x="1092" y="1640"/>
                </a:lnTo>
                <a:lnTo>
                  <a:pt x="1091" y="1642"/>
                </a:lnTo>
                <a:lnTo>
                  <a:pt x="1091" y="1647"/>
                </a:lnTo>
                <a:lnTo>
                  <a:pt x="1092" y="1655"/>
                </a:lnTo>
                <a:lnTo>
                  <a:pt x="1092" y="1659"/>
                </a:lnTo>
                <a:lnTo>
                  <a:pt x="1094" y="1667"/>
                </a:lnTo>
                <a:lnTo>
                  <a:pt x="1097" y="1669"/>
                </a:lnTo>
                <a:lnTo>
                  <a:pt x="1098" y="1672"/>
                </a:lnTo>
                <a:lnTo>
                  <a:pt x="1100" y="1673"/>
                </a:lnTo>
                <a:lnTo>
                  <a:pt x="1101" y="1672"/>
                </a:lnTo>
                <a:lnTo>
                  <a:pt x="1102" y="1671"/>
                </a:lnTo>
                <a:lnTo>
                  <a:pt x="1102" y="1667"/>
                </a:lnTo>
                <a:lnTo>
                  <a:pt x="1104" y="1663"/>
                </a:lnTo>
                <a:lnTo>
                  <a:pt x="1105" y="1662"/>
                </a:lnTo>
                <a:lnTo>
                  <a:pt x="1107" y="1661"/>
                </a:lnTo>
                <a:lnTo>
                  <a:pt x="1110" y="1662"/>
                </a:lnTo>
                <a:lnTo>
                  <a:pt x="1112" y="1665"/>
                </a:lnTo>
                <a:lnTo>
                  <a:pt x="1113" y="1667"/>
                </a:lnTo>
                <a:lnTo>
                  <a:pt x="1112" y="1669"/>
                </a:lnTo>
                <a:lnTo>
                  <a:pt x="1108" y="1671"/>
                </a:lnTo>
                <a:lnTo>
                  <a:pt x="1106" y="1673"/>
                </a:lnTo>
                <a:lnTo>
                  <a:pt x="1105" y="1675"/>
                </a:lnTo>
                <a:lnTo>
                  <a:pt x="1105" y="1680"/>
                </a:lnTo>
                <a:lnTo>
                  <a:pt x="1105" y="1684"/>
                </a:lnTo>
                <a:lnTo>
                  <a:pt x="1106" y="1686"/>
                </a:lnTo>
                <a:lnTo>
                  <a:pt x="1108" y="1688"/>
                </a:lnTo>
                <a:lnTo>
                  <a:pt x="1110" y="1692"/>
                </a:lnTo>
                <a:lnTo>
                  <a:pt x="1111" y="1692"/>
                </a:lnTo>
                <a:lnTo>
                  <a:pt x="1113" y="1693"/>
                </a:lnTo>
                <a:lnTo>
                  <a:pt x="1115" y="1692"/>
                </a:lnTo>
                <a:lnTo>
                  <a:pt x="1119" y="1689"/>
                </a:lnTo>
                <a:lnTo>
                  <a:pt x="1124" y="1687"/>
                </a:lnTo>
                <a:lnTo>
                  <a:pt x="1126" y="1687"/>
                </a:lnTo>
                <a:lnTo>
                  <a:pt x="1128" y="1687"/>
                </a:lnTo>
                <a:lnTo>
                  <a:pt x="1130" y="1692"/>
                </a:lnTo>
                <a:lnTo>
                  <a:pt x="1131" y="1694"/>
                </a:lnTo>
                <a:lnTo>
                  <a:pt x="1132" y="1699"/>
                </a:lnTo>
                <a:lnTo>
                  <a:pt x="1133" y="1704"/>
                </a:lnTo>
                <a:lnTo>
                  <a:pt x="1134" y="1705"/>
                </a:lnTo>
                <a:lnTo>
                  <a:pt x="1138" y="1707"/>
                </a:lnTo>
                <a:lnTo>
                  <a:pt x="1140" y="1710"/>
                </a:lnTo>
                <a:lnTo>
                  <a:pt x="1143" y="1711"/>
                </a:lnTo>
                <a:lnTo>
                  <a:pt x="1144" y="1713"/>
                </a:lnTo>
                <a:lnTo>
                  <a:pt x="1145" y="1714"/>
                </a:lnTo>
                <a:lnTo>
                  <a:pt x="1145" y="1716"/>
                </a:lnTo>
                <a:lnTo>
                  <a:pt x="1146" y="1717"/>
                </a:lnTo>
                <a:lnTo>
                  <a:pt x="1147" y="1720"/>
                </a:lnTo>
                <a:lnTo>
                  <a:pt x="1153" y="1725"/>
                </a:lnTo>
                <a:lnTo>
                  <a:pt x="1154" y="1726"/>
                </a:lnTo>
                <a:lnTo>
                  <a:pt x="1160" y="1725"/>
                </a:lnTo>
                <a:lnTo>
                  <a:pt x="1162" y="1725"/>
                </a:lnTo>
                <a:lnTo>
                  <a:pt x="1163" y="1725"/>
                </a:lnTo>
                <a:lnTo>
                  <a:pt x="1166" y="1725"/>
                </a:lnTo>
                <a:lnTo>
                  <a:pt x="1169" y="1723"/>
                </a:lnTo>
                <a:lnTo>
                  <a:pt x="1170" y="1723"/>
                </a:lnTo>
                <a:lnTo>
                  <a:pt x="1172" y="1723"/>
                </a:lnTo>
                <a:lnTo>
                  <a:pt x="1173" y="1724"/>
                </a:lnTo>
                <a:lnTo>
                  <a:pt x="1175" y="1725"/>
                </a:lnTo>
                <a:lnTo>
                  <a:pt x="1173" y="1729"/>
                </a:lnTo>
                <a:lnTo>
                  <a:pt x="1172" y="1731"/>
                </a:lnTo>
                <a:lnTo>
                  <a:pt x="1171" y="1732"/>
                </a:lnTo>
                <a:lnTo>
                  <a:pt x="1172" y="1734"/>
                </a:lnTo>
                <a:lnTo>
                  <a:pt x="1177" y="1739"/>
                </a:lnTo>
                <a:lnTo>
                  <a:pt x="1182" y="1744"/>
                </a:lnTo>
                <a:lnTo>
                  <a:pt x="1185" y="1751"/>
                </a:lnTo>
                <a:lnTo>
                  <a:pt x="1176" y="1758"/>
                </a:lnTo>
                <a:lnTo>
                  <a:pt x="1172" y="1763"/>
                </a:lnTo>
                <a:lnTo>
                  <a:pt x="1172" y="1765"/>
                </a:lnTo>
                <a:lnTo>
                  <a:pt x="1175" y="1769"/>
                </a:lnTo>
                <a:lnTo>
                  <a:pt x="1176" y="1772"/>
                </a:lnTo>
                <a:lnTo>
                  <a:pt x="1176" y="1777"/>
                </a:lnTo>
                <a:lnTo>
                  <a:pt x="1173" y="1789"/>
                </a:lnTo>
                <a:lnTo>
                  <a:pt x="1172" y="1792"/>
                </a:lnTo>
                <a:lnTo>
                  <a:pt x="1167" y="1796"/>
                </a:lnTo>
                <a:lnTo>
                  <a:pt x="1159" y="1801"/>
                </a:lnTo>
                <a:lnTo>
                  <a:pt x="1154" y="1801"/>
                </a:lnTo>
                <a:lnTo>
                  <a:pt x="1149" y="1803"/>
                </a:lnTo>
                <a:lnTo>
                  <a:pt x="1143" y="1803"/>
                </a:lnTo>
                <a:lnTo>
                  <a:pt x="1139" y="1804"/>
                </a:lnTo>
                <a:lnTo>
                  <a:pt x="1137" y="1803"/>
                </a:lnTo>
                <a:lnTo>
                  <a:pt x="1137" y="1802"/>
                </a:lnTo>
                <a:lnTo>
                  <a:pt x="1134" y="1799"/>
                </a:lnTo>
                <a:lnTo>
                  <a:pt x="1133" y="1794"/>
                </a:lnTo>
                <a:lnTo>
                  <a:pt x="1131" y="1790"/>
                </a:lnTo>
                <a:lnTo>
                  <a:pt x="1128" y="1788"/>
                </a:lnTo>
                <a:lnTo>
                  <a:pt x="1125" y="1788"/>
                </a:lnTo>
                <a:lnTo>
                  <a:pt x="1124" y="1788"/>
                </a:lnTo>
                <a:lnTo>
                  <a:pt x="1123" y="1789"/>
                </a:lnTo>
                <a:lnTo>
                  <a:pt x="1120" y="1791"/>
                </a:lnTo>
                <a:lnTo>
                  <a:pt x="1115" y="1791"/>
                </a:lnTo>
                <a:lnTo>
                  <a:pt x="1110" y="1792"/>
                </a:lnTo>
                <a:lnTo>
                  <a:pt x="1105" y="1794"/>
                </a:lnTo>
                <a:lnTo>
                  <a:pt x="1104" y="1794"/>
                </a:lnTo>
                <a:lnTo>
                  <a:pt x="1101" y="1794"/>
                </a:lnTo>
                <a:lnTo>
                  <a:pt x="1100" y="1794"/>
                </a:lnTo>
                <a:lnTo>
                  <a:pt x="1099" y="1792"/>
                </a:lnTo>
                <a:lnTo>
                  <a:pt x="1097" y="1791"/>
                </a:lnTo>
                <a:lnTo>
                  <a:pt x="1095" y="1789"/>
                </a:lnTo>
                <a:lnTo>
                  <a:pt x="1094" y="1784"/>
                </a:lnTo>
                <a:lnTo>
                  <a:pt x="1092" y="1782"/>
                </a:lnTo>
                <a:lnTo>
                  <a:pt x="1089" y="1781"/>
                </a:lnTo>
                <a:lnTo>
                  <a:pt x="1087" y="1779"/>
                </a:lnTo>
                <a:lnTo>
                  <a:pt x="1086" y="1781"/>
                </a:lnTo>
                <a:lnTo>
                  <a:pt x="1085" y="1781"/>
                </a:lnTo>
                <a:lnTo>
                  <a:pt x="1078" y="1786"/>
                </a:lnTo>
                <a:lnTo>
                  <a:pt x="1075" y="1786"/>
                </a:lnTo>
                <a:lnTo>
                  <a:pt x="1073" y="1786"/>
                </a:lnTo>
                <a:lnTo>
                  <a:pt x="1071" y="1785"/>
                </a:lnTo>
                <a:lnTo>
                  <a:pt x="1068" y="1784"/>
                </a:lnTo>
                <a:lnTo>
                  <a:pt x="1068" y="1783"/>
                </a:lnTo>
                <a:lnTo>
                  <a:pt x="1063" y="1776"/>
                </a:lnTo>
                <a:lnTo>
                  <a:pt x="1061" y="1773"/>
                </a:lnTo>
                <a:lnTo>
                  <a:pt x="1058" y="1772"/>
                </a:lnTo>
                <a:lnTo>
                  <a:pt x="1054" y="1772"/>
                </a:lnTo>
                <a:lnTo>
                  <a:pt x="1053" y="1772"/>
                </a:lnTo>
                <a:lnTo>
                  <a:pt x="1050" y="1772"/>
                </a:lnTo>
                <a:lnTo>
                  <a:pt x="1048" y="1776"/>
                </a:lnTo>
                <a:lnTo>
                  <a:pt x="1046" y="1778"/>
                </a:lnTo>
                <a:lnTo>
                  <a:pt x="1039" y="1786"/>
                </a:lnTo>
                <a:lnTo>
                  <a:pt x="1036" y="1785"/>
                </a:lnTo>
                <a:lnTo>
                  <a:pt x="944" y="1724"/>
                </a:lnTo>
                <a:lnTo>
                  <a:pt x="970" y="1688"/>
                </a:lnTo>
                <a:lnTo>
                  <a:pt x="839" y="1597"/>
                </a:lnTo>
                <a:lnTo>
                  <a:pt x="839" y="1600"/>
                </a:lnTo>
                <a:lnTo>
                  <a:pt x="838" y="1602"/>
                </a:lnTo>
                <a:lnTo>
                  <a:pt x="838" y="1602"/>
                </a:lnTo>
                <a:lnTo>
                  <a:pt x="835" y="1605"/>
                </a:lnTo>
                <a:lnTo>
                  <a:pt x="833" y="1605"/>
                </a:lnTo>
                <a:lnTo>
                  <a:pt x="826" y="1607"/>
                </a:lnTo>
                <a:lnTo>
                  <a:pt x="823" y="1604"/>
                </a:lnTo>
                <a:lnTo>
                  <a:pt x="821" y="1603"/>
                </a:lnTo>
                <a:lnTo>
                  <a:pt x="819" y="1600"/>
                </a:lnTo>
                <a:lnTo>
                  <a:pt x="815" y="1594"/>
                </a:lnTo>
                <a:lnTo>
                  <a:pt x="810" y="1584"/>
                </a:lnTo>
                <a:lnTo>
                  <a:pt x="808" y="1578"/>
                </a:lnTo>
                <a:lnTo>
                  <a:pt x="808" y="1574"/>
                </a:lnTo>
                <a:lnTo>
                  <a:pt x="809" y="1570"/>
                </a:lnTo>
                <a:lnTo>
                  <a:pt x="809" y="1564"/>
                </a:lnTo>
                <a:lnTo>
                  <a:pt x="809" y="1561"/>
                </a:lnTo>
                <a:lnTo>
                  <a:pt x="803" y="1555"/>
                </a:lnTo>
                <a:lnTo>
                  <a:pt x="799" y="1550"/>
                </a:lnTo>
                <a:lnTo>
                  <a:pt x="797" y="1545"/>
                </a:lnTo>
                <a:lnTo>
                  <a:pt x="794" y="1536"/>
                </a:lnTo>
                <a:lnTo>
                  <a:pt x="796" y="1532"/>
                </a:lnTo>
                <a:lnTo>
                  <a:pt x="800" y="1526"/>
                </a:lnTo>
                <a:lnTo>
                  <a:pt x="803" y="1524"/>
                </a:lnTo>
                <a:lnTo>
                  <a:pt x="806" y="1520"/>
                </a:lnTo>
                <a:lnTo>
                  <a:pt x="806" y="1518"/>
                </a:lnTo>
                <a:lnTo>
                  <a:pt x="803" y="1516"/>
                </a:lnTo>
                <a:lnTo>
                  <a:pt x="796" y="1508"/>
                </a:lnTo>
                <a:lnTo>
                  <a:pt x="789" y="1501"/>
                </a:lnTo>
                <a:lnTo>
                  <a:pt x="786" y="1497"/>
                </a:lnTo>
                <a:lnTo>
                  <a:pt x="749" y="1462"/>
                </a:lnTo>
                <a:lnTo>
                  <a:pt x="749" y="1466"/>
                </a:lnTo>
                <a:lnTo>
                  <a:pt x="750" y="1473"/>
                </a:lnTo>
                <a:lnTo>
                  <a:pt x="754" y="1480"/>
                </a:lnTo>
                <a:lnTo>
                  <a:pt x="755" y="1482"/>
                </a:lnTo>
                <a:lnTo>
                  <a:pt x="755" y="1485"/>
                </a:lnTo>
                <a:lnTo>
                  <a:pt x="754" y="1488"/>
                </a:lnTo>
                <a:lnTo>
                  <a:pt x="751" y="1490"/>
                </a:lnTo>
                <a:lnTo>
                  <a:pt x="748" y="1492"/>
                </a:lnTo>
                <a:lnTo>
                  <a:pt x="744" y="1494"/>
                </a:lnTo>
                <a:lnTo>
                  <a:pt x="741" y="1499"/>
                </a:lnTo>
                <a:lnTo>
                  <a:pt x="736" y="1503"/>
                </a:lnTo>
                <a:lnTo>
                  <a:pt x="736" y="1505"/>
                </a:lnTo>
                <a:lnTo>
                  <a:pt x="734" y="1506"/>
                </a:lnTo>
                <a:lnTo>
                  <a:pt x="731" y="1506"/>
                </a:lnTo>
                <a:lnTo>
                  <a:pt x="730" y="1505"/>
                </a:lnTo>
                <a:lnTo>
                  <a:pt x="729" y="1505"/>
                </a:lnTo>
                <a:lnTo>
                  <a:pt x="726" y="1504"/>
                </a:lnTo>
                <a:lnTo>
                  <a:pt x="724" y="1503"/>
                </a:lnTo>
                <a:lnTo>
                  <a:pt x="721" y="1501"/>
                </a:lnTo>
                <a:lnTo>
                  <a:pt x="719" y="1501"/>
                </a:lnTo>
                <a:lnTo>
                  <a:pt x="718" y="1501"/>
                </a:lnTo>
                <a:lnTo>
                  <a:pt x="717" y="1501"/>
                </a:lnTo>
                <a:lnTo>
                  <a:pt x="716" y="1504"/>
                </a:lnTo>
                <a:lnTo>
                  <a:pt x="715" y="1506"/>
                </a:lnTo>
                <a:lnTo>
                  <a:pt x="715" y="1508"/>
                </a:lnTo>
                <a:lnTo>
                  <a:pt x="715" y="1511"/>
                </a:lnTo>
                <a:lnTo>
                  <a:pt x="716" y="1513"/>
                </a:lnTo>
                <a:lnTo>
                  <a:pt x="718" y="1516"/>
                </a:lnTo>
                <a:lnTo>
                  <a:pt x="721" y="1517"/>
                </a:lnTo>
                <a:lnTo>
                  <a:pt x="725" y="1519"/>
                </a:lnTo>
                <a:lnTo>
                  <a:pt x="729" y="1522"/>
                </a:lnTo>
                <a:lnTo>
                  <a:pt x="731" y="1525"/>
                </a:lnTo>
                <a:lnTo>
                  <a:pt x="735" y="1530"/>
                </a:lnTo>
                <a:lnTo>
                  <a:pt x="736" y="1531"/>
                </a:lnTo>
                <a:lnTo>
                  <a:pt x="736" y="1531"/>
                </a:lnTo>
                <a:lnTo>
                  <a:pt x="738" y="1531"/>
                </a:lnTo>
                <a:lnTo>
                  <a:pt x="741" y="1530"/>
                </a:lnTo>
                <a:lnTo>
                  <a:pt x="743" y="1527"/>
                </a:lnTo>
                <a:lnTo>
                  <a:pt x="747" y="1525"/>
                </a:lnTo>
                <a:lnTo>
                  <a:pt x="750" y="1524"/>
                </a:lnTo>
                <a:lnTo>
                  <a:pt x="751" y="1524"/>
                </a:lnTo>
                <a:lnTo>
                  <a:pt x="752" y="1523"/>
                </a:lnTo>
                <a:lnTo>
                  <a:pt x="756" y="1524"/>
                </a:lnTo>
                <a:lnTo>
                  <a:pt x="761" y="1526"/>
                </a:lnTo>
                <a:lnTo>
                  <a:pt x="765" y="1530"/>
                </a:lnTo>
                <a:lnTo>
                  <a:pt x="768" y="1531"/>
                </a:lnTo>
                <a:lnTo>
                  <a:pt x="773" y="1536"/>
                </a:lnTo>
                <a:lnTo>
                  <a:pt x="776" y="1540"/>
                </a:lnTo>
                <a:lnTo>
                  <a:pt x="778" y="1544"/>
                </a:lnTo>
                <a:lnTo>
                  <a:pt x="780" y="1545"/>
                </a:lnTo>
                <a:lnTo>
                  <a:pt x="780" y="1549"/>
                </a:lnTo>
                <a:lnTo>
                  <a:pt x="778" y="1551"/>
                </a:lnTo>
                <a:lnTo>
                  <a:pt x="776" y="1552"/>
                </a:lnTo>
                <a:lnTo>
                  <a:pt x="775" y="1553"/>
                </a:lnTo>
                <a:lnTo>
                  <a:pt x="773" y="1556"/>
                </a:lnTo>
                <a:lnTo>
                  <a:pt x="769" y="1558"/>
                </a:lnTo>
                <a:lnTo>
                  <a:pt x="767" y="1561"/>
                </a:lnTo>
                <a:lnTo>
                  <a:pt x="765" y="1562"/>
                </a:lnTo>
                <a:lnTo>
                  <a:pt x="765" y="1564"/>
                </a:lnTo>
                <a:lnTo>
                  <a:pt x="764" y="1568"/>
                </a:lnTo>
                <a:lnTo>
                  <a:pt x="765" y="1570"/>
                </a:lnTo>
                <a:lnTo>
                  <a:pt x="765" y="1574"/>
                </a:lnTo>
                <a:lnTo>
                  <a:pt x="768" y="1578"/>
                </a:lnTo>
                <a:lnTo>
                  <a:pt x="769" y="1583"/>
                </a:lnTo>
                <a:lnTo>
                  <a:pt x="768" y="1585"/>
                </a:lnTo>
                <a:lnTo>
                  <a:pt x="768" y="1588"/>
                </a:lnTo>
                <a:lnTo>
                  <a:pt x="767" y="1589"/>
                </a:lnTo>
                <a:lnTo>
                  <a:pt x="764" y="1591"/>
                </a:lnTo>
                <a:lnTo>
                  <a:pt x="762" y="1591"/>
                </a:lnTo>
                <a:lnTo>
                  <a:pt x="760" y="1591"/>
                </a:lnTo>
                <a:lnTo>
                  <a:pt x="758" y="1591"/>
                </a:lnTo>
                <a:lnTo>
                  <a:pt x="757" y="1591"/>
                </a:lnTo>
                <a:lnTo>
                  <a:pt x="751" y="1589"/>
                </a:lnTo>
                <a:lnTo>
                  <a:pt x="749" y="1588"/>
                </a:lnTo>
                <a:lnTo>
                  <a:pt x="745" y="1588"/>
                </a:lnTo>
                <a:lnTo>
                  <a:pt x="743" y="1588"/>
                </a:lnTo>
                <a:lnTo>
                  <a:pt x="739" y="1590"/>
                </a:lnTo>
                <a:lnTo>
                  <a:pt x="737" y="1592"/>
                </a:lnTo>
                <a:lnTo>
                  <a:pt x="736" y="1595"/>
                </a:lnTo>
                <a:lnTo>
                  <a:pt x="735" y="1597"/>
                </a:lnTo>
                <a:lnTo>
                  <a:pt x="735" y="1601"/>
                </a:lnTo>
                <a:lnTo>
                  <a:pt x="736" y="1603"/>
                </a:lnTo>
                <a:lnTo>
                  <a:pt x="736" y="1607"/>
                </a:lnTo>
                <a:lnTo>
                  <a:pt x="736" y="1611"/>
                </a:lnTo>
                <a:lnTo>
                  <a:pt x="734" y="1614"/>
                </a:lnTo>
                <a:lnTo>
                  <a:pt x="732" y="1616"/>
                </a:lnTo>
                <a:lnTo>
                  <a:pt x="730" y="1617"/>
                </a:lnTo>
                <a:lnTo>
                  <a:pt x="726" y="1617"/>
                </a:lnTo>
                <a:lnTo>
                  <a:pt x="725" y="1617"/>
                </a:lnTo>
                <a:lnTo>
                  <a:pt x="724" y="1617"/>
                </a:lnTo>
                <a:lnTo>
                  <a:pt x="723" y="1615"/>
                </a:lnTo>
                <a:lnTo>
                  <a:pt x="722" y="1613"/>
                </a:lnTo>
                <a:lnTo>
                  <a:pt x="721" y="1610"/>
                </a:lnTo>
                <a:lnTo>
                  <a:pt x="721" y="1605"/>
                </a:lnTo>
                <a:lnTo>
                  <a:pt x="721" y="1603"/>
                </a:lnTo>
                <a:lnTo>
                  <a:pt x="721" y="1601"/>
                </a:lnTo>
                <a:lnTo>
                  <a:pt x="722" y="1597"/>
                </a:lnTo>
                <a:lnTo>
                  <a:pt x="722" y="1594"/>
                </a:lnTo>
                <a:lnTo>
                  <a:pt x="722" y="1590"/>
                </a:lnTo>
                <a:lnTo>
                  <a:pt x="722" y="1588"/>
                </a:lnTo>
                <a:lnTo>
                  <a:pt x="721" y="1585"/>
                </a:lnTo>
                <a:lnTo>
                  <a:pt x="719" y="1583"/>
                </a:lnTo>
                <a:lnTo>
                  <a:pt x="718" y="1579"/>
                </a:lnTo>
                <a:lnTo>
                  <a:pt x="717" y="1574"/>
                </a:lnTo>
                <a:lnTo>
                  <a:pt x="716" y="1570"/>
                </a:lnTo>
                <a:lnTo>
                  <a:pt x="716" y="1568"/>
                </a:lnTo>
                <a:lnTo>
                  <a:pt x="716" y="1566"/>
                </a:lnTo>
                <a:lnTo>
                  <a:pt x="717" y="1564"/>
                </a:lnTo>
                <a:lnTo>
                  <a:pt x="719" y="1561"/>
                </a:lnTo>
                <a:lnTo>
                  <a:pt x="723" y="1557"/>
                </a:lnTo>
                <a:lnTo>
                  <a:pt x="724" y="1555"/>
                </a:lnTo>
                <a:lnTo>
                  <a:pt x="725" y="1551"/>
                </a:lnTo>
                <a:lnTo>
                  <a:pt x="724" y="1550"/>
                </a:lnTo>
                <a:lnTo>
                  <a:pt x="723" y="1549"/>
                </a:lnTo>
                <a:lnTo>
                  <a:pt x="722" y="1548"/>
                </a:lnTo>
                <a:lnTo>
                  <a:pt x="718" y="1546"/>
                </a:lnTo>
                <a:lnTo>
                  <a:pt x="716" y="1546"/>
                </a:lnTo>
                <a:lnTo>
                  <a:pt x="712" y="1549"/>
                </a:lnTo>
                <a:lnTo>
                  <a:pt x="709" y="1551"/>
                </a:lnTo>
                <a:lnTo>
                  <a:pt x="706" y="1555"/>
                </a:lnTo>
                <a:lnTo>
                  <a:pt x="699" y="1562"/>
                </a:lnTo>
                <a:lnTo>
                  <a:pt x="695" y="1565"/>
                </a:lnTo>
                <a:lnTo>
                  <a:pt x="692" y="1568"/>
                </a:lnTo>
                <a:lnTo>
                  <a:pt x="690" y="1568"/>
                </a:lnTo>
                <a:lnTo>
                  <a:pt x="684" y="1569"/>
                </a:lnTo>
                <a:lnTo>
                  <a:pt x="680" y="1569"/>
                </a:lnTo>
                <a:lnTo>
                  <a:pt x="679" y="1569"/>
                </a:lnTo>
                <a:lnTo>
                  <a:pt x="676" y="1570"/>
                </a:lnTo>
                <a:lnTo>
                  <a:pt x="673" y="1570"/>
                </a:lnTo>
                <a:lnTo>
                  <a:pt x="671" y="1570"/>
                </a:lnTo>
                <a:lnTo>
                  <a:pt x="665" y="1566"/>
                </a:lnTo>
                <a:lnTo>
                  <a:pt x="663" y="1564"/>
                </a:lnTo>
                <a:lnTo>
                  <a:pt x="661" y="1561"/>
                </a:lnTo>
                <a:lnTo>
                  <a:pt x="661" y="1557"/>
                </a:lnTo>
                <a:lnTo>
                  <a:pt x="663" y="1553"/>
                </a:lnTo>
                <a:lnTo>
                  <a:pt x="666" y="1551"/>
                </a:lnTo>
                <a:lnTo>
                  <a:pt x="667" y="1551"/>
                </a:lnTo>
                <a:lnTo>
                  <a:pt x="671" y="1551"/>
                </a:lnTo>
                <a:lnTo>
                  <a:pt x="673" y="1552"/>
                </a:lnTo>
                <a:lnTo>
                  <a:pt x="678" y="1553"/>
                </a:lnTo>
                <a:lnTo>
                  <a:pt x="679" y="1553"/>
                </a:lnTo>
                <a:lnTo>
                  <a:pt x="681" y="1552"/>
                </a:lnTo>
                <a:lnTo>
                  <a:pt x="684" y="1551"/>
                </a:lnTo>
                <a:lnTo>
                  <a:pt x="685" y="1550"/>
                </a:lnTo>
                <a:lnTo>
                  <a:pt x="685" y="1548"/>
                </a:lnTo>
                <a:lnTo>
                  <a:pt x="686" y="1545"/>
                </a:lnTo>
                <a:lnTo>
                  <a:pt x="685" y="1544"/>
                </a:lnTo>
                <a:lnTo>
                  <a:pt x="685" y="1542"/>
                </a:lnTo>
                <a:lnTo>
                  <a:pt x="684" y="1539"/>
                </a:lnTo>
                <a:lnTo>
                  <a:pt x="684" y="1537"/>
                </a:lnTo>
                <a:lnTo>
                  <a:pt x="683" y="1537"/>
                </a:lnTo>
                <a:lnTo>
                  <a:pt x="681" y="1535"/>
                </a:lnTo>
                <a:lnTo>
                  <a:pt x="680" y="1532"/>
                </a:lnTo>
                <a:lnTo>
                  <a:pt x="677" y="1529"/>
                </a:lnTo>
                <a:lnTo>
                  <a:pt x="671" y="1518"/>
                </a:lnTo>
                <a:lnTo>
                  <a:pt x="666" y="1514"/>
                </a:lnTo>
                <a:lnTo>
                  <a:pt x="664" y="1510"/>
                </a:lnTo>
                <a:lnTo>
                  <a:pt x="663" y="1508"/>
                </a:lnTo>
                <a:lnTo>
                  <a:pt x="660" y="1507"/>
                </a:lnTo>
                <a:lnTo>
                  <a:pt x="659" y="1507"/>
                </a:lnTo>
                <a:lnTo>
                  <a:pt x="658" y="1507"/>
                </a:lnTo>
                <a:lnTo>
                  <a:pt x="657" y="1508"/>
                </a:lnTo>
                <a:lnTo>
                  <a:pt x="654" y="1511"/>
                </a:lnTo>
                <a:lnTo>
                  <a:pt x="653" y="1512"/>
                </a:lnTo>
                <a:lnTo>
                  <a:pt x="651" y="1514"/>
                </a:lnTo>
                <a:lnTo>
                  <a:pt x="650" y="1516"/>
                </a:lnTo>
                <a:lnTo>
                  <a:pt x="646" y="1517"/>
                </a:lnTo>
                <a:lnTo>
                  <a:pt x="645" y="1516"/>
                </a:lnTo>
                <a:lnTo>
                  <a:pt x="642" y="1514"/>
                </a:lnTo>
                <a:lnTo>
                  <a:pt x="641" y="1514"/>
                </a:lnTo>
                <a:lnTo>
                  <a:pt x="640" y="1511"/>
                </a:lnTo>
                <a:lnTo>
                  <a:pt x="639" y="1508"/>
                </a:lnTo>
                <a:lnTo>
                  <a:pt x="638" y="1507"/>
                </a:lnTo>
                <a:lnTo>
                  <a:pt x="637" y="1505"/>
                </a:lnTo>
                <a:lnTo>
                  <a:pt x="634" y="1504"/>
                </a:lnTo>
                <a:lnTo>
                  <a:pt x="632" y="1503"/>
                </a:lnTo>
                <a:lnTo>
                  <a:pt x="631" y="1504"/>
                </a:lnTo>
                <a:lnTo>
                  <a:pt x="628" y="1505"/>
                </a:lnTo>
                <a:lnTo>
                  <a:pt x="618" y="1516"/>
                </a:lnTo>
                <a:lnTo>
                  <a:pt x="613" y="1518"/>
                </a:lnTo>
                <a:lnTo>
                  <a:pt x="609" y="1522"/>
                </a:lnTo>
                <a:lnTo>
                  <a:pt x="608" y="1523"/>
                </a:lnTo>
                <a:lnTo>
                  <a:pt x="608" y="1524"/>
                </a:lnTo>
                <a:lnTo>
                  <a:pt x="611" y="1527"/>
                </a:lnTo>
                <a:lnTo>
                  <a:pt x="613" y="1531"/>
                </a:lnTo>
                <a:lnTo>
                  <a:pt x="615" y="1533"/>
                </a:lnTo>
                <a:lnTo>
                  <a:pt x="620" y="1536"/>
                </a:lnTo>
                <a:lnTo>
                  <a:pt x="622" y="1538"/>
                </a:lnTo>
                <a:lnTo>
                  <a:pt x="625" y="1540"/>
                </a:lnTo>
                <a:lnTo>
                  <a:pt x="626" y="1542"/>
                </a:lnTo>
                <a:lnTo>
                  <a:pt x="626" y="1544"/>
                </a:lnTo>
                <a:lnTo>
                  <a:pt x="626" y="1545"/>
                </a:lnTo>
                <a:lnTo>
                  <a:pt x="625" y="1548"/>
                </a:lnTo>
                <a:lnTo>
                  <a:pt x="622" y="1552"/>
                </a:lnTo>
                <a:lnTo>
                  <a:pt x="621" y="1557"/>
                </a:lnTo>
                <a:lnTo>
                  <a:pt x="619" y="1561"/>
                </a:lnTo>
                <a:lnTo>
                  <a:pt x="618" y="1563"/>
                </a:lnTo>
                <a:lnTo>
                  <a:pt x="616" y="1566"/>
                </a:lnTo>
                <a:lnTo>
                  <a:pt x="615" y="1569"/>
                </a:lnTo>
                <a:lnTo>
                  <a:pt x="613" y="1572"/>
                </a:lnTo>
                <a:lnTo>
                  <a:pt x="611" y="1575"/>
                </a:lnTo>
                <a:lnTo>
                  <a:pt x="607" y="1577"/>
                </a:lnTo>
                <a:lnTo>
                  <a:pt x="603" y="1577"/>
                </a:lnTo>
                <a:lnTo>
                  <a:pt x="601" y="1577"/>
                </a:lnTo>
                <a:lnTo>
                  <a:pt x="600" y="1577"/>
                </a:lnTo>
                <a:lnTo>
                  <a:pt x="595" y="1575"/>
                </a:lnTo>
                <a:lnTo>
                  <a:pt x="594" y="1574"/>
                </a:lnTo>
                <a:lnTo>
                  <a:pt x="592" y="1572"/>
                </a:lnTo>
                <a:lnTo>
                  <a:pt x="589" y="1572"/>
                </a:lnTo>
                <a:lnTo>
                  <a:pt x="588" y="1572"/>
                </a:lnTo>
                <a:lnTo>
                  <a:pt x="587" y="1574"/>
                </a:lnTo>
                <a:lnTo>
                  <a:pt x="586" y="1574"/>
                </a:lnTo>
                <a:lnTo>
                  <a:pt x="585" y="1574"/>
                </a:lnTo>
                <a:lnTo>
                  <a:pt x="585" y="1576"/>
                </a:lnTo>
                <a:lnTo>
                  <a:pt x="583" y="1579"/>
                </a:lnTo>
                <a:lnTo>
                  <a:pt x="583" y="1585"/>
                </a:lnTo>
                <a:lnTo>
                  <a:pt x="585" y="1589"/>
                </a:lnTo>
                <a:lnTo>
                  <a:pt x="583" y="1592"/>
                </a:lnTo>
                <a:lnTo>
                  <a:pt x="582" y="1595"/>
                </a:lnTo>
                <a:lnTo>
                  <a:pt x="581" y="1597"/>
                </a:lnTo>
                <a:lnTo>
                  <a:pt x="580" y="1600"/>
                </a:lnTo>
                <a:lnTo>
                  <a:pt x="577" y="1601"/>
                </a:lnTo>
                <a:lnTo>
                  <a:pt x="576" y="1603"/>
                </a:lnTo>
                <a:lnTo>
                  <a:pt x="576" y="1607"/>
                </a:lnTo>
                <a:lnTo>
                  <a:pt x="576" y="1610"/>
                </a:lnTo>
                <a:lnTo>
                  <a:pt x="576" y="1614"/>
                </a:lnTo>
                <a:lnTo>
                  <a:pt x="575" y="1617"/>
                </a:lnTo>
                <a:lnTo>
                  <a:pt x="574" y="1621"/>
                </a:lnTo>
                <a:lnTo>
                  <a:pt x="573" y="1624"/>
                </a:lnTo>
                <a:lnTo>
                  <a:pt x="569" y="1623"/>
                </a:lnTo>
                <a:lnTo>
                  <a:pt x="560" y="1622"/>
                </a:lnTo>
                <a:lnTo>
                  <a:pt x="562" y="1646"/>
                </a:lnTo>
                <a:lnTo>
                  <a:pt x="563" y="1649"/>
                </a:lnTo>
                <a:lnTo>
                  <a:pt x="563" y="1654"/>
                </a:lnTo>
                <a:lnTo>
                  <a:pt x="564" y="1659"/>
                </a:lnTo>
                <a:lnTo>
                  <a:pt x="564" y="1662"/>
                </a:lnTo>
                <a:lnTo>
                  <a:pt x="566" y="1666"/>
                </a:lnTo>
                <a:lnTo>
                  <a:pt x="570" y="1658"/>
                </a:lnTo>
                <a:lnTo>
                  <a:pt x="569" y="1655"/>
                </a:lnTo>
                <a:lnTo>
                  <a:pt x="576" y="1653"/>
                </a:lnTo>
                <a:lnTo>
                  <a:pt x="577" y="1656"/>
                </a:lnTo>
                <a:lnTo>
                  <a:pt x="582" y="1659"/>
                </a:lnTo>
                <a:lnTo>
                  <a:pt x="587" y="1659"/>
                </a:lnTo>
                <a:lnTo>
                  <a:pt x="595" y="1656"/>
                </a:lnTo>
                <a:lnTo>
                  <a:pt x="599" y="1654"/>
                </a:lnTo>
                <a:lnTo>
                  <a:pt x="601" y="1654"/>
                </a:lnTo>
                <a:lnTo>
                  <a:pt x="603" y="1654"/>
                </a:lnTo>
                <a:lnTo>
                  <a:pt x="606" y="1654"/>
                </a:lnTo>
                <a:lnTo>
                  <a:pt x="607" y="1654"/>
                </a:lnTo>
                <a:lnTo>
                  <a:pt x="611" y="1655"/>
                </a:lnTo>
                <a:lnTo>
                  <a:pt x="616" y="1659"/>
                </a:lnTo>
                <a:lnTo>
                  <a:pt x="620" y="1661"/>
                </a:lnTo>
                <a:lnTo>
                  <a:pt x="621" y="1663"/>
                </a:lnTo>
                <a:lnTo>
                  <a:pt x="611" y="1681"/>
                </a:lnTo>
                <a:lnTo>
                  <a:pt x="605" y="1686"/>
                </a:lnTo>
                <a:lnTo>
                  <a:pt x="608" y="1695"/>
                </a:lnTo>
                <a:lnTo>
                  <a:pt x="592" y="1702"/>
                </a:lnTo>
                <a:lnTo>
                  <a:pt x="598" y="1707"/>
                </a:lnTo>
                <a:lnTo>
                  <a:pt x="583" y="1720"/>
                </a:lnTo>
                <a:lnTo>
                  <a:pt x="580" y="1721"/>
                </a:lnTo>
                <a:lnTo>
                  <a:pt x="577" y="1718"/>
                </a:lnTo>
                <a:lnTo>
                  <a:pt x="576" y="1716"/>
                </a:lnTo>
                <a:lnTo>
                  <a:pt x="574" y="1713"/>
                </a:lnTo>
                <a:lnTo>
                  <a:pt x="568" y="1716"/>
                </a:lnTo>
                <a:lnTo>
                  <a:pt x="567" y="1716"/>
                </a:lnTo>
                <a:lnTo>
                  <a:pt x="562" y="1719"/>
                </a:lnTo>
                <a:lnTo>
                  <a:pt x="557" y="1712"/>
                </a:lnTo>
                <a:lnTo>
                  <a:pt x="556" y="1713"/>
                </a:lnTo>
                <a:lnTo>
                  <a:pt x="543" y="1721"/>
                </a:lnTo>
                <a:lnTo>
                  <a:pt x="542" y="1720"/>
                </a:lnTo>
                <a:lnTo>
                  <a:pt x="541" y="1720"/>
                </a:lnTo>
                <a:lnTo>
                  <a:pt x="535" y="1717"/>
                </a:lnTo>
                <a:lnTo>
                  <a:pt x="554" y="1702"/>
                </a:lnTo>
                <a:lnTo>
                  <a:pt x="551" y="1699"/>
                </a:lnTo>
                <a:lnTo>
                  <a:pt x="567" y="1692"/>
                </a:lnTo>
                <a:lnTo>
                  <a:pt x="566" y="1688"/>
                </a:lnTo>
                <a:lnTo>
                  <a:pt x="566" y="1686"/>
                </a:lnTo>
                <a:lnTo>
                  <a:pt x="564" y="1682"/>
                </a:lnTo>
                <a:lnTo>
                  <a:pt x="541" y="1666"/>
                </a:lnTo>
                <a:lnTo>
                  <a:pt x="542" y="1665"/>
                </a:lnTo>
                <a:lnTo>
                  <a:pt x="543" y="1663"/>
                </a:lnTo>
                <a:lnTo>
                  <a:pt x="544" y="1661"/>
                </a:lnTo>
                <a:lnTo>
                  <a:pt x="546" y="1659"/>
                </a:lnTo>
                <a:lnTo>
                  <a:pt x="548" y="1655"/>
                </a:lnTo>
                <a:lnTo>
                  <a:pt x="549" y="1649"/>
                </a:lnTo>
                <a:lnTo>
                  <a:pt x="550" y="1643"/>
                </a:lnTo>
                <a:lnTo>
                  <a:pt x="551" y="1636"/>
                </a:lnTo>
                <a:lnTo>
                  <a:pt x="554" y="1621"/>
                </a:lnTo>
                <a:lnTo>
                  <a:pt x="554" y="1620"/>
                </a:lnTo>
                <a:lnTo>
                  <a:pt x="504" y="1609"/>
                </a:lnTo>
                <a:lnTo>
                  <a:pt x="503" y="1610"/>
                </a:lnTo>
                <a:lnTo>
                  <a:pt x="496" y="1613"/>
                </a:lnTo>
                <a:lnTo>
                  <a:pt x="495" y="1613"/>
                </a:lnTo>
                <a:lnTo>
                  <a:pt x="476" y="1598"/>
                </a:lnTo>
                <a:lnTo>
                  <a:pt x="475" y="1600"/>
                </a:lnTo>
                <a:lnTo>
                  <a:pt x="457" y="1611"/>
                </a:lnTo>
                <a:lnTo>
                  <a:pt x="446" y="1620"/>
                </a:lnTo>
                <a:lnTo>
                  <a:pt x="439" y="1623"/>
                </a:lnTo>
                <a:lnTo>
                  <a:pt x="446" y="1639"/>
                </a:lnTo>
                <a:lnTo>
                  <a:pt x="447" y="1641"/>
                </a:lnTo>
                <a:lnTo>
                  <a:pt x="449" y="1642"/>
                </a:lnTo>
                <a:lnTo>
                  <a:pt x="460" y="1646"/>
                </a:lnTo>
                <a:lnTo>
                  <a:pt x="446" y="1667"/>
                </a:lnTo>
                <a:lnTo>
                  <a:pt x="444" y="1666"/>
                </a:lnTo>
                <a:lnTo>
                  <a:pt x="443" y="1665"/>
                </a:lnTo>
                <a:lnTo>
                  <a:pt x="439" y="1662"/>
                </a:lnTo>
                <a:lnTo>
                  <a:pt x="438" y="1663"/>
                </a:lnTo>
                <a:lnTo>
                  <a:pt x="433" y="1660"/>
                </a:lnTo>
                <a:lnTo>
                  <a:pt x="427" y="1669"/>
                </a:lnTo>
                <a:lnTo>
                  <a:pt x="432" y="1673"/>
                </a:lnTo>
                <a:lnTo>
                  <a:pt x="437" y="1679"/>
                </a:lnTo>
                <a:lnTo>
                  <a:pt x="427" y="1685"/>
                </a:lnTo>
                <a:lnTo>
                  <a:pt x="424" y="1687"/>
                </a:lnTo>
                <a:lnTo>
                  <a:pt x="400" y="1679"/>
                </a:lnTo>
                <a:lnTo>
                  <a:pt x="381" y="1650"/>
                </a:lnTo>
                <a:lnTo>
                  <a:pt x="380" y="1652"/>
                </a:lnTo>
                <a:lnTo>
                  <a:pt x="379" y="1652"/>
                </a:lnTo>
                <a:lnTo>
                  <a:pt x="378" y="1653"/>
                </a:lnTo>
                <a:lnTo>
                  <a:pt x="333" y="1675"/>
                </a:lnTo>
                <a:lnTo>
                  <a:pt x="335" y="1680"/>
                </a:lnTo>
                <a:lnTo>
                  <a:pt x="334" y="1691"/>
                </a:lnTo>
                <a:lnTo>
                  <a:pt x="360" y="1684"/>
                </a:lnTo>
                <a:lnTo>
                  <a:pt x="360" y="1685"/>
                </a:lnTo>
                <a:lnTo>
                  <a:pt x="369" y="1713"/>
                </a:lnTo>
                <a:lnTo>
                  <a:pt x="371" y="1712"/>
                </a:lnTo>
                <a:lnTo>
                  <a:pt x="375" y="1710"/>
                </a:lnTo>
                <a:lnTo>
                  <a:pt x="376" y="1708"/>
                </a:lnTo>
                <a:lnTo>
                  <a:pt x="380" y="1706"/>
                </a:lnTo>
                <a:lnTo>
                  <a:pt x="379" y="1700"/>
                </a:lnTo>
                <a:lnTo>
                  <a:pt x="386" y="1699"/>
                </a:lnTo>
                <a:lnTo>
                  <a:pt x="397" y="1701"/>
                </a:lnTo>
                <a:lnTo>
                  <a:pt x="393" y="1679"/>
                </a:lnTo>
                <a:lnTo>
                  <a:pt x="506" y="1847"/>
                </a:lnTo>
                <a:lnTo>
                  <a:pt x="508" y="1848"/>
                </a:lnTo>
                <a:lnTo>
                  <a:pt x="509" y="1850"/>
                </a:lnTo>
                <a:lnTo>
                  <a:pt x="509" y="1852"/>
                </a:lnTo>
                <a:lnTo>
                  <a:pt x="509" y="1854"/>
                </a:lnTo>
                <a:lnTo>
                  <a:pt x="510" y="1855"/>
                </a:lnTo>
                <a:lnTo>
                  <a:pt x="510" y="1857"/>
                </a:lnTo>
                <a:lnTo>
                  <a:pt x="511" y="1859"/>
                </a:lnTo>
                <a:lnTo>
                  <a:pt x="511" y="1860"/>
                </a:lnTo>
                <a:lnTo>
                  <a:pt x="511" y="1862"/>
                </a:lnTo>
                <a:lnTo>
                  <a:pt x="512" y="1865"/>
                </a:lnTo>
                <a:lnTo>
                  <a:pt x="512" y="1867"/>
                </a:lnTo>
                <a:lnTo>
                  <a:pt x="512" y="1868"/>
                </a:lnTo>
                <a:lnTo>
                  <a:pt x="511" y="1870"/>
                </a:lnTo>
                <a:lnTo>
                  <a:pt x="511" y="1873"/>
                </a:lnTo>
                <a:lnTo>
                  <a:pt x="511" y="1874"/>
                </a:lnTo>
                <a:lnTo>
                  <a:pt x="510" y="1876"/>
                </a:lnTo>
                <a:lnTo>
                  <a:pt x="510" y="1879"/>
                </a:lnTo>
                <a:lnTo>
                  <a:pt x="509" y="1880"/>
                </a:lnTo>
                <a:lnTo>
                  <a:pt x="509" y="1882"/>
                </a:lnTo>
                <a:lnTo>
                  <a:pt x="509" y="1883"/>
                </a:lnTo>
                <a:lnTo>
                  <a:pt x="508" y="1886"/>
                </a:lnTo>
                <a:lnTo>
                  <a:pt x="485" y="1900"/>
                </a:lnTo>
                <a:lnTo>
                  <a:pt x="485" y="1901"/>
                </a:lnTo>
                <a:lnTo>
                  <a:pt x="484" y="1901"/>
                </a:lnTo>
                <a:lnTo>
                  <a:pt x="485" y="1905"/>
                </a:lnTo>
                <a:lnTo>
                  <a:pt x="502" y="1949"/>
                </a:lnTo>
                <a:lnTo>
                  <a:pt x="502" y="1964"/>
                </a:lnTo>
                <a:lnTo>
                  <a:pt x="489" y="1963"/>
                </a:lnTo>
                <a:lnTo>
                  <a:pt x="459" y="1964"/>
                </a:lnTo>
                <a:lnTo>
                  <a:pt x="419" y="1964"/>
                </a:lnTo>
                <a:lnTo>
                  <a:pt x="407" y="1964"/>
                </a:lnTo>
                <a:lnTo>
                  <a:pt x="375" y="1958"/>
                </a:lnTo>
                <a:lnTo>
                  <a:pt x="352" y="1947"/>
                </a:lnTo>
                <a:lnTo>
                  <a:pt x="349" y="1946"/>
                </a:lnTo>
                <a:lnTo>
                  <a:pt x="330" y="1939"/>
                </a:lnTo>
                <a:lnTo>
                  <a:pt x="315" y="1933"/>
                </a:lnTo>
                <a:lnTo>
                  <a:pt x="292" y="1923"/>
                </a:lnTo>
                <a:lnTo>
                  <a:pt x="258" y="1892"/>
                </a:lnTo>
                <a:lnTo>
                  <a:pt x="253" y="1887"/>
                </a:lnTo>
                <a:lnTo>
                  <a:pt x="261" y="1875"/>
                </a:lnTo>
                <a:lnTo>
                  <a:pt x="323" y="1918"/>
                </a:lnTo>
                <a:lnTo>
                  <a:pt x="350" y="1930"/>
                </a:lnTo>
                <a:lnTo>
                  <a:pt x="355" y="1932"/>
                </a:lnTo>
                <a:lnTo>
                  <a:pt x="324" y="1786"/>
                </a:lnTo>
                <a:lnTo>
                  <a:pt x="315" y="1795"/>
                </a:lnTo>
                <a:lnTo>
                  <a:pt x="308" y="1802"/>
                </a:lnTo>
                <a:lnTo>
                  <a:pt x="308" y="1803"/>
                </a:lnTo>
                <a:lnTo>
                  <a:pt x="303" y="1807"/>
                </a:lnTo>
                <a:lnTo>
                  <a:pt x="303" y="1808"/>
                </a:lnTo>
                <a:lnTo>
                  <a:pt x="304" y="1813"/>
                </a:lnTo>
                <a:lnTo>
                  <a:pt x="303" y="1817"/>
                </a:lnTo>
                <a:lnTo>
                  <a:pt x="302" y="1818"/>
                </a:lnTo>
                <a:lnTo>
                  <a:pt x="297" y="1814"/>
                </a:lnTo>
                <a:lnTo>
                  <a:pt x="282" y="1827"/>
                </a:lnTo>
                <a:lnTo>
                  <a:pt x="276" y="1833"/>
                </a:lnTo>
                <a:lnTo>
                  <a:pt x="264" y="1844"/>
                </a:lnTo>
                <a:lnTo>
                  <a:pt x="258" y="1848"/>
                </a:lnTo>
                <a:lnTo>
                  <a:pt x="249" y="1857"/>
                </a:lnTo>
                <a:lnTo>
                  <a:pt x="255" y="1870"/>
                </a:lnTo>
                <a:lnTo>
                  <a:pt x="258" y="1873"/>
                </a:lnTo>
                <a:lnTo>
                  <a:pt x="230" y="1923"/>
                </a:lnTo>
                <a:lnTo>
                  <a:pt x="227" y="1923"/>
                </a:lnTo>
                <a:lnTo>
                  <a:pt x="191" y="1881"/>
                </a:lnTo>
                <a:lnTo>
                  <a:pt x="196" y="1874"/>
                </a:lnTo>
                <a:lnTo>
                  <a:pt x="192" y="1872"/>
                </a:lnTo>
                <a:lnTo>
                  <a:pt x="204" y="1855"/>
                </a:lnTo>
                <a:lnTo>
                  <a:pt x="181" y="1839"/>
                </a:lnTo>
                <a:lnTo>
                  <a:pt x="178" y="1837"/>
                </a:lnTo>
                <a:lnTo>
                  <a:pt x="174" y="1835"/>
                </a:lnTo>
                <a:lnTo>
                  <a:pt x="173" y="1836"/>
                </a:lnTo>
                <a:lnTo>
                  <a:pt x="115" y="1879"/>
                </a:lnTo>
                <a:lnTo>
                  <a:pt x="114" y="1878"/>
                </a:lnTo>
                <a:lnTo>
                  <a:pt x="96" y="1865"/>
                </a:lnTo>
                <a:lnTo>
                  <a:pt x="95" y="1867"/>
                </a:lnTo>
                <a:lnTo>
                  <a:pt x="81" y="1886"/>
                </a:lnTo>
                <a:lnTo>
                  <a:pt x="78" y="1885"/>
                </a:lnTo>
                <a:lnTo>
                  <a:pt x="0" y="1829"/>
                </a:lnTo>
                <a:lnTo>
                  <a:pt x="269" y="1700"/>
                </a:lnTo>
                <a:lnTo>
                  <a:pt x="140" y="1695"/>
                </a:lnTo>
                <a:lnTo>
                  <a:pt x="142" y="1590"/>
                </a:lnTo>
                <a:lnTo>
                  <a:pt x="369" y="1652"/>
                </a:lnTo>
                <a:lnTo>
                  <a:pt x="387" y="1643"/>
                </a:lnTo>
                <a:lnTo>
                  <a:pt x="392" y="1641"/>
                </a:lnTo>
                <a:lnTo>
                  <a:pt x="393" y="1636"/>
                </a:lnTo>
                <a:lnTo>
                  <a:pt x="391" y="1633"/>
                </a:lnTo>
                <a:lnTo>
                  <a:pt x="384" y="1629"/>
                </a:lnTo>
                <a:lnTo>
                  <a:pt x="382" y="1630"/>
                </a:lnTo>
                <a:lnTo>
                  <a:pt x="378" y="1636"/>
                </a:lnTo>
                <a:lnTo>
                  <a:pt x="376" y="1634"/>
                </a:lnTo>
                <a:lnTo>
                  <a:pt x="369" y="1630"/>
                </a:lnTo>
                <a:lnTo>
                  <a:pt x="368" y="1632"/>
                </a:lnTo>
                <a:lnTo>
                  <a:pt x="367" y="1636"/>
                </a:lnTo>
                <a:lnTo>
                  <a:pt x="363" y="1634"/>
                </a:lnTo>
                <a:lnTo>
                  <a:pt x="356" y="1630"/>
                </a:lnTo>
                <a:lnTo>
                  <a:pt x="355" y="1630"/>
                </a:lnTo>
                <a:lnTo>
                  <a:pt x="341" y="1629"/>
                </a:lnTo>
                <a:lnTo>
                  <a:pt x="349" y="1609"/>
                </a:lnTo>
                <a:lnTo>
                  <a:pt x="350" y="1608"/>
                </a:lnTo>
                <a:lnTo>
                  <a:pt x="362" y="1613"/>
                </a:lnTo>
                <a:lnTo>
                  <a:pt x="366" y="1614"/>
                </a:lnTo>
                <a:lnTo>
                  <a:pt x="369" y="1602"/>
                </a:lnTo>
                <a:lnTo>
                  <a:pt x="387" y="1609"/>
                </a:lnTo>
                <a:lnTo>
                  <a:pt x="381" y="1611"/>
                </a:lnTo>
                <a:lnTo>
                  <a:pt x="374" y="1619"/>
                </a:lnTo>
                <a:lnTo>
                  <a:pt x="391" y="1629"/>
                </a:lnTo>
                <a:lnTo>
                  <a:pt x="395" y="1632"/>
                </a:lnTo>
                <a:lnTo>
                  <a:pt x="398" y="1636"/>
                </a:lnTo>
                <a:lnTo>
                  <a:pt x="399" y="1637"/>
                </a:lnTo>
                <a:lnTo>
                  <a:pt x="401" y="1636"/>
                </a:lnTo>
                <a:lnTo>
                  <a:pt x="406" y="1633"/>
                </a:lnTo>
                <a:lnTo>
                  <a:pt x="426" y="1624"/>
                </a:lnTo>
                <a:lnTo>
                  <a:pt x="433" y="1621"/>
                </a:lnTo>
                <a:lnTo>
                  <a:pt x="437" y="1619"/>
                </a:lnTo>
                <a:lnTo>
                  <a:pt x="444" y="1615"/>
                </a:lnTo>
                <a:lnTo>
                  <a:pt x="451" y="1610"/>
                </a:lnTo>
                <a:lnTo>
                  <a:pt x="453" y="1608"/>
                </a:lnTo>
                <a:lnTo>
                  <a:pt x="459" y="1604"/>
                </a:lnTo>
                <a:lnTo>
                  <a:pt x="466" y="1601"/>
                </a:lnTo>
                <a:lnTo>
                  <a:pt x="470" y="1598"/>
                </a:lnTo>
                <a:lnTo>
                  <a:pt x="473" y="1596"/>
                </a:lnTo>
                <a:lnTo>
                  <a:pt x="476" y="1594"/>
                </a:lnTo>
                <a:lnTo>
                  <a:pt x="523" y="1556"/>
                </a:lnTo>
                <a:lnTo>
                  <a:pt x="534" y="1548"/>
                </a:lnTo>
                <a:lnTo>
                  <a:pt x="520" y="1537"/>
                </a:lnTo>
                <a:lnTo>
                  <a:pt x="517" y="1537"/>
                </a:lnTo>
                <a:lnTo>
                  <a:pt x="512" y="1539"/>
                </a:lnTo>
                <a:lnTo>
                  <a:pt x="511" y="1538"/>
                </a:lnTo>
                <a:lnTo>
                  <a:pt x="509" y="1533"/>
                </a:lnTo>
                <a:lnTo>
                  <a:pt x="496" y="1533"/>
                </a:lnTo>
                <a:lnTo>
                  <a:pt x="492" y="1533"/>
                </a:lnTo>
                <a:lnTo>
                  <a:pt x="479" y="1535"/>
                </a:lnTo>
                <a:lnTo>
                  <a:pt x="478" y="1533"/>
                </a:lnTo>
                <a:lnTo>
                  <a:pt x="473" y="1537"/>
                </a:lnTo>
                <a:lnTo>
                  <a:pt x="466" y="1545"/>
                </a:lnTo>
                <a:lnTo>
                  <a:pt x="464" y="1548"/>
                </a:lnTo>
                <a:lnTo>
                  <a:pt x="462" y="1553"/>
                </a:lnTo>
                <a:lnTo>
                  <a:pt x="463" y="1557"/>
                </a:lnTo>
                <a:lnTo>
                  <a:pt x="467" y="1568"/>
                </a:lnTo>
                <a:lnTo>
                  <a:pt x="466" y="1571"/>
                </a:lnTo>
                <a:lnTo>
                  <a:pt x="462" y="1574"/>
                </a:lnTo>
                <a:lnTo>
                  <a:pt x="445" y="1581"/>
                </a:lnTo>
                <a:lnTo>
                  <a:pt x="437" y="1578"/>
                </a:lnTo>
                <a:lnTo>
                  <a:pt x="433" y="1574"/>
                </a:lnTo>
                <a:lnTo>
                  <a:pt x="415" y="1557"/>
                </a:lnTo>
                <a:lnTo>
                  <a:pt x="410" y="1552"/>
                </a:lnTo>
                <a:lnTo>
                  <a:pt x="406" y="1549"/>
                </a:lnTo>
                <a:lnTo>
                  <a:pt x="401" y="1543"/>
                </a:lnTo>
                <a:lnTo>
                  <a:pt x="407" y="1538"/>
                </a:lnTo>
                <a:lnTo>
                  <a:pt x="412" y="1531"/>
                </a:lnTo>
                <a:lnTo>
                  <a:pt x="413" y="1526"/>
                </a:lnTo>
                <a:lnTo>
                  <a:pt x="411" y="1524"/>
                </a:lnTo>
                <a:lnTo>
                  <a:pt x="405" y="1522"/>
                </a:lnTo>
                <a:lnTo>
                  <a:pt x="397" y="1518"/>
                </a:lnTo>
                <a:lnTo>
                  <a:pt x="392" y="1514"/>
                </a:lnTo>
                <a:lnTo>
                  <a:pt x="387" y="1513"/>
                </a:lnTo>
                <a:lnTo>
                  <a:pt x="382" y="1513"/>
                </a:lnTo>
                <a:lnTo>
                  <a:pt x="380" y="1514"/>
                </a:lnTo>
                <a:lnTo>
                  <a:pt x="378" y="1516"/>
                </a:lnTo>
                <a:lnTo>
                  <a:pt x="375" y="1519"/>
                </a:lnTo>
                <a:lnTo>
                  <a:pt x="369" y="1530"/>
                </a:lnTo>
                <a:lnTo>
                  <a:pt x="360" y="1539"/>
                </a:lnTo>
                <a:lnTo>
                  <a:pt x="354" y="1545"/>
                </a:lnTo>
                <a:lnTo>
                  <a:pt x="350" y="1553"/>
                </a:lnTo>
                <a:lnTo>
                  <a:pt x="348" y="1568"/>
                </a:lnTo>
                <a:lnTo>
                  <a:pt x="349" y="1575"/>
                </a:lnTo>
                <a:lnTo>
                  <a:pt x="345" y="1578"/>
                </a:lnTo>
                <a:lnTo>
                  <a:pt x="341" y="1579"/>
                </a:lnTo>
                <a:lnTo>
                  <a:pt x="336" y="1578"/>
                </a:lnTo>
                <a:lnTo>
                  <a:pt x="330" y="1572"/>
                </a:lnTo>
                <a:lnTo>
                  <a:pt x="327" y="1568"/>
                </a:lnTo>
                <a:lnTo>
                  <a:pt x="326" y="1566"/>
                </a:lnTo>
                <a:lnTo>
                  <a:pt x="324" y="1569"/>
                </a:lnTo>
                <a:lnTo>
                  <a:pt x="322" y="1584"/>
                </a:lnTo>
                <a:lnTo>
                  <a:pt x="305" y="1571"/>
                </a:lnTo>
                <a:lnTo>
                  <a:pt x="313" y="1550"/>
                </a:lnTo>
                <a:lnTo>
                  <a:pt x="292" y="1530"/>
                </a:lnTo>
                <a:lnTo>
                  <a:pt x="290" y="1527"/>
                </a:lnTo>
                <a:lnTo>
                  <a:pt x="275" y="1537"/>
                </a:lnTo>
                <a:lnTo>
                  <a:pt x="268" y="1535"/>
                </a:lnTo>
                <a:lnTo>
                  <a:pt x="262" y="1532"/>
                </a:lnTo>
                <a:lnTo>
                  <a:pt x="266" y="1519"/>
                </a:lnTo>
                <a:lnTo>
                  <a:pt x="243" y="1507"/>
                </a:lnTo>
                <a:lnTo>
                  <a:pt x="243" y="1500"/>
                </a:lnTo>
                <a:lnTo>
                  <a:pt x="244" y="1495"/>
                </a:lnTo>
                <a:lnTo>
                  <a:pt x="265" y="1493"/>
                </a:lnTo>
                <a:lnTo>
                  <a:pt x="282" y="1456"/>
                </a:lnTo>
                <a:lnTo>
                  <a:pt x="278" y="1428"/>
                </a:lnTo>
                <a:lnTo>
                  <a:pt x="320" y="1429"/>
                </a:lnTo>
                <a:lnTo>
                  <a:pt x="340" y="1435"/>
                </a:lnTo>
                <a:lnTo>
                  <a:pt x="372" y="1433"/>
                </a:lnTo>
                <a:lnTo>
                  <a:pt x="374" y="1433"/>
                </a:lnTo>
                <a:lnTo>
                  <a:pt x="464" y="1419"/>
                </a:lnTo>
                <a:lnTo>
                  <a:pt x="478" y="1415"/>
                </a:lnTo>
                <a:lnTo>
                  <a:pt x="341" y="1233"/>
                </a:lnTo>
                <a:lnTo>
                  <a:pt x="349" y="1232"/>
                </a:lnTo>
                <a:lnTo>
                  <a:pt x="354" y="1232"/>
                </a:lnTo>
                <a:lnTo>
                  <a:pt x="360" y="1231"/>
                </a:lnTo>
                <a:lnTo>
                  <a:pt x="373" y="1228"/>
                </a:lnTo>
                <a:lnTo>
                  <a:pt x="375" y="1227"/>
                </a:lnTo>
                <a:lnTo>
                  <a:pt x="385" y="1225"/>
                </a:lnTo>
                <a:lnTo>
                  <a:pt x="397" y="1222"/>
                </a:lnTo>
                <a:lnTo>
                  <a:pt x="424" y="1216"/>
                </a:lnTo>
                <a:lnTo>
                  <a:pt x="427" y="1215"/>
                </a:lnTo>
                <a:lnTo>
                  <a:pt x="436" y="1213"/>
                </a:lnTo>
                <a:lnTo>
                  <a:pt x="440" y="1213"/>
                </a:lnTo>
                <a:lnTo>
                  <a:pt x="451" y="1210"/>
                </a:lnTo>
                <a:lnTo>
                  <a:pt x="457" y="1209"/>
                </a:lnTo>
                <a:lnTo>
                  <a:pt x="479" y="1204"/>
                </a:lnTo>
                <a:lnTo>
                  <a:pt x="504" y="1199"/>
                </a:lnTo>
                <a:lnTo>
                  <a:pt x="512" y="1195"/>
                </a:lnTo>
                <a:lnTo>
                  <a:pt x="518" y="1191"/>
                </a:lnTo>
                <a:lnTo>
                  <a:pt x="521" y="1190"/>
                </a:lnTo>
                <a:lnTo>
                  <a:pt x="536" y="1187"/>
                </a:lnTo>
                <a:lnTo>
                  <a:pt x="543" y="1184"/>
                </a:lnTo>
                <a:lnTo>
                  <a:pt x="560" y="1180"/>
                </a:lnTo>
                <a:lnTo>
                  <a:pt x="566" y="1178"/>
                </a:lnTo>
                <a:lnTo>
                  <a:pt x="573" y="1176"/>
                </a:lnTo>
                <a:lnTo>
                  <a:pt x="579" y="1175"/>
                </a:lnTo>
                <a:lnTo>
                  <a:pt x="590" y="1169"/>
                </a:lnTo>
                <a:lnTo>
                  <a:pt x="594" y="1167"/>
                </a:lnTo>
                <a:lnTo>
                  <a:pt x="600" y="1163"/>
                </a:lnTo>
                <a:lnTo>
                  <a:pt x="606" y="1161"/>
                </a:lnTo>
                <a:lnTo>
                  <a:pt x="624" y="1158"/>
                </a:lnTo>
                <a:lnTo>
                  <a:pt x="628" y="1157"/>
                </a:lnTo>
                <a:lnTo>
                  <a:pt x="644" y="1150"/>
                </a:lnTo>
                <a:lnTo>
                  <a:pt x="657" y="1144"/>
                </a:lnTo>
                <a:lnTo>
                  <a:pt x="661" y="1142"/>
                </a:lnTo>
                <a:lnTo>
                  <a:pt x="664" y="1139"/>
                </a:lnTo>
                <a:lnTo>
                  <a:pt x="667" y="1136"/>
                </a:lnTo>
                <a:lnTo>
                  <a:pt x="671" y="1134"/>
                </a:lnTo>
                <a:lnTo>
                  <a:pt x="679" y="1129"/>
                </a:lnTo>
                <a:lnTo>
                  <a:pt x="689" y="1120"/>
                </a:lnTo>
                <a:lnTo>
                  <a:pt x="700" y="1112"/>
                </a:lnTo>
                <a:lnTo>
                  <a:pt x="704" y="1109"/>
                </a:lnTo>
                <a:lnTo>
                  <a:pt x="711" y="1099"/>
                </a:lnTo>
                <a:lnTo>
                  <a:pt x="717" y="1092"/>
                </a:lnTo>
                <a:lnTo>
                  <a:pt x="722" y="1087"/>
                </a:lnTo>
                <a:lnTo>
                  <a:pt x="729" y="1079"/>
                </a:lnTo>
                <a:lnTo>
                  <a:pt x="730" y="1077"/>
                </a:lnTo>
                <a:lnTo>
                  <a:pt x="732" y="1070"/>
                </a:lnTo>
                <a:lnTo>
                  <a:pt x="736" y="1065"/>
                </a:lnTo>
                <a:lnTo>
                  <a:pt x="737" y="1061"/>
                </a:lnTo>
                <a:lnTo>
                  <a:pt x="739" y="1060"/>
                </a:lnTo>
                <a:lnTo>
                  <a:pt x="747" y="1053"/>
                </a:lnTo>
                <a:lnTo>
                  <a:pt x="758" y="1045"/>
                </a:lnTo>
                <a:lnTo>
                  <a:pt x="765" y="1038"/>
                </a:lnTo>
                <a:lnTo>
                  <a:pt x="768" y="1037"/>
                </a:lnTo>
                <a:lnTo>
                  <a:pt x="778" y="1026"/>
                </a:lnTo>
                <a:lnTo>
                  <a:pt x="788" y="1016"/>
                </a:lnTo>
                <a:lnTo>
                  <a:pt x="790" y="1013"/>
                </a:lnTo>
                <a:lnTo>
                  <a:pt x="793" y="1009"/>
                </a:lnTo>
                <a:lnTo>
                  <a:pt x="799" y="1002"/>
                </a:lnTo>
                <a:lnTo>
                  <a:pt x="804" y="993"/>
                </a:lnTo>
                <a:lnTo>
                  <a:pt x="810" y="982"/>
                </a:lnTo>
                <a:lnTo>
                  <a:pt x="819" y="974"/>
                </a:lnTo>
                <a:lnTo>
                  <a:pt x="821" y="970"/>
                </a:lnTo>
                <a:lnTo>
                  <a:pt x="826" y="961"/>
                </a:lnTo>
                <a:lnTo>
                  <a:pt x="858" y="912"/>
                </a:lnTo>
                <a:lnTo>
                  <a:pt x="859" y="909"/>
                </a:lnTo>
                <a:lnTo>
                  <a:pt x="860" y="909"/>
                </a:lnTo>
                <a:lnTo>
                  <a:pt x="865" y="908"/>
                </a:lnTo>
                <a:lnTo>
                  <a:pt x="866" y="904"/>
                </a:lnTo>
                <a:lnTo>
                  <a:pt x="873" y="895"/>
                </a:lnTo>
                <a:lnTo>
                  <a:pt x="874" y="890"/>
                </a:lnTo>
                <a:lnTo>
                  <a:pt x="875" y="887"/>
                </a:lnTo>
                <a:lnTo>
                  <a:pt x="877" y="885"/>
                </a:lnTo>
                <a:lnTo>
                  <a:pt x="880" y="882"/>
                </a:lnTo>
                <a:lnTo>
                  <a:pt x="900" y="864"/>
                </a:lnTo>
                <a:lnTo>
                  <a:pt x="904" y="861"/>
                </a:lnTo>
                <a:lnTo>
                  <a:pt x="907" y="859"/>
                </a:lnTo>
                <a:lnTo>
                  <a:pt x="914" y="852"/>
                </a:lnTo>
                <a:lnTo>
                  <a:pt x="918" y="846"/>
                </a:lnTo>
                <a:lnTo>
                  <a:pt x="923" y="838"/>
                </a:lnTo>
                <a:lnTo>
                  <a:pt x="925" y="834"/>
                </a:lnTo>
                <a:lnTo>
                  <a:pt x="929" y="828"/>
                </a:lnTo>
                <a:lnTo>
                  <a:pt x="930" y="826"/>
                </a:lnTo>
                <a:lnTo>
                  <a:pt x="932" y="819"/>
                </a:lnTo>
                <a:lnTo>
                  <a:pt x="935" y="811"/>
                </a:lnTo>
                <a:lnTo>
                  <a:pt x="940" y="794"/>
                </a:lnTo>
                <a:lnTo>
                  <a:pt x="945" y="782"/>
                </a:lnTo>
                <a:lnTo>
                  <a:pt x="949" y="775"/>
                </a:lnTo>
                <a:lnTo>
                  <a:pt x="952" y="768"/>
                </a:lnTo>
                <a:lnTo>
                  <a:pt x="956" y="762"/>
                </a:lnTo>
                <a:lnTo>
                  <a:pt x="959" y="750"/>
                </a:lnTo>
                <a:lnTo>
                  <a:pt x="964" y="737"/>
                </a:lnTo>
                <a:lnTo>
                  <a:pt x="972" y="724"/>
                </a:lnTo>
                <a:lnTo>
                  <a:pt x="976" y="719"/>
                </a:lnTo>
                <a:lnTo>
                  <a:pt x="985" y="706"/>
                </a:lnTo>
                <a:lnTo>
                  <a:pt x="998" y="689"/>
                </a:lnTo>
                <a:lnTo>
                  <a:pt x="1004" y="682"/>
                </a:lnTo>
                <a:lnTo>
                  <a:pt x="1031" y="639"/>
                </a:lnTo>
                <a:lnTo>
                  <a:pt x="1018" y="619"/>
                </a:lnTo>
                <a:lnTo>
                  <a:pt x="1014" y="606"/>
                </a:lnTo>
                <a:lnTo>
                  <a:pt x="1015" y="599"/>
                </a:lnTo>
                <a:lnTo>
                  <a:pt x="1020" y="573"/>
                </a:lnTo>
                <a:lnTo>
                  <a:pt x="1031" y="548"/>
                </a:lnTo>
                <a:lnTo>
                  <a:pt x="1048" y="542"/>
                </a:lnTo>
                <a:lnTo>
                  <a:pt x="1065" y="471"/>
                </a:lnTo>
                <a:lnTo>
                  <a:pt x="1065" y="443"/>
                </a:lnTo>
                <a:lnTo>
                  <a:pt x="1089" y="413"/>
                </a:lnTo>
                <a:lnTo>
                  <a:pt x="1091" y="376"/>
                </a:lnTo>
                <a:lnTo>
                  <a:pt x="1118" y="376"/>
                </a:lnTo>
                <a:lnTo>
                  <a:pt x="1126" y="376"/>
                </a:lnTo>
                <a:lnTo>
                  <a:pt x="1128" y="347"/>
                </a:lnTo>
                <a:lnTo>
                  <a:pt x="1126" y="328"/>
                </a:lnTo>
                <a:lnTo>
                  <a:pt x="1125" y="314"/>
                </a:lnTo>
                <a:lnTo>
                  <a:pt x="1130" y="270"/>
                </a:lnTo>
                <a:lnTo>
                  <a:pt x="1125" y="258"/>
                </a:lnTo>
                <a:lnTo>
                  <a:pt x="1124" y="251"/>
                </a:lnTo>
                <a:lnTo>
                  <a:pt x="1287" y="298"/>
                </a:lnTo>
                <a:lnTo>
                  <a:pt x="1298" y="274"/>
                </a:lnTo>
                <a:lnTo>
                  <a:pt x="1283" y="272"/>
                </a:lnTo>
                <a:lnTo>
                  <a:pt x="1254" y="288"/>
                </a:lnTo>
                <a:lnTo>
                  <a:pt x="1254" y="276"/>
                </a:lnTo>
                <a:lnTo>
                  <a:pt x="1224" y="274"/>
                </a:lnTo>
                <a:lnTo>
                  <a:pt x="1224" y="271"/>
                </a:lnTo>
                <a:lnTo>
                  <a:pt x="1221" y="266"/>
                </a:lnTo>
                <a:lnTo>
                  <a:pt x="1298" y="243"/>
                </a:lnTo>
                <a:lnTo>
                  <a:pt x="1300" y="242"/>
                </a:lnTo>
                <a:lnTo>
                  <a:pt x="1302" y="243"/>
                </a:lnTo>
                <a:lnTo>
                  <a:pt x="1299" y="251"/>
                </a:lnTo>
                <a:lnTo>
                  <a:pt x="1306" y="255"/>
                </a:lnTo>
                <a:lnTo>
                  <a:pt x="1308" y="257"/>
                </a:lnTo>
                <a:lnTo>
                  <a:pt x="1315" y="239"/>
                </a:lnTo>
                <a:lnTo>
                  <a:pt x="1318" y="229"/>
                </a:lnTo>
                <a:lnTo>
                  <a:pt x="1322" y="184"/>
                </a:lnTo>
                <a:lnTo>
                  <a:pt x="1325" y="182"/>
                </a:lnTo>
                <a:lnTo>
                  <a:pt x="1329" y="179"/>
                </a:lnTo>
                <a:lnTo>
                  <a:pt x="1340" y="172"/>
                </a:lnTo>
                <a:lnTo>
                  <a:pt x="1352" y="164"/>
                </a:lnTo>
                <a:lnTo>
                  <a:pt x="1366" y="154"/>
                </a:lnTo>
                <a:lnTo>
                  <a:pt x="1391" y="141"/>
                </a:lnTo>
                <a:lnTo>
                  <a:pt x="1406" y="133"/>
                </a:lnTo>
                <a:lnTo>
                  <a:pt x="1415" y="129"/>
                </a:lnTo>
                <a:lnTo>
                  <a:pt x="1450" y="156"/>
                </a:lnTo>
                <a:lnTo>
                  <a:pt x="1452" y="159"/>
                </a:lnTo>
                <a:lnTo>
                  <a:pt x="1497" y="104"/>
                </a:lnTo>
                <a:lnTo>
                  <a:pt x="1499" y="104"/>
                </a:lnTo>
                <a:lnTo>
                  <a:pt x="1509" y="90"/>
                </a:lnTo>
                <a:lnTo>
                  <a:pt x="1522" y="76"/>
                </a:lnTo>
                <a:lnTo>
                  <a:pt x="1530" y="63"/>
                </a:lnTo>
                <a:lnTo>
                  <a:pt x="1571" y="43"/>
                </a:lnTo>
                <a:lnTo>
                  <a:pt x="1574" y="39"/>
                </a:lnTo>
                <a:lnTo>
                  <a:pt x="1578" y="37"/>
                </a:lnTo>
                <a:lnTo>
                  <a:pt x="1580" y="33"/>
                </a:lnTo>
                <a:lnTo>
                  <a:pt x="1588" y="20"/>
                </a:lnTo>
                <a:lnTo>
                  <a:pt x="1593" y="14"/>
                </a:lnTo>
                <a:lnTo>
                  <a:pt x="1597" y="10"/>
                </a:lnTo>
                <a:lnTo>
                  <a:pt x="1598" y="9"/>
                </a:lnTo>
                <a:lnTo>
                  <a:pt x="1599" y="9"/>
                </a:lnTo>
                <a:lnTo>
                  <a:pt x="1600" y="7"/>
                </a:lnTo>
                <a:lnTo>
                  <a:pt x="1601" y="5"/>
                </a:lnTo>
                <a:lnTo>
                  <a:pt x="1603" y="5"/>
                </a:lnTo>
                <a:lnTo>
                  <a:pt x="1603" y="4"/>
                </a:lnTo>
                <a:lnTo>
                  <a:pt x="1605" y="3"/>
                </a:lnTo>
                <a:lnTo>
                  <a:pt x="1606" y="3"/>
                </a:lnTo>
                <a:lnTo>
                  <a:pt x="1609" y="1"/>
                </a:lnTo>
                <a:lnTo>
                  <a:pt x="1610" y="1"/>
                </a:lnTo>
                <a:lnTo>
                  <a:pt x="1612" y="1"/>
                </a:lnTo>
                <a:lnTo>
                  <a:pt x="1613" y="0"/>
                </a:lnTo>
                <a:lnTo>
                  <a:pt x="1616" y="0"/>
                </a:lnTo>
                <a:lnTo>
                  <a:pt x="1616" y="0"/>
                </a:lnTo>
                <a:lnTo>
                  <a:pt x="1617" y="0"/>
                </a:lnTo>
                <a:lnTo>
                  <a:pt x="1618" y="0"/>
                </a:lnTo>
                <a:lnTo>
                  <a:pt x="1622" y="1"/>
                </a:lnTo>
                <a:lnTo>
                  <a:pt x="1624" y="1"/>
                </a:lnTo>
                <a:lnTo>
                  <a:pt x="1631" y="4"/>
                </a:lnTo>
                <a:lnTo>
                  <a:pt x="1632" y="4"/>
                </a:lnTo>
                <a:lnTo>
                  <a:pt x="1643" y="7"/>
                </a:lnTo>
                <a:lnTo>
                  <a:pt x="1652" y="10"/>
                </a:lnTo>
                <a:lnTo>
                  <a:pt x="1658" y="11"/>
                </a:lnTo>
                <a:lnTo>
                  <a:pt x="1662" y="13"/>
                </a:lnTo>
                <a:lnTo>
                  <a:pt x="1664" y="13"/>
                </a:lnTo>
                <a:lnTo>
                  <a:pt x="1668" y="16"/>
                </a:lnTo>
                <a:lnTo>
                  <a:pt x="1671" y="17"/>
                </a:lnTo>
                <a:lnTo>
                  <a:pt x="1672" y="18"/>
                </a:lnTo>
                <a:lnTo>
                  <a:pt x="1675" y="19"/>
                </a:lnTo>
                <a:lnTo>
                  <a:pt x="1676" y="20"/>
                </a:lnTo>
                <a:lnTo>
                  <a:pt x="1696" y="30"/>
                </a:lnTo>
                <a:lnTo>
                  <a:pt x="1700" y="32"/>
                </a:lnTo>
                <a:lnTo>
                  <a:pt x="1701" y="33"/>
                </a:lnTo>
                <a:lnTo>
                  <a:pt x="1702" y="35"/>
                </a:lnTo>
                <a:lnTo>
                  <a:pt x="1704" y="36"/>
                </a:lnTo>
                <a:lnTo>
                  <a:pt x="1710" y="39"/>
                </a:lnTo>
                <a:lnTo>
                  <a:pt x="1717" y="45"/>
                </a:lnTo>
                <a:lnTo>
                  <a:pt x="1721" y="48"/>
                </a:lnTo>
                <a:lnTo>
                  <a:pt x="1729" y="55"/>
                </a:lnTo>
                <a:lnTo>
                  <a:pt x="1731" y="57"/>
                </a:lnTo>
                <a:lnTo>
                  <a:pt x="1736" y="62"/>
                </a:lnTo>
                <a:lnTo>
                  <a:pt x="1739" y="63"/>
                </a:lnTo>
                <a:lnTo>
                  <a:pt x="1744" y="65"/>
                </a:lnTo>
                <a:lnTo>
                  <a:pt x="1749" y="69"/>
                </a:lnTo>
                <a:lnTo>
                  <a:pt x="1753" y="70"/>
                </a:lnTo>
                <a:lnTo>
                  <a:pt x="1756" y="71"/>
                </a:lnTo>
                <a:lnTo>
                  <a:pt x="1757" y="74"/>
                </a:lnTo>
                <a:lnTo>
                  <a:pt x="1763" y="76"/>
                </a:lnTo>
                <a:lnTo>
                  <a:pt x="1768" y="77"/>
                </a:lnTo>
                <a:lnTo>
                  <a:pt x="1772" y="78"/>
                </a:lnTo>
                <a:lnTo>
                  <a:pt x="1775" y="80"/>
                </a:lnTo>
                <a:lnTo>
                  <a:pt x="1779" y="81"/>
                </a:lnTo>
                <a:lnTo>
                  <a:pt x="1783" y="82"/>
                </a:lnTo>
                <a:lnTo>
                  <a:pt x="1787" y="84"/>
                </a:lnTo>
                <a:lnTo>
                  <a:pt x="1791" y="84"/>
                </a:lnTo>
                <a:lnTo>
                  <a:pt x="1799" y="85"/>
                </a:lnTo>
                <a:lnTo>
                  <a:pt x="1802" y="87"/>
                </a:lnTo>
                <a:close/>
                <a:moveTo>
                  <a:pt x="1649" y="208"/>
                </a:moveTo>
                <a:lnTo>
                  <a:pt x="1637" y="212"/>
                </a:lnTo>
                <a:lnTo>
                  <a:pt x="1622" y="216"/>
                </a:lnTo>
                <a:lnTo>
                  <a:pt x="1619" y="216"/>
                </a:lnTo>
                <a:lnTo>
                  <a:pt x="1587" y="210"/>
                </a:lnTo>
                <a:lnTo>
                  <a:pt x="1587" y="211"/>
                </a:lnTo>
                <a:lnTo>
                  <a:pt x="1568" y="237"/>
                </a:lnTo>
                <a:lnTo>
                  <a:pt x="1619" y="274"/>
                </a:lnTo>
                <a:lnTo>
                  <a:pt x="1620" y="276"/>
                </a:lnTo>
                <a:lnTo>
                  <a:pt x="1627" y="266"/>
                </a:lnTo>
                <a:lnTo>
                  <a:pt x="1629" y="265"/>
                </a:lnTo>
                <a:lnTo>
                  <a:pt x="1638" y="272"/>
                </a:lnTo>
                <a:lnTo>
                  <a:pt x="1644" y="276"/>
                </a:lnTo>
                <a:lnTo>
                  <a:pt x="1662" y="302"/>
                </a:lnTo>
                <a:lnTo>
                  <a:pt x="1679" y="329"/>
                </a:lnTo>
                <a:lnTo>
                  <a:pt x="1688" y="334"/>
                </a:lnTo>
                <a:lnTo>
                  <a:pt x="1690" y="335"/>
                </a:lnTo>
                <a:lnTo>
                  <a:pt x="1690" y="336"/>
                </a:lnTo>
                <a:lnTo>
                  <a:pt x="1697" y="329"/>
                </a:lnTo>
                <a:lnTo>
                  <a:pt x="1702" y="326"/>
                </a:lnTo>
                <a:lnTo>
                  <a:pt x="1734" y="304"/>
                </a:lnTo>
                <a:lnTo>
                  <a:pt x="1748" y="296"/>
                </a:lnTo>
                <a:lnTo>
                  <a:pt x="1754" y="292"/>
                </a:lnTo>
                <a:lnTo>
                  <a:pt x="1756" y="292"/>
                </a:lnTo>
                <a:lnTo>
                  <a:pt x="1763" y="285"/>
                </a:lnTo>
                <a:lnTo>
                  <a:pt x="1766" y="283"/>
                </a:lnTo>
                <a:lnTo>
                  <a:pt x="1768" y="279"/>
                </a:lnTo>
                <a:lnTo>
                  <a:pt x="1772" y="275"/>
                </a:lnTo>
                <a:lnTo>
                  <a:pt x="1770" y="274"/>
                </a:lnTo>
                <a:lnTo>
                  <a:pt x="1735" y="251"/>
                </a:lnTo>
                <a:lnTo>
                  <a:pt x="1703" y="231"/>
                </a:lnTo>
                <a:lnTo>
                  <a:pt x="1702" y="232"/>
                </a:lnTo>
                <a:lnTo>
                  <a:pt x="1697" y="239"/>
                </a:lnTo>
                <a:lnTo>
                  <a:pt x="1695" y="238"/>
                </a:lnTo>
                <a:lnTo>
                  <a:pt x="1651" y="207"/>
                </a:lnTo>
                <a:lnTo>
                  <a:pt x="1649" y="208"/>
                </a:lnTo>
                <a:close/>
                <a:moveTo>
                  <a:pt x="1986" y="264"/>
                </a:moveTo>
                <a:lnTo>
                  <a:pt x="1974" y="283"/>
                </a:lnTo>
                <a:lnTo>
                  <a:pt x="1987" y="291"/>
                </a:lnTo>
                <a:lnTo>
                  <a:pt x="2001" y="271"/>
                </a:lnTo>
                <a:lnTo>
                  <a:pt x="1986" y="264"/>
                </a:lnTo>
                <a:close/>
                <a:moveTo>
                  <a:pt x="1844" y="295"/>
                </a:moveTo>
                <a:lnTo>
                  <a:pt x="1825" y="279"/>
                </a:lnTo>
                <a:lnTo>
                  <a:pt x="1825" y="281"/>
                </a:lnTo>
                <a:lnTo>
                  <a:pt x="1810" y="302"/>
                </a:lnTo>
                <a:lnTo>
                  <a:pt x="1774" y="276"/>
                </a:lnTo>
                <a:lnTo>
                  <a:pt x="1773" y="278"/>
                </a:lnTo>
                <a:lnTo>
                  <a:pt x="1827" y="316"/>
                </a:lnTo>
                <a:lnTo>
                  <a:pt x="1830" y="318"/>
                </a:lnTo>
                <a:lnTo>
                  <a:pt x="1844" y="295"/>
                </a:lnTo>
                <a:close/>
                <a:moveTo>
                  <a:pt x="1644" y="363"/>
                </a:moveTo>
                <a:lnTo>
                  <a:pt x="1617" y="378"/>
                </a:lnTo>
                <a:lnTo>
                  <a:pt x="1620" y="385"/>
                </a:lnTo>
                <a:lnTo>
                  <a:pt x="1622" y="386"/>
                </a:lnTo>
                <a:lnTo>
                  <a:pt x="1627" y="381"/>
                </a:lnTo>
                <a:lnTo>
                  <a:pt x="1638" y="376"/>
                </a:lnTo>
                <a:lnTo>
                  <a:pt x="1642" y="374"/>
                </a:lnTo>
                <a:lnTo>
                  <a:pt x="1651" y="369"/>
                </a:lnTo>
                <a:lnTo>
                  <a:pt x="1651" y="368"/>
                </a:lnTo>
                <a:lnTo>
                  <a:pt x="1649" y="366"/>
                </a:lnTo>
                <a:lnTo>
                  <a:pt x="1648" y="365"/>
                </a:lnTo>
                <a:lnTo>
                  <a:pt x="1646" y="362"/>
                </a:lnTo>
                <a:lnTo>
                  <a:pt x="1644" y="363"/>
                </a:lnTo>
                <a:close/>
                <a:moveTo>
                  <a:pt x="1616" y="387"/>
                </a:moveTo>
                <a:lnTo>
                  <a:pt x="1613" y="380"/>
                </a:lnTo>
                <a:lnTo>
                  <a:pt x="1605" y="384"/>
                </a:lnTo>
                <a:lnTo>
                  <a:pt x="1609" y="386"/>
                </a:lnTo>
                <a:lnTo>
                  <a:pt x="1612" y="388"/>
                </a:lnTo>
                <a:lnTo>
                  <a:pt x="1613" y="389"/>
                </a:lnTo>
                <a:lnTo>
                  <a:pt x="1614" y="391"/>
                </a:lnTo>
                <a:lnTo>
                  <a:pt x="1617" y="388"/>
                </a:lnTo>
                <a:lnTo>
                  <a:pt x="1616" y="387"/>
                </a:lnTo>
                <a:close/>
                <a:moveTo>
                  <a:pt x="1709" y="491"/>
                </a:moveTo>
                <a:lnTo>
                  <a:pt x="1713" y="492"/>
                </a:lnTo>
                <a:lnTo>
                  <a:pt x="1722" y="473"/>
                </a:lnTo>
                <a:lnTo>
                  <a:pt x="1698" y="456"/>
                </a:lnTo>
                <a:lnTo>
                  <a:pt x="1697" y="458"/>
                </a:lnTo>
                <a:lnTo>
                  <a:pt x="1688" y="475"/>
                </a:lnTo>
                <a:lnTo>
                  <a:pt x="1709" y="491"/>
                </a:lnTo>
                <a:close/>
                <a:moveTo>
                  <a:pt x="1530" y="541"/>
                </a:moveTo>
                <a:lnTo>
                  <a:pt x="1536" y="544"/>
                </a:lnTo>
                <a:lnTo>
                  <a:pt x="1536" y="541"/>
                </a:lnTo>
                <a:lnTo>
                  <a:pt x="1553" y="537"/>
                </a:lnTo>
                <a:lnTo>
                  <a:pt x="1555" y="525"/>
                </a:lnTo>
                <a:lnTo>
                  <a:pt x="1553" y="525"/>
                </a:lnTo>
                <a:lnTo>
                  <a:pt x="1551" y="525"/>
                </a:lnTo>
                <a:lnTo>
                  <a:pt x="1547" y="525"/>
                </a:lnTo>
                <a:lnTo>
                  <a:pt x="1541" y="525"/>
                </a:lnTo>
                <a:lnTo>
                  <a:pt x="1535" y="527"/>
                </a:lnTo>
                <a:lnTo>
                  <a:pt x="1530" y="528"/>
                </a:lnTo>
                <a:lnTo>
                  <a:pt x="1529" y="528"/>
                </a:lnTo>
                <a:lnTo>
                  <a:pt x="1525" y="529"/>
                </a:lnTo>
                <a:lnTo>
                  <a:pt x="1520" y="530"/>
                </a:lnTo>
                <a:lnTo>
                  <a:pt x="1517" y="530"/>
                </a:lnTo>
                <a:lnTo>
                  <a:pt x="1517" y="531"/>
                </a:lnTo>
                <a:lnTo>
                  <a:pt x="1526" y="536"/>
                </a:lnTo>
                <a:lnTo>
                  <a:pt x="1530" y="541"/>
                </a:lnTo>
                <a:close/>
                <a:moveTo>
                  <a:pt x="1569" y="534"/>
                </a:moveTo>
                <a:lnTo>
                  <a:pt x="1593" y="552"/>
                </a:lnTo>
                <a:lnTo>
                  <a:pt x="1603" y="543"/>
                </a:lnTo>
                <a:lnTo>
                  <a:pt x="1581" y="527"/>
                </a:lnTo>
                <a:lnTo>
                  <a:pt x="1577" y="527"/>
                </a:lnTo>
                <a:lnTo>
                  <a:pt x="1572" y="527"/>
                </a:lnTo>
                <a:lnTo>
                  <a:pt x="1569" y="534"/>
                </a:lnTo>
                <a:close/>
                <a:moveTo>
                  <a:pt x="1360" y="669"/>
                </a:moveTo>
                <a:lnTo>
                  <a:pt x="1364" y="670"/>
                </a:lnTo>
                <a:lnTo>
                  <a:pt x="1361" y="664"/>
                </a:lnTo>
                <a:lnTo>
                  <a:pt x="1361" y="662"/>
                </a:lnTo>
                <a:lnTo>
                  <a:pt x="1361" y="659"/>
                </a:lnTo>
                <a:lnTo>
                  <a:pt x="1363" y="654"/>
                </a:lnTo>
                <a:lnTo>
                  <a:pt x="1366" y="652"/>
                </a:lnTo>
                <a:lnTo>
                  <a:pt x="1368" y="650"/>
                </a:lnTo>
                <a:lnTo>
                  <a:pt x="1371" y="649"/>
                </a:lnTo>
                <a:lnTo>
                  <a:pt x="1372" y="647"/>
                </a:lnTo>
                <a:lnTo>
                  <a:pt x="1373" y="645"/>
                </a:lnTo>
                <a:lnTo>
                  <a:pt x="1373" y="643"/>
                </a:lnTo>
                <a:lnTo>
                  <a:pt x="1373" y="640"/>
                </a:lnTo>
                <a:lnTo>
                  <a:pt x="1372" y="639"/>
                </a:lnTo>
                <a:lnTo>
                  <a:pt x="1371" y="637"/>
                </a:lnTo>
                <a:lnTo>
                  <a:pt x="1368" y="635"/>
                </a:lnTo>
                <a:lnTo>
                  <a:pt x="1361" y="631"/>
                </a:lnTo>
                <a:lnTo>
                  <a:pt x="1359" y="628"/>
                </a:lnTo>
                <a:lnTo>
                  <a:pt x="1357" y="624"/>
                </a:lnTo>
                <a:lnTo>
                  <a:pt x="1354" y="625"/>
                </a:lnTo>
                <a:lnTo>
                  <a:pt x="1334" y="634"/>
                </a:lnTo>
                <a:lnTo>
                  <a:pt x="1334" y="635"/>
                </a:lnTo>
                <a:lnTo>
                  <a:pt x="1326" y="644"/>
                </a:lnTo>
                <a:lnTo>
                  <a:pt x="1322" y="651"/>
                </a:lnTo>
                <a:lnTo>
                  <a:pt x="1320" y="658"/>
                </a:lnTo>
                <a:lnTo>
                  <a:pt x="1319" y="663"/>
                </a:lnTo>
                <a:lnTo>
                  <a:pt x="1360" y="669"/>
                </a:lnTo>
                <a:close/>
                <a:moveTo>
                  <a:pt x="1409" y="724"/>
                </a:moveTo>
                <a:lnTo>
                  <a:pt x="1407" y="728"/>
                </a:lnTo>
                <a:lnTo>
                  <a:pt x="1412" y="716"/>
                </a:lnTo>
                <a:lnTo>
                  <a:pt x="1413" y="705"/>
                </a:lnTo>
                <a:lnTo>
                  <a:pt x="1416" y="691"/>
                </a:lnTo>
                <a:lnTo>
                  <a:pt x="1419" y="685"/>
                </a:lnTo>
                <a:lnTo>
                  <a:pt x="1417" y="684"/>
                </a:lnTo>
                <a:lnTo>
                  <a:pt x="1417" y="685"/>
                </a:lnTo>
                <a:lnTo>
                  <a:pt x="1416" y="686"/>
                </a:lnTo>
                <a:lnTo>
                  <a:pt x="1413" y="689"/>
                </a:lnTo>
                <a:lnTo>
                  <a:pt x="1413" y="692"/>
                </a:lnTo>
                <a:lnTo>
                  <a:pt x="1413" y="697"/>
                </a:lnTo>
                <a:lnTo>
                  <a:pt x="1413" y="701"/>
                </a:lnTo>
                <a:lnTo>
                  <a:pt x="1412" y="703"/>
                </a:lnTo>
                <a:lnTo>
                  <a:pt x="1411" y="705"/>
                </a:lnTo>
                <a:lnTo>
                  <a:pt x="1411" y="711"/>
                </a:lnTo>
                <a:lnTo>
                  <a:pt x="1410" y="721"/>
                </a:lnTo>
                <a:lnTo>
                  <a:pt x="1409" y="724"/>
                </a:lnTo>
                <a:close/>
                <a:moveTo>
                  <a:pt x="1478" y="725"/>
                </a:moveTo>
                <a:lnTo>
                  <a:pt x="1476" y="728"/>
                </a:lnTo>
                <a:lnTo>
                  <a:pt x="1480" y="724"/>
                </a:lnTo>
                <a:lnTo>
                  <a:pt x="1478" y="724"/>
                </a:lnTo>
                <a:lnTo>
                  <a:pt x="1478" y="725"/>
                </a:lnTo>
                <a:close/>
                <a:moveTo>
                  <a:pt x="1483" y="725"/>
                </a:moveTo>
                <a:lnTo>
                  <a:pt x="1502" y="732"/>
                </a:lnTo>
                <a:lnTo>
                  <a:pt x="1501" y="731"/>
                </a:lnTo>
                <a:lnTo>
                  <a:pt x="1500" y="731"/>
                </a:lnTo>
                <a:lnTo>
                  <a:pt x="1497" y="729"/>
                </a:lnTo>
                <a:lnTo>
                  <a:pt x="1495" y="729"/>
                </a:lnTo>
                <a:lnTo>
                  <a:pt x="1493" y="728"/>
                </a:lnTo>
                <a:lnTo>
                  <a:pt x="1488" y="727"/>
                </a:lnTo>
                <a:lnTo>
                  <a:pt x="1484" y="725"/>
                </a:lnTo>
                <a:lnTo>
                  <a:pt x="1483" y="725"/>
                </a:lnTo>
                <a:close/>
                <a:moveTo>
                  <a:pt x="1403" y="740"/>
                </a:moveTo>
                <a:lnTo>
                  <a:pt x="1403" y="741"/>
                </a:lnTo>
                <a:lnTo>
                  <a:pt x="1405" y="735"/>
                </a:lnTo>
                <a:lnTo>
                  <a:pt x="1404" y="737"/>
                </a:lnTo>
                <a:lnTo>
                  <a:pt x="1403" y="740"/>
                </a:lnTo>
                <a:close/>
                <a:moveTo>
                  <a:pt x="1399" y="744"/>
                </a:moveTo>
                <a:lnTo>
                  <a:pt x="1398" y="746"/>
                </a:lnTo>
                <a:lnTo>
                  <a:pt x="1399" y="744"/>
                </a:lnTo>
                <a:close/>
                <a:moveTo>
                  <a:pt x="1394" y="748"/>
                </a:moveTo>
                <a:lnTo>
                  <a:pt x="1392" y="750"/>
                </a:lnTo>
                <a:lnTo>
                  <a:pt x="1397" y="747"/>
                </a:lnTo>
                <a:lnTo>
                  <a:pt x="1394" y="748"/>
                </a:lnTo>
                <a:close/>
                <a:moveTo>
                  <a:pt x="1390" y="754"/>
                </a:moveTo>
                <a:lnTo>
                  <a:pt x="1389" y="755"/>
                </a:lnTo>
                <a:lnTo>
                  <a:pt x="1391" y="751"/>
                </a:lnTo>
                <a:lnTo>
                  <a:pt x="1390" y="754"/>
                </a:lnTo>
                <a:close/>
                <a:moveTo>
                  <a:pt x="1391" y="787"/>
                </a:moveTo>
                <a:lnTo>
                  <a:pt x="1398" y="789"/>
                </a:lnTo>
                <a:lnTo>
                  <a:pt x="1398" y="788"/>
                </a:lnTo>
                <a:lnTo>
                  <a:pt x="1385" y="782"/>
                </a:lnTo>
                <a:lnTo>
                  <a:pt x="1384" y="766"/>
                </a:lnTo>
                <a:lnTo>
                  <a:pt x="1386" y="761"/>
                </a:lnTo>
                <a:lnTo>
                  <a:pt x="1384" y="764"/>
                </a:lnTo>
                <a:lnTo>
                  <a:pt x="1383" y="769"/>
                </a:lnTo>
                <a:lnTo>
                  <a:pt x="1381" y="774"/>
                </a:lnTo>
                <a:lnTo>
                  <a:pt x="1383" y="777"/>
                </a:lnTo>
                <a:lnTo>
                  <a:pt x="1386" y="783"/>
                </a:lnTo>
                <a:lnTo>
                  <a:pt x="1389" y="786"/>
                </a:lnTo>
                <a:lnTo>
                  <a:pt x="1391" y="787"/>
                </a:lnTo>
                <a:close/>
                <a:moveTo>
                  <a:pt x="1404" y="820"/>
                </a:moveTo>
                <a:lnTo>
                  <a:pt x="1405" y="821"/>
                </a:lnTo>
                <a:lnTo>
                  <a:pt x="1409" y="816"/>
                </a:lnTo>
                <a:lnTo>
                  <a:pt x="1409" y="812"/>
                </a:lnTo>
                <a:lnTo>
                  <a:pt x="1407" y="815"/>
                </a:lnTo>
                <a:lnTo>
                  <a:pt x="1404" y="820"/>
                </a:lnTo>
                <a:close/>
                <a:moveTo>
                  <a:pt x="511" y="1589"/>
                </a:moveTo>
                <a:lnTo>
                  <a:pt x="540" y="1596"/>
                </a:lnTo>
                <a:lnTo>
                  <a:pt x="541" y="1589"/>
                </a:lnTo>
                <a:lnTo>
                  <a:pt x="543" y="1590"/>
                </a:lnTo>
                <a:lnTo>
                  <a:pt x="543" y="1584"/>
                </a:lnTo>
                <a:lnTo>
                  <a:pt x="550" y="1587"/>
                </a:lnTo>
                <a:lnTo>
                  <a:pt x="554" y="1587"/>
                </a:lnTo>
                <a:lnTo>
                  <a:pt x="554" y="1583"/>
                </a:lnTo>
                <a:lnTo>
                  <a:pt x="554" y="1581"/>
                </a:lnTo>
                <a:lnTo>
                  <a:pt x="553" y="1575"/>
                </a:lnTo>
                <a:lnTo>
                  <a:pt x="551" y="1571"/>
                </a:lnTo>
                <a:lnTo>
                  <a:pt x="551" y="1569"/>
                </a:lnTo>
                <a:lnTo>
                  <a:pt x="551" y="1568"/>
                </a:lnTo>
                <a:lnTo>
                  <a:pt x="550" y="1565"/>
                </a:lnTo>
                <a:lnTo>
                  <a:pt x="550" y="1564"/>
                </a:lnTo>
                <a:lnTo>
                  <a:pt x="550" y="1563"/>
                </a:lnTo>
                <a:lnTo>
                  <a:pt x="549" y="1562"/>
                </a:lnTo>
                <a:lnTo>
                  <a:pt x="549" y="1561"/>
                </a:lnTo>
                <a:lnTo>
                  <a:pt x="548" y="1559"/>
                </a:lnTo>
                <a:lnTo>
                  <a:pt x="547" y="1558"/>
                </a:lnTo>
                <a:lnTo>
                  <a:pt x="544" y="1556"/>
                </a:lnTo>
                <a:lnTo>
                  <a:pt x="543" y="1555"/>
                </a:lnTo>
                <a:lnTo>
                  <a:pt x="542" y="1555"/>
                </a:lnTo>
                <a:lnTo>
                  <a:pt x="540" y="1553"/>
                </a:lnTo>
                <a:lnTo>
                  <a:pt x="538" y="1553"/>
                </a:lnTo>
                <a:lnTo>
                  <a:pt x="537" y="1552"/>
                </a:lnTo>
                <a:lnTo>
                  <a:pt x="537" y="1552"/>
                </a:lnTo>
                <a:lnTo>
                  <a:pt x="535" y="1552"/>
                </a:lnTo>
                <a:lnTo>
                  <a:pt x="533" y="1552"/>
                </a:lnTo>
                <a:lnTo>
                  <a:pt x="503" y="1576"/>
                </a:lnTo>
                <a:lnTo>
                  <a:pt x="508" y="1577"/>
                </a:lnTo>
                <a:lnTo>
                  <a:pt x="509" y="1581"/>
                </a:lnTo>
                <a:lnTo>
                  <a:pt x="510" y="1585"/>
                </a:lnTo>
                <a:lnTo>
                  <a:pt x="511" y="1589"/>
                </a:lnTo>
                <a:close/>
                <a:moveTo>
                  <a:pt x="217" y="1843"/>
                </a:moveTo>
                <a:lnTo>
                  <a:pt x="211" y="1850"/>
                </a:lnTo>
                <a:lnTo>
                  <a:pt x="217" y="1848"/>
                </a:lnTo>
                <a:lnTo>
                  <a:pt x="224" y="1848"/>
                </a:lnTo>
                <a:lnTo>
                  <a:pt x="217" y="1843"/>
                </a:lnTo>
                <a:close/>
                <a:moveTo>
                  <a:pt x="420" y="1667"/>
                </a:moveTo>
                <a:lnTo>
                  <a:pt x="421" y="1667"/>
                </a:lnTo>
                <a:lnTo>
                  <a:pt x="427" y="1658"/>
                </a:lnTo>
                <a:lnTo>
                  <a:pt x="426" y="1656"/>
                </a:lnTo>
                <a:lnTo>
                  <a:pt x="423" y="1654"/>
                </a:lnTo>
                <a:lnTo>
                  <a:pt x="421" y="1655"/>
                </a:lnTo>
                <a:lnTo>
                  <a:pt x="417" y="1659"/>
                </a:lnTo>
                <a:lnTo>
                  <a:pt x="415" y="1663"/>
                </a:lnTo>
                <a:lnTo>
                  <a:pt x="420" y="1667"/>
                </a:lnTo>
                <a:close/>
                <a:moveTo>
                  <a:pt x="588" y="1667"/>
                </a:moveTo>
                <a:lnTo>
                  <a:pt x="589" y="1678"/>
                </a:lnTo>
                <a:lnTo>
                  <a:pt x="590" y="1678"/>
                </a:lnTo>
                <a:lnTo>
                  <a:pt x="593" y="1678"/>
                </a:lnTo>
                <a:lnTo>
                  <a:pt x="594" y="1668"/>
                </a:lnTo>
                <a:lnTo>
                  <a:pt x="588" y="1667"/>
                </a:lnTo>
                <a:close/>
                <a:moveTo>
                  <a:pt x="1316" y="1503"/>
                </a:moveTo>
                <a:lnTo>
                  <a:pt x="1339" y="1649"/>
                </a:lnTo>
                <a:lnTo>
                  <a:pt x="1357" y="1646"/>
                </a:lnTo>
                <a:lnTo>
                  <a:pt x="1366" y="1643"/>
                </a:lnTo>
                <a:lnTo>
                  <a:pt x="1371" y="1642"/>
                </a:lnTo>
                <a:lnTo>
                  <a:pt x="1376" y="1641"/>
                </a:lnTo>
                <a:lnTo>
                  <a:pt x="1379" y="1641"/>
                </a:lnTo>
                <a:lnTo>
                  <a:pt x="1384" y="1641"/>
                </a:lnTo>
                <a:lnTo>
                  <a:pt x="1389" y="1640"/>
                </a:lnTo>
                <a:lnTo>
                  <a:pt x="1392" y="1640"/>
                </a:lnTo>
                <a:lnTo>
                  <a:pt x="1396" y="1640"/>
                </a:lnTo>
                <a:lnTo>
                  <a:pt x="1398" y="1640"/>
                </a:lnTo>
                <a:lnTo>
                  <a:pt x="1400" y="1640"/>
                </a:lnTo>
                <a:lnTo>
                  <a:pt x="1404" y="1641"/>
                </a:lnTo>
                <a:lnTo>
                  <a:pt x="1405" y="1641"/>
                </a:lnTo>
                <a:lnTo>
                  <a:pt x="1406" y="1641"/>
                </a:lnTo>
                <a:lnTo>
                  <a:pt x="1410" y="1642"/>
                </a:lnTo>
                <a:lnTo>
                  <a:pt x="1413" y="1642"/>
                </a:lnTo>
                <a:lnTo>
                  <a:pt x="1417" y="1645"/>
                </a:lnTo>
                <a:lnTo>
                  <a:pt x="1417" y="1641"/>
                </a:lnTo>
                <a:lnTo>
                  <a:pt x="1417" y="1634"/>
                </a:lnTo>
                <a:lnTo>
                  <a:pt x="1416" y="1627"/>
                </a:lnTo>
                <a:lnTo>
                  <a:pt x="1415" y="1617"/>
                </a:lnTo>
                <a:lnTo>
                  <a:pt x="1415" y="1611"/>
                </a:lnTo>
                <a:lnTo>
                  <a:pt x="1416" y="1609"/>
                </a:lnTo>
                <a:lnTo>
                  <a:pt x="1417" y="1602"/>
                </a:lnTo>
                <a:lnTo>
                  <a:pt x="1417" y="1595"/>
                </a:lnTo>
                <a:lnTo>
                  <a:pt x="1417" y="1587"/>
                </a:lnTo>
                <a:lnTo>
                  <a:pt x="1417" y="1578"/>
                </a:lnTo>
                <a:lnTo>
                  <a:pt x="1417" y="1574"/>
                </a:lnTo>
                <a:lnTo>
                  <a:pt x="1416" y="1568"/>
                </a:lnTo>
                <a:lnTo>
                  <a:pt x="1411" y="1566"/>
                </a:lnTo>
                <a:lnTo>
                  <a:pt x="1404" y="1565"/>
                </a:lnTo>
                <a:lnTo>
                  <a:pt x="1400" y="1563"/>
                </a:lnTo>
                <a:lnTo>
                  <a:pt x="1392" y="1559"/>
                </a:lnTo>
                <a:lnTo>
                  <a:pt x="1387" y="1555"/>
                </a:lnTo>
                <a:lnTo>
                  <a:pt x="1381" y="1549"/>
                </a:lnTo>
                <a:lnTo>
                  <a:pt x="1377" y="1543"/>
                </a:lnTo>
                <a:lnTo>
                  <a:pt x="1376" y="1539"/>
                </a:lnTo>
                <a:lnTo>
                  <a:pt x="1374" y="1536"/>
                </a:lnTo>
                <a:lnTo>
                  <a:pt x="1374" y="1527"/>
                </a:lnTo>
                <a:lnTo>
                  <a:pt x="1374" y="1522"/>
                </a:lnTo>
                <a:lnTo>
                  <a:pt x="1377" y="1513"/>
                </a:lnTo>
                <a:lnTo>
                  <a:pt x="1380" y="1507"/>
                </a:lnTo>
                <a:lnTo>
                  <a:pt x="1412" y="1485"/>
                </a:lnTo>
                <a:lnTo>
                  <a:pt x="1425" y="1473"/>
                </a:lnTo>
                <a:lnTo>
                  <a:pt x="1422" y="1475"/>
                </a:lnTo>
                <a:lnTo>
                  <a:pt x="1405" y="1479"/>
                </a:lnTo>
                <a:lnTo>
                  <a:pt x="1397" y="1479"/>
                </a:lnTo>
                <a:lnTo>
                  <a:pt x="1387" y="1480"/>
                </a:lnTo>
                <a:lnTo>
                  <a:pt x="1374" y="1479"/>
                </a:lnTo>
                <a:lnTo>
                  <a:pt x="1366" y="1478"/>
                </a:lnTo>
                <a:lnTo>
                  <a:pt x="1359" y="1475"/>
                </a:lnTo>
                <a:lnTo>
                  <a:pt x="1354" y="1472"/>
                </a:lnTo>
                <a:lnTo>
                  <a:pt x="1352" y="1472"/>
                </a:lnTo>
                <a:lnTo>
                  <a:pt x="1322" y="1475"/>
                </a:lnTo>
                <a:lnTo>
                  <a:pt x="1316" y="1503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926CDFBE-BAF0-4600-53AB-CBC2EA75C2B3}"/>
              </a:ext>
            </a:extLst>
          </p:cNvPr>
          <p:cNvSpPr>
            <a:spLocks noEditPoints="1"/>
          </p:cNvSpPr>
          <p:nvPr/>
        </p:nvSpPr>
        <p:spPr bwMode="auto">
          <a:xfrm>
            <a:off x="4980711" y="1419622"/>
            <a:ext cx="3467100" cy="3117850"/>
          </a:xfrm>
          <a:custGeom>
            <a:avLst/>
            <a:gdLst>
              <a:gd name="T0" fmla="*/ 1932 w 2184"/>
              <a:gd name="T1" fmla="*/ 132 h 1964"/>
              <a:gd name="T2" fmla="*/ 1873 w 2184"/>
              <a:gd name="T3" fmla="*/ 148 h 1964"/>
              <a:gd name="T4" fmla="*/ 1884 w 2184"/>
              <a:gd name="T5" fmla="*/ 242 h 1964"/>
              <a:gd name="T6" fmla="*/ 2027 w 2184"/>
              <a:gd name="T7" fmla="*/ 238 h 1964"/>
              <a:gd name="T8" fmla="*/ 2135 w 2184"/>
              <a:gd name="T9" fmla="*/ 525 h 1964"/>
              <a:gd name="T10" fmla="*/ 1982 w 2184"/>
              <a:gd name="T11" fmla="*/ 304 h 1964"/>
              <a:gd name="T12" fmla="*/ 1701 w 2184"/>
              <a:gd name="T13" fmla="*/ 650 h 1964"/>
              <a:gd name="T14" fmla="*/ 1437 w 2184"/>
              <a:gd name="T15" fmla="*/ 805 h 1964"/>
              <a:gd name="T16" fmla="*/ 1502 w 2184"/>
              <a:gd name="T17" fmla="*/ 1203 h 1964"/>
              <a:gd name="T18" fmla="*/ 1623 w 2184"/>
              <a:gd name="T19" fmla="*/ 1474 h 1964"/>
              <a:gd name="T20" fmla="*/ 1696 w 2184"/>
              <a:gd name="T21" fmla="*/ 1546 h 1964"/>
              <a:gd name="T22" fmla="*/ 1742 w 2184"/>
              <a:gd name="T23" fmla="*/ 1782 h 1964"/>
              <a:gd name="T24" fmla="*/ 1582 w 2184"/>
              <a:gd name="T25" fmla="*/ 1635 h 1964"/>
              <a:gd name="T26" fmla="*/ 1303 w 2184"/>
              <a:gd name="T27" fmla="*/ 1730 h 1964"/>
              <a:gd name="T28" fmla="*/ 1124 w 2184"/>
              <a:gd name="T29" fmla="*/ 1572 h 1964"/>
              <a:gd name="T30" fmla="*/ 1094 w 2184"/>
              <a:gd name="T31" fmla="*/ 1667 h 1964"/>
              <a:gd name="T32" fmla="*/ 1119 w 2184"/>
              <a:gd name="T33" fmla="*/ 1689 h 1964"/>
              <a:gd name="T34" fmla="*/ 1172 w 2184"/>
              <a:gd name="T35" fmla="*/ 1723 h 1964"/>
              <a:gd name="T36" fmla="*/ 1137 w 2184"/>
              <a:gd name="T37" fmla="*/ 1802 h 1964"/>
              <a:gd name="T38" fmla="*/ 1075 w 2184"/>
              <a:gd name="T39" fmla="*/ 1786 h 1964"/>
              <a:gd name="T40" fmla="*/ 821 w 2184"/>
              <a:gd name="T41" fmla="*/ 1603 h 1964"/>
              <a:gd name="T42" fmla="*/ 754 w 2184"/>
              <a:gd name="T43" fmla="*/ 1480 h 1964"/>
              <a:gd name="T44" fmla="*/ 718 w 2184"/>
              <a:gd name="T45" fmla="*/ 1516 h 1964"/>
              <a:gd name="T46" fmla="*/ 776 w 2184"/>
              <a:gd name="T47" fmla="*/ 1552 h 1964"/>
              <a:gd name="T48" fmla="*/ 737 w 2184"/>
              <a:gd name="T49" fmla="*/ 1592 h 1964"/>
              <a:gd name="T50" fmla="*/ 718 w 2184"/>
              <a:gd name="T51" fmla="*/ 1579 h 1964"/>
              <a:gd name="T52" fmla="*/ 676 w 2184"/>
              <a:gd name="T53" fmla="*/ 1570 h 1964"/>
              <a:gd name="T54" fmla="*/ 680 w 2184"/>
              <a:gd name="T55" fmla="*/ 1532 h 1964"/>
              <a:gd name="T56" fmla="*/ 628 w 2184"/>
              <a:gd name="T57" fmla="*/ 1505 h 1964"/>
              <a:gd name="T58" fmla="*/ 603 w 2184"/>
              <a:gd name="T59" fmla="*/ 1577 h 1964"/>
              <a:gd name="T60" fmla="*/ 574 w 2184"/>
              <a:gd name="T61" fmla="*/ 1621 h 1964"/>
              <a:gd name="T62" fmla="*/ 621 w 2184"/>
              <a:gd name="T63" fmla="*/ 1663 h 1964"/>
              <a:gd name="T64" fmla="*/ 564 w 2184"/>
              <a:gd name="T65" fmla="*/ 1682 h 1964"/>
              <a:gd name="T66" fmla="*/ 446 w 2184"/>
              <a:gd name="T67" fmla="*/ 1667 h 1964"/>
              <a:gd name="T68" fmla="*/ 380 w 2184"/>
              <a:gd name="T69" fmla="*/ 1706 h 1964"/>
              <a:gd name="T70" fmla="*/ 509 w 2184"/>
              <a:gd name="T71" fmla="*/ 1883 h 1964"/>
              <a:gd name="T72" fmla="*/ 315 w 2184"/>
              <a:gd name="T73" fmla="*/ 1795 h 1964"/>
              <a:gd name="T74" fmla="*/ 173 w 2184"/>
              <a:gd name="T75" fmla="*/ 1836 h 1964"/>
              <a:gd name="T76" fmla="*/ 355 w 2184"/>
              <a:gd name="T77" fmla="*/ 1630 h 1964"/>
              <a:gd name="T78" fmla="*/ 473 w 2184"/>
              <a:gd name="T79" fmla="*/ 1596 h 1964"/>
              <a:gd name="T80" fmla="*/ 410 w 2184"/>
              <a:gd name="T81" fmla="*/ 1552 h 1964"/>
              <a:gd name="T82" fmla="*/ 327 w 2184"/>
              <a:gd name="T83" fmla="*/ 1568 h 1964"/>
              <a:gd name="T84" fmla="*/ 349 w 2184"/>
              <a:gd name="T85" fmla="*/ 1232 h 1964"/>
              <a:gd name="T86" fmla="*/ 594 w 2184"/>
              <a:gd name="T87" fmla="*/ 1167 h 1964"/>
              <a:gd name="T88" fmla="*/ 758 w 2184"/>
              <a:gd name="T89" fmla="*/ 1045 h 1964"/>
              <a:gd name="T90" fmla="*/ 907 w 2184"/>
              <a:gd name="T91" fmla="*/ 859 h 1964"/>
              <a:gd name="T92" fmla="*/ 1020 w 2184"/>
              <a:gd name="T93" fmla="*/ 573 h 1964"/>
              <a:gd name="T94" fmla="*/ 1302 w 2184"/>
              <a:gd name="T95" fmla="*/ 243 h 1964"/>
              <a:gd name="T96" fmla="*/ 1580 w 2184"/>
              <a:gd name="T97" fmla="*/ 33 h 1964"/>
              <a:gd name="T98" fmla="*/ 1652 w 2184"/>
              <a:gd name="T99" fmla="*/ 10 h 1964"/>
              <a:gd name="T100" fmla="*/ 1757 w 2184"/>
              <a:gd name="T101" fmla="*/ 74 h 1964"/>
              <a:gd name="T102" fmla="*/ 1679 w 2184"/>
              <a:gd name="T103" fmla="*/ 329 h 1964"/>
              <a:gd name="T104" fmla="*/ 2001 w 2184"/>
              <a:gd name="T105" fmla="*/ 271 h 1964"/>
              <a:gd name="T106" fmla="*/ 1613 w 2184"/>
              <a:gd name="T107" fmla="*/ 380 h 1964"/>
              <a:gd name="T108" fmla="*/ 1530 w 2184"/>
              <a:gd name="T109" fmla="*/ 528 h 1964"/>
              <a:gd name="T110" fmla="*/ 1373 w 2184"/>
              <a:gd name="T111" fmla="*/ 645 h 1964"/>
              <a:gd name="T112" fmla="*/ 1416 w 2184"/>
              <a:gd name="T113" fmla="*/ 686 h 1964"/>
              <a:gd name="T114" fmla="*/ 1403 w 2184"/>
              <a:gd name="T115" fmla="*/ 740 h 1964"/>
              <a:gd name="T116" fmla="*/ 1383 w 2184"/>
              <a:gd name="T117" fmla="*/ 777 h 1964"/>
              <a:gd name="T118" fmla="*/ 550 w 2184"/>
              <a:gd name="T119" fmla="*/ 1563 h 1964"/>
              <a:gd name="T120" fmla="*/ 421 w 2184"/>
              <a:gd name="T121" fmla="*/ 1667 h 1964"/>
              <a:gd name="T122" fmla="*/ 1398 w 2184"/>
              <a:gd name="T123" fmla="*/ 1640 h 1964"/>
              <a:gd name="T124" fmla="*/ 1381 w 2184"/>
              <a:gd name="T125" fmla="*/ 1549 h 1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84" h="1964">
                <a:moveTo>
                  <a:pt x="1802" y="87"/>
                </a:moveTo>
                <a:lnTo>
                  <a:pt x="1830" y="90"/>
                </a:lnTo>
                <a:lnTo>
                  <a:pt x="1857" y="87"/>
                </a:lnTo>
                <a:lnTo>
                  <a:pt x="1866" y="85"/>
                </a:lnTo>
                <a:lnTo>
                  <a:pt x="1893" y="81"/>
                </a:lnTo>
                <a:lnTo>
                  <a:pt x="1897" y="80"/>
                </a:lnTo>
                <a:lnTo>
                  <a:pt x="1918" y="76"/>
                </a:lnTo>
                <a:lnTo>
                  <a:pt x="1927" y="75"/>
                </a:lnTo>
                <a:lnTo>
                  <a:pt x="1928" y="74"/>
                </a:lnTo>
                <a:lnTo>
                  <a:pt x="1928" y="74"/>
                </a:lnTo>
                <a:lnTo>
                  <a:pt x="1929" y="74"/>
                </a:lnTo>
                <a:lnTo>
                  <a:pt x="1930" y="74"/>
                </a:lnTo>
                <a:lnTo>
                  <a:pt x="1931" y="75"/>
                </a:lnTo>
                <a:lnTo>
                  <a:pt x="1932" y="75"/>
                </a:lnTo>
                <a:lnTo>
                  <a:pt x="1934" y="76"/>
                </a:lnTo>
                <a:lnTo>
                  <a:pt x="1934" y="77"/>
                </a:lnTo>
                <a:lnTo>
                  <a:pt x="1934" y="80"/>
                </a:lnTo>
                <a:lnTo>
                  <a:pt x="1935" y="84"/>
                </a:lnTo>
                <a:lnTo>
                  <a:pt x="1936" y="93"/>
                </a:lnTo>
                <a:lnTo>
                  <a:pt x="1937" y="100"/>
                </a:lnTo>
                <a:lnTo>
                  <a:pt x="1938" y="111"/>
                </a:lnTo>
                <a:lnTo>
                  <a:pt x="1940" y="120"/>
                </a:lnTo>
                <a:lnTo>
                  <a:pt x="1940" y="122"/>
                </a:lnTo>
                <a:lnTo>
                  <a:pt x="1936" y="128"/>
                </a:lnTo>
                <a:lnTo>
                  <a:pt x="1932" y="132"/>
                </a:lnTo>
                <a:lnTo>
                  <a:pt x="1930" y="133"/>
                </a:lnTo>
                <a:lnTo>
                  <a:pt x="1929" y="134"/>
                </a:lnTo>
                <a:lnTo>
                  <a:pt x="1928" y="135"/>
                </a:lnTo>
                <a:lnTo>
                  <a:pt x="1928" y="136"/>
                </a:lnTo>
                <a:lnTo>
                  <a:pt x="1927" y="136"/>
                </a:lnTo>
                <a:lnTo>
                  <a:pt x="1925" y="136"/>
                </a:lnTo>
                <a:lnTo>
                  <a:pt x="1924" y="137"/>
                </a:lnTo>
                <a:lnTo>
                  <a:pt x="1922" y="137"/>
                </a:lnTo>
                <a:lnTo>
                  <a:pt x="1921" y="137"/>
                </a:lnTo>
                <a:lnTo>
                  <a:pt x="1918" y="137"/>
                </a:lnTo>
                <a:lnTo>
                  <a:pt x="1914" y="139"/>
                </a:lnTo>
                <a:lnTo>
                  <a:pt x="1910" y="139"/>
                </a:lnTo>
                <a:lnTo>
                  <a:pt x="1909" y="139"/>
                </a:lnTo>
                <a:lnTo>
                  <a:pt x="1908" y="139"/>
                </a:lnTo>
                <a:lnTo>
                  <a:pt x="1906" y="140"/>
                </a:lnTo>
                <a:lnTo>
                  <a:pt x="1905" y="140"/>
                </a:lnTo>
                <a:lnTo>
                  <a:pt x="1901" y="142"/>
                </a:lnTo>
                <a:lnTo>
                  <a:pt x="1899" y="143"/>
                </a:lnTo>
                <a:lnTo>
                  <a:pt x="1888" y="151"/>
                </a:lnTo>
                <a:lnTo>
                  <a:pt x="1879" y="145"/>
                </a:lnTo>
                <a:lnTo>
                  <a:pt x="1883" y="140"/>
                </a:lnTo>
                <a:lnTo>
                  <a:pt x="1882" y="140"/>
                </a:lnTo>
                <a:lnTo>
                  <a:pt x="1880" y="141"/>
                </a:lnTo>
                <a:lnTo>
                  <a:pt x="1876" y="149"/>
                </a:lnTo>
                <a:lnTo>
                  <a:pt x="1873" y="148"/>
                </a:lnTo>
                <a:lnTo>
                  <a:pt x="1866" y="143"/>
                </a:lnTo>
                <a:lnTo>
                  <a:pt x="1865" y="145"/>
                </a:lnTo>
                <a:lnTo>
                  <a:pt x="1856" y="159"/>
                </a:lnTo>
                <a:lnTo>
                  <a:pt x="1850" y="167"/>
                </a:lnTo>
                <a:lnTo>
                  <a:pt x="1843" y="173"/>
                </a:lnTo>
                <a:lnTo>
                  <a:pt x="1838" y="174"/>
                </a:lnTo>
                <a:lnTo>
                  <a:pt x="1834" y="175"/>
                </a:lnTo>
                <a:lnTo>
                  <a:pt x="1805" y="180"/>
                </a:lnTo>
                <a:lnTo>
                  <a:pt x="1817" y="207"/>
                </a:lnTo>
                <a:lnTo>
                  <a:pt x="1814" y="210"/>
                </a:lnTo>
                <a:lnTo>
                  <a:pt x="1813" y="207"/>
                </a:lnTo>
                <a:lnTo>
                  <a:pt x="1757" y="149"/>
                </a:lnTo>
                <a:lnTo>
                  <a:pt x="1734" y="104"/>
                </a:lnTo>
                <a:lnTo>
                  <a:pt x="1734" y="111"/>
                </a:lnTo>
                <a:lnTo>
                  <a:pt x="1733" y="200"/>
                </a:lnTo>
                <a:lnTo>
                  <a:pt x="1757" y="194"/>
                </a:lnTo>
                <a:lnTo>
                  <a:pt x="1761" y="194"/>
                </a:lnTo>
                <a:lnTo>
                  <a:pt x="1795" y="216"/>
                </a:lnTo>
                <a:lnTo>
                  <a:pt x="1805" y="221"/>
                </a:lnTo>
                <a:lnTo>
                  <a:pt x="1806" y="223"/>
                </a:lnTo>
                <a:lnTo>
                  <a:pt x="1808" y="225"/>
                </a:lnTo>
                <a:lnTo>
                  <a:pt x="1863" y="264"/>
                </a:lnTo>
                <a:lnTo>
                  <a:pt x="1864" y="264"/>
                </a:lnTo>
                <a:lnTo>
                  <a:pt x="1867" y="264"/>
                </a:lnTo>
                <a:lnTo>
                  <a:pt x="1884" y="242"/>
                </a:lnTo>
                <a:lnTo>
                  <a:pt x="1890" y="238"/>
                </a:lnTo>
                <a:lnTo>
                  <a:pt x="1896" y="231"/>
                </a:lnTo>
                <a:lnTo>
                  <a:pt x="1901" y="221"/>
                </a:lnTo>
                <a:lnTo>
                  <a:pt x="1930" y="203"/>
                </a:lnTo>
                <a:lnTo>
                  <a:pt x="1937" y="193"/>
                </a:lnTo>
                <a:lnTo>
                  <a:pt x="1938" y="191"/>
                </a:lnTo>
                <a:lnTo>
                  <a:pt x="1974" y="214"/>
                </a:lnTo>
                <a:lnTo>
                  <a:pt x="1982" y="220"/>
                </a:lnTo>
                <a:lnTo>
                  <a:pt x="2008" y="234"/>
                </a:lnTo>
                <a:lnTo>
                  <a:pt x="2011" y="236"/>
                </a:lnTo>
                <a:lnTo>
                  <a:pt x="2022" y="244"/>
                </a:lnTo>
                <a:lnTo>
                  <a:pt x="2027" y="238"/>
                </a:lnTo>
                <a:lnTo>
                  <a:pt x="2026" y="237"/>
                </a:lnTo>
                <a:lnTo>
                  <a:pt x="2013" y="230"/>
                </a:lnTo>
                <a:lnTo>
                  <a:pt x="2032" y="206"/>
                </a:lnTo>
                <a:lnTo>
                  <a:pt x="2034" y="201"/>
                </a:lnTo>
                <a:lnTo>
                  <a:pt x="2046" y="210"/>
                </a:lnTo>
                <a:lnTo>
                  <a:pt x="2045" y="211"/>
                </a:lnTo>
                <a:lnTo>
                  <a:pt x="2045" y="212"/>
                </a:lnTo>
                <a:lnTo>
                  <a:pt x="2045" y="213"/>
                </a:lnTo>
                <a:lnTo>
                  <a:pt x="2044" y="213"/>
                </a:lnTo>
                <a:lnTo>
                  <a:pt x="2044" y="214"/>
                </a:lnTo>
                <a:lnTo>
                  <a:pt x="2042" y="216"/>
                </a:lnTo>
                <a:lnTo>
                  <a:pt x="2037" y="225"/>
                </a:lnTo>
                <a:lnTo>
                  <a:pt x="2027" y="238"/>
                </a:lnTo>
                <a:lnTo>
                  <a:pt x="2022" y="244"/>
                </a:lnTo>
                <a:lnTo>
                  <a:pt x="2021" y="246"/>
                </a:lnTo>
                <a:lnTo>
                  <a:pt x="2020" y="245"/>
                </a:lnTo>
                <a:lnTo>
                  <a:pt x="2020" y="246"/>
                </a:lnTo>
                <a:lnTo>
                  <a:pt x="2046" y="262"/>
                </a:lnTo>
                <a:lnTo>
                  <a:pt x="2050" y="264"/>
                </a:lnTo>
                <a:lnTo>
                  <a:pt x="2105" y="303"/>
                </a:lnTo>
                <a:lnTo>
                  <a:pt x="2098" y="313"/>
                </a:lnTo>
                <a:lnTo>
                  <a:pt x="2061" y="365"/>
                </a:lnTo>
                <a:lnTo>
                  <a:pt x="2051" y="378"/>
                </a:lnTo>
                <a:lnTo>
                  <a:pt x="2067" y="389"/>
                </a:lnTo>
                <a:lnTo>
                  <a:pt x="2072" y="382"/>
                </a:lnTo>
                <a:lnTo>
                  <a:pt x="2184" y="466"/>
                </a:lnTo>
                <a:lnTo>
                  <a:pt x="2183" y="468"/>
                </a:lnTo>
                <a:lnTo>
                  <a:pt x="2180" y="473"/>
                </a:lnTo>
                <a:lnTo>
                  <a:pt x="2175" y="479"/>
                </a:lnTo>
                <a:lnTo>
                  <a:pt x="2169" y="486"/>
                </a:lnTo>
                <a:lnTo>
                  <a:pt x="2163" y="492"/>
                </a:lnTo>
                <a:lnTo>
                  <a:pt x="2156" y="501"/>
                </a:lnTo>
                <a:lnTo>
                  <a:pt x="2151" y="509"/>
                </a:lnTo>
                <a:lnTo>
                  <a:pt x="2148" y="512"/>
                </a:lnTo>
                <a:lnTo>
                  <a:pt x="2144" y="517"/>
                </a:lnTo>
                <a:lnTo>
                  <a:pt x="2141" y="521"/>
                </a:lnTo>
                <a:lnTo>
                  <a:pt x="2138" y="523"/>
                </a:lnTo>
                <a:lnTo>
                  <a:pt x="2135" y="525"/>
                </a:lnTo>
                <a:lnTo>
                  <a:pt x="2131" y="528"/>
                </a:lnTo>
                <a:lnTo>
                  <a:pt x="2126" y="531"/>
                </a:lnTo>
                <a:lnTo>
                  <a:pt x="2122" y="534"/>
                </a:lnTo>
                <a:lnTo>
                  <a:pt x="2091" y="518"/>
                </a:lnTo>
                <a:lnTo>
                  <a:pt x="2087" y="549"/>
                </a:lnTo>
                <a:lnTo>
                  <a:pt x="2070" y="548"/>
                </a:lnTo>
                <a:lnTo>
                  <a:pt x="2073" y="510"/>
                </a:lnTo>
                <a:lnTo>
                  <a:pt x="2065" y="504"/>
                </a:lnTo>
                <a:lnTo>
                  <a:pt x="2060" y="547"/>
                </a:lnTo>
                <a:lnTo>
                  <a:pt x="2058" y="547"/>
                </a:lnTo>
                <a:lnTo>
                  <a:pt x="2063" y="503"/>
                </a:lnTo>
                <a:lnTo>
                  <a:pt x="2028" y="485"/>
                </a:lnTo>
                <a:lnTo>
                  <a:pt x="2024" y="541"/>
                </a:lnTo>
                <a:lnTo>
                  <a:pt x="2013" y="540"/>
                </a:lnTo>
                <a:lnTo>
                  <a:pt x="1996" y="535"/>
                </a:lnTo>
                <a:lnTo>
                  <a:pt x="1995" y="536"/>
                </a:lnTo>
                <a:lnTo>
                  <a:pt x="1979" y="534"/>
                </a:lnTo>
                <a:lnTo>
                  <a:pt x="2006" y="468"/>
                </a:lnTo>
                <a:lnTo>
                  <a:pt x="1992" y="458"/>
                </a:lnTo>
                <a:lnTo>
                  <a:pt x="2050" y="378"/>
                </a:lnTo>
                <a:lnTo>
                  <a:pt x="2057" y="367"/>
                </a:lnTo>
                <a:lnTo>
                  <a:pt x="2055" y="366"/>
                </a:lnTo>
                <a:lnTo>
                  <a:pt x="2058" y="362"/>
                </a:lnTo>
                <a:lnTo>
                  <a:pt x="2007" y="323"/>
                </a:lnTo>
                <a:lnTo>
                  <a:pt x="1982" y="304"/>
                </a:lnTo>
                <a:lnTo>
                  <a:pt x="1980" y="305"/>
                </a:lnTo>
                <a:lnTo>
                  <a:pt x="1948" y="350"/>
                </a:lnTo>
                <a:lnTo>
                  <a:pt x="1908" y="406"/>
                </a:lnTo>
                <a:lnTo>
                  <a:pt x="1903" y="411"/>
                </a:lnTo>
                <a:lnTo>
                  <a:pt x="1880" y="440"/>
                </a:lnTo>
                <a:lnTo>
                  <a:pt x="1817" y="529"/>
                </a:lnTo>
                <a:lnTo>
                  <a:pt x="1814" y="528"/>
                </a:lnTo>
                <a:lnTo>
                  <a:pt x="1805" y="528"/>
                </a:lnTo>
                <a:lnTo>
                  <a:pt x="1780" y="525"/>
                </a:lnTo>
                <a:lnTo>
                  <a:pt x="1779" y="525"/>
                </a:lnTo>
                <a:lnTo>
                  <a:pt x="1756" y="524"/>
                </a:lnTo>
                <a:lnTo>
                  <a:pt x="1749" y="523"/>
                </a:lnTo>
                <a:lnTo>
                  <a:pt x="1741" y="523"/>
                </a:lnTo>
                <a:lnTo>
                  <a:pt x="1734" y="523"/>
                </a:lnTo>
                <a:lnTo>
                  <a:pt x="1729" y="523"/>
                </a:lnTo>
                <a:lnTo>
                  <a:pt x="1701" y="524"/>
                </a:lnTo>
                <a:lnTo>
                  <a:pt x="1701" y="542"/>
                </a:lnTo>
                <a:lnTo>
                  <a:pt x="1698" y="542"/>
                </a:lnTo>
                <a:lnTo>
                  <a:pt x="1689" y="543"/>
                </a:lnTo>
                <a:lnTo>
                  <a:pt x="1689" y="559"/>
                </a:lnTo>
                <a:lnTo>
                  <a:pt x="1717" y="588"/>
                </a:lnTo>
                <a:lnTo>
                  <a:pt x="1717" y="598"/>
                </a:lnTo>
                <a:lnTo>
                  <a:pt x="1714" y="607"/>
                </a:lnTo>
                <a:lnTo>
                  <a:pt x="1708" y="622"/>
                </a:lnTo>
                <a:lnTo>
                  <a:pt x="1701" y="650"/>
                </a:lnTo>
                <a:lnTo>
                  <a:pt x="1700" y="647"/>
                </a:lnTo>
                <a:lnTo>
                  <a:pt x="1678" y="634"/>
                </a:lnTo>
                <a:lnTo>
                  <a:pt x="1677" y="634"/>
                </a:lnTo>
                <a:lnTo>
                  <a:pt x="1671" y="646"/>
                </a:lnTo>
                <a:lnTo>
                  <a:pt x="1694" y="677"/>
                </a:lnTo>
                <a:lnTo>
                  <a:pt x="1694" y="680"/>
                </a:lnTo>
                <a:lnTo>
                  <a:pt x="1690" y="691"/>
                </a:lnTo>
                <a:lnTo>
                  <a:pt x="1679" y="688"/>
                </a:lnTo>
                <a:lnTo>
                  <a:pt x="1672" y="686"/>
                </a:lnTo>
                <a:lnTo>
                  <a:pt x="1672" y="685"/>
                </a:lnTo>
                <a:lnTo>
                  <a:pt x="1672" y="684"/>
                </a:lnTo>
                <a:lnTo>
                  <a:pt x="1672" y="680"/>
                </a:lnTo>
                <a:lnTo>
                  <a:pt x="1672" y="677"/>
                </a:lnTo>
                <a:lnTo>
                  <a:pt x="1670" y="672"/>
                </a:lnTo>
                <a:lnTo>
                  <a:pt x="1658" y="658"/>
                </a:lnTo>
                <a:lnTo>
                  <a:pt x="1651" y="653"/>
                </a:lnTo>
                <a:lnTo>
                  <a:pt x="1650" y="654"/>
                </a:lnTo>
                <a:lnTo>
                  <a:pt x="1645" y="663"/>
                </a:lnTo>
                <a:lnTo>
                  <a:pt x="1604" y="722"/>
                </a:lnTo>
                <a:lnTo>
                  <a:pt x="1601" y="721"/>
                </a:lnTo>
                <a:lnTo>
                  <a:pt x="1547" y="682"/>
                </a:lnTo>
                <a:lnTo>
                  <a:pt x="1546" y="683"/>
                </a:lnTo>
                <a:lnTo>
                  <a:pt x="1502" y="732"/>
                </a:lnTo>
                <a:lnTo>
                  <a:pt x="1456" y="785"/>
                </a:lnTo>
                <a:lnTo>
                  <a:pt x="1437" y="805"/>
                </a:lnTo>
                <a:lnTo>
                  <a:pt x="1413" y="833"/>
                </a:lnTo>
                <a:lnTo>
                  <a:pt x="1415" y="833"/>
                </a:lnTo>
                <a:lnTo>
                  <a:pt x="1417" y="834"/>
                </a:lnTo>
                <a:lnTo>
                  <a:pt x="1533" y="921"/>
                </a:lnTo>
                <a:lnTo>
                  <a:pt x="1410" y="1091"/>
                </a:lnTo>
                <a:lnTo>
                  <a:pt x="1409" y="1102"/>
                </a:lnTo>
                <a:lnTo>
                  <a:pt x="1407" y="1109"/>
                </a:lnTo>
                <a:lnTo>
                  <a:pt x="1405" y="1118"/>
                </a:lnTo>
                <a:lnTo>
                  <a:pt x="1404" y="1124"/>
                </a:lnTo>
                <a:lnTo>
                  <a:pt x="1406" y="1132"/>
                </a:lnTo>
                <a:lnTo>
                  <a:pt x="1410" y="1139"/>
                </a:lnTo>
                <a:lnTo>
                  <a:pt x="1415" y="1147"/>
                </a:lnTo>
                <a:lnTo>
                  <a:pt x="1417" y="1152"/>
                </a:lnTo>
                <a:lnTo>
                  <a:pt x="1416" y="1161"/>
                </a:lnTo>
                <a:lnTo>
                  <a:pt x="1416" y="1169"/>
                </a:lnTo>
                <a:lnTo>
                  <a:pt x="1422" y="1173"/>
                </a:lnTo>
                <a:lnTo>
                  <a:pt x="1429" y="1176"/>
                </a:lnTo>
                <a:lnTo>
                  <a:pt x="1444" y="1181"/>
                </a:lnTo>
                <a:lnTo>
                  <a:pt x="1449" y="1184"/>
                </a:lnTo>
                <a:lnTo>
                  <a:pt x="1456" y="1187"/>
                </a:lnTo>
                <a:lnTo>
                  <a:pt x="1474" y="1193"/>
                </a:lnTo>
                <a:lnTo>
                  <a:pt x="1481" y="1195"/>
                </a:lnTo>
                <a:lnTo>
                  <a:pt x="1488" y="1199"/>
                </a:lnTo>
                <a:lnTo>
                  <a:pt x="1496" y="1202"/>
                </a:lnTo>
                <a:lnTo>
                  <a:pt x="1502" y="1203"/>
                </a:lnTo>
                <a:lnTo>
                  <a:pt x="1503" y="1203"/>
                </a:lnTo>
                <a:lnTo>
                  <a:pt x="1528" y="1173"/>
                </a:lnTo>
                <a:lnTo>
                  <a:pt x="1578" y="1106"/>
                </a:lnTo>
                <a:lnTo>
                  <a:pt x="1622" y="1047"/>
                </a:lnTo>
                <a:lnTo>
                  <a:pt x="1623" y="1046"/>
                </a:lnTo>
                <a:lnTo>
                  <a:pt x="1692" y="1096"/>
                </a:lnTo>
                <a:lnTo>
                  <a:pt x="1737" y="1130"/>
                </a:lnTo>
                <a:lnTo>
                  <a:pt x="1743" y="1135"/>
                </a:lnTo>
                <a:lnTo>
                  <a:pt x="1781" y="1163"/>
                </a:lnTo>
                <a:lnTo>
                  <a:pt x="1726" y="1241"/>
                </a:lnTo>
                <a:lnTo>
                  <a:pt x="1714" y="1259"/>
                </a:lnTo>
                <a:lnTo>
                  <a:pt x="1713" y="1260"/>
                </a:lnTo>
                <a:lnTo>
                  <a:pt x="1708" y="1267"/>
                </a:lnTo>
                <a:lnTo>
                  <a:pt x="1720" y="1272"/>
                </a:lnTo>
                <a:lnTo>
                  <a:pt x="1757" y="1287"/>
                </a:lnTo>
                <a:lnTo>
                  <a:pt x="1757" y="1292"/>
                </a:lnTo>
                <a:lnTo>
                  <a:pt x="1756" y="1317"/>
                </a:lnTo>
                <a:lnTo>
                  <a:pt x="1756" y="1320"/>
                </a:lnTo>
                <a:lnTo>
                  <a:pt x="1723" y="1317"/>
                </a:lnTo>
                <a:lnTo>
                  <a:pt x="1723" y="1317"/>
                </a:lnTo>
                <a:lnTo>
                  <a:pt x="1717" y="1337"/>
                </a:lnTo>
                <a:lnTo>
                  <a:pt x="1715" y="1336"/>
                </a:lnTo>
                <a:lnTo>
                  <a:pt x="1655" y="1314"/>
                </a:lnTo>
                <a:lnTo>
                  <a:pt x="1655" y="1316"/>
                </a:lnTo>
                <a:lnTo>
                  <a:pt x="1623" y="1474"/>
                </a:lnTo>
                <a:lnTo>
                  <a:pt x="1619" y="1474"/>
                </a:lnTo>
                <a:lnTo>
                  <a:pt x="1605" y="1472"/>
                </a:lnTo>
                <a:lnTo>
                  <a:pt x="1626" y="1368"/>
                </a:lnTo>
                <a:lnTo>
                  <a:pt x="1515" y="1332"/>
                </a:lnTo>
                <a:lnTo>
                  <a:pt x="1515" y="1333"/>
                </a:lnTo>
                <a:lnTo>
                  <a:pt x="1496" y="1414"/>
                </a:lnTo>
                <a:lnTo>
                  <a:pt x="1494" y="1413"/>
                </a:lnTo>
                <a:lnTo>
                  <a:pt x="1493" y="1426"/>
                </a:lnTo>
                <a:lnTo>
                  <a:pt x="1490" y="1435"/>
                </a:lnTo>
                <a:lnTo>
                  <a:pt x="1483" y="1466"/>
                </a:lnTo>
                <a:lnTo>
                  <a:pt x="1504" y="1481"/>
                </a:lnTo>
                <a:lnTo>
                  <a:pt x="1528" y="1451"/>
                </a:lnTo>
                <a:lnTo>
                  <a:pt x="1535" y="1460"/>
                </a:lnTo>
                <a:lnTo>
                  <a:pt x="1542" y="1468"/>
                </a:lnTo>
                <a:lnTo>
                  <a:pt x="1558" y="1474"/>
                </a:lnTo>
                <a:lnTo>
                  <a:pt x="1569" y="1479"/>
                </a:lnTo>
                <a:lnTo>
                  <a:pt x="1547" y="1511"/>
                </a:lnTo>
                <a:lnTo>
                  <a:pt x="1572" y="1529"/>
                </a:lnTo>
                <a:lnTo>
                  <a:pt x="1592" y="1544"/>
                </a:lnTo>
                <a:lnTo>
                  <a:pt x="1597" y="1546"/>
                </a:lnTo>
                <a:lnTo>
                  <a:pt x="1598" y="1546"/>
                </a:lnTo>
                <a:lnTo>
                  <a:pt x="1625" y="1545"/>
                </a:lnTo>
                <a:lnTo>
                  <a:pt x="1632" y="1545"/>
                </a:lnTo>
                <a:lnTo>
                  <a:pt x="1664" y="1543"/>
                </a:lnTo>
                <a:lnTo>
                  <a:pt x="1696" y="1546"/>
                </a:lnTo>
                <a:lnTo>
                  <a:pt x="1731" y="1555"/>
                </a:lnTo>
                <a:lnTo>
                  <a:pt x="1734" y="1555"/>
                </a:lnTo>
                <a:lnTo>
                  <a:pt x="1748" y="1557"/>
                </a:lnTo>
                <a:lnTo>
                  <a:pt x="1749" y="1558"/>
                </a:lnTo>
                <a:lnTo>
                  <a:pt x="1740" y="1571"/>
                </a:lnTo>
                <a:lnTo>
                  <a:pt x="1720" y="1600"/>
                </a:lnTo>
                <a:lnTo>
                  <a:pt x="1741" y="1615"/>
                </a:lnTo>
                <a:lnTo>
                  <a:pt x="1744" y="1632"/>
                </a:lnTo>
                <a:lnTo>
                  <a:pt x="1727" y="1658"/>
                </a:lnTo>
                <a:lnTo>
                  <a:pt x="1728" y="1659"/>
                </a:lnTo>
                <a:lnTo>
                  <a:pt x="1733" y="1662"/>
                </a:lnTo>
                <a:lnTo>
                  <a:pt x="1735" y="1663"/>
                </a:lnTo>
                <a:lnTo>
                  <a:pt x="1737" y="1666"/>
                </a:lnTo>
                <a:lnTo>
                  <a:pt x="1746" y="1672"/>
                </a:lnTo>
                <a:lnTo>
                  <a:pt x="1750" y="1674"/>
                </a:lnTo>
                <a:lnTo>
                  <a:pt x="1760" y="1682"/>
                </a:lnTo>
                <a:lnTo>
                  <a:pt x="1762" y="1684"/>
                </a:lnTo>
                <a:lnTo>
                  <a:pt x="1760" y="1687"/>
                </a:lnTo>
                <a:lnTo>
                  <a:pt x="1749" y="1701"/>
                </a:lnTo>
                <a:lnTo>
                  <a:pt x="1767" y="1716"/>
                </a:lnTo>
                <a:lnTo>
                  <a:pt x="1761" y="1724"/>
                </a:lnTo>
                <a:lnTo>
                  <a:pt x="1768" y="1716"/>
                </a:lnTo>
                <a:lnTo>
                  <a:pt x="1785" y="1727"/>
                </a:lnTo>
                <a:lnTo>
                  <a:pt x="1744" y="1784"/>
                </a:lnTo>
                <a:lnTo>
                  <a:pt x="1742" y="1782"/>
                </a:lnTo>
                <a:lnTo>
                  <a:pt x="1739" y="1786"/>
                </a:lnTo>
                <a:lnTo>
                  <a:pt x="1722" y="1773"/>
                </a:lnTo>
                <a:lnTo>
                  <a:pt x="1752" y="1733"/>
                </a:lnTo>
                <a:lnTo>
                  <a:pt x="1733" y="1720"/>
                </a:lnTo>
                <a:lnTo>
                  <a:pt x="1740" y="1712"/>
                </a:lnTo>
                <a:lnTo>
                  <a:pt x="1723" y="1699"/>
                </a:lnTo>
                <a:lnTo>
                  <a:pt x="1718" y="1706"/>
                </a:lnTo>
                <a:lnTo>
                  <a:pt x="1724" y="1711"/>
                </a:lnTo>
                <a:lnTo>
                  <a:pt x="1677" y="1772"/>
                </a:lnTo>
                <a:lnTo>
                  <a:pt x="1633" y="1726"/>
                </a:lnTo>
                <a:lnTo>
                  <a:pt x="1696" y="1637"/>
                </a:lnTo>
                <a:lnTo>
                  <a:pt x="1675" y="1623"/>
                </a:lnTo>
                <a:lnTo>
                  <a:pt x="1674" y="1622"/>
                </a:lnTo>
                <a:lnTo>
                  <a:pt x="1672" y="1622"/>
                </a:lnTo>
                <a:lnTo>
                  <a:pt x="1671" y="1620"/>
                </a:lnTo>
                <a:lnTo>
                  <a:pt x="1670" y="1619"/>
                </a:lnTo>
                <a:lnTo>
                  <a:pt x="1668" y="1617"/>
                </a:lnTo>
                <a:lnTo>
                  <a:pt x="1665" y="1615"/>
                </a:lnTo>
                <a:lnTo>
                  <a:pt x="1664" y="1614"/>
                </a:lnTo>
                <a:lnTo>
                  <a:pt x="1649" y="1601"/>
                </a:lnTo>
                <a:lnTo>
                  <a:pt x="1648" y="1602"/>
                </a:lnTo>
                <a:lnTo>
                  <a:pt x="1613" y="1574"/>
                </a:lnTo>
                <a:lnTo>
                  <a:pt x="1612" y="1574"/>
                </a:lnTo>
                <a:lnTo>
                  <a:pt x="1588" y="1596"/>
                </a:lnTo>
                <a:lnTo>
                  <a:pt x="1582" y="1635"/>
                </a:lnTo>
                <a:lnTo>
                  <a:pt x="1463" y="1659"/>
                </a:lnTo>
                <a:lnTo>
                  <a:pt x="1461" y="1659"/>
                </a:lnTo>
                <a:lnTo>
                  <a:pt x="1449" y="1656"/>
                </a:lnTo>
                <a:lnTo>
                  <a:pt x="1418" y="1649"/>
                </a:lnTo>
                <a:lnTo>
                  <a:pt x="1423" y="1662"/>
                </a:lnTo>
                <a:lnTo>
                  <a:pt x="1424" y="1668"/>
                </a:lnTo>
                <a:lnTo>
                  <a:pt x="1426" y="1673"/>
                </a:lnTo>
                <a:lnTo>
                  <a:pt x="1430" y="1681"/>
                </a:lnTo>
                <a:lnTo>
                  <a:pt x="1435" y="1687"/>
                </a:lnTo>
                <a:lnTo>
                  <a:pt x="1438" y="1693"/>
                </a:lnTo>
                <a:lnTo>
                  <a:pt x="1443" y="1701"/>
                </a:lnTo>
                <a:lnTo>
                  <a:pt x="1452" y="1717"/>
                </a:lnTo>
                <a:lnTo>
                  <a:pt x="1306" y="1730"/>
                </a:lnTo>
                <a:lnTo>
                  <a:pt x="1312" y="1771"/>
                </a:lnTo>
                <a:lnTo>
                  <a:pt x="1308" y="1771"/>
                </a:lnTo>
                <a:lnTo>
                  <a:pt x="1272" y="1772"/>
                </a:lnTo>
                <a:lnTo>
                  <a:pt x="1272" y="1760"/>
                </a:lnTo>
                <a:lnTo>
                  <a:pt x="1269" y="1746"/>
                </a:lnTo>
                <a:lnTo>
                  <a:pt x="1268" y="1732"/>
                </a:lnTo>
                <a:lnTo>
                  <a:pt x="1264" y="1716"/>
                </a:lnTo>
                <a:lnTo>
                  <a:pt x="1264" y="1714"/>
                </a:lnTo>
                <a:lnTo>
                  <a:pt x="1277" y="1720"/>
                </a:lnTo>
                <a:lnTo>
                  <a:pt x="1289" y="1732"/>
                </a:lnTo>
                <a:lnTo>
                  <a:pt x="1290" y="1732"/>
                </a:lnTo>
                <a:lnTo>
                  <a:pt x="1303" y="1730"/>
                </a:lnTo>
                <a:lnTo>
                  <a:pt x="1303" y="1730"/>
                </a:lnTo>
                <a:lnTo>
                  <a:pt x="1302" y="1719"/>
                </a:lnTo>
                <a:lnTo>
                  <a:pt x="1301" y="1714"/>
                </a:lnTo>
                <a:lnTo>
                  <a:pt x="1288" y="1704"/>
                </a:lnTo>
                <a:lnTo>
                  <a:pt x="1279" y="1695"/>
                </a:lnTo>
                <a:lnTo>
                  <a:pt x="1275" y="1688"/>
                </a:lnTo>
                <a:lnTo>
                  <a:pt x="1262" y="1662"/>
                </a:lnTo>
                <a:lnTo>
                  <a:pt x="1247" y="1627"/>
                </a:lnTo>
                <a:lnTo>
                  <a:pt x="1243" y="1619"/>
                </a:lnTo>
                <a:lnTo>
                  <a:pt x="1238" y="1600"/>
                </a:lnTo>
                <a:lnTo>
                  <a:pt x="1236" y="1578"/>
                </a:lnTo>
                <a:lnTo>
                  <a:pt x="1162" y="1562"/>
                </a:lnTo>
                <a:lnTo>
                  <a:pt x="1156" y="1557"/>
                </a:lnTo>
                <a:lnTo>
                  <a:pt x="1146" y="1558"/>
                </a:lnTo>
                <a:lnTo>
                  <a:pt x="1140" y="1557"/>
                </a:lnTo>
                <a:lnTo>
                  <a:pt x="1139" y="1558"/>
                </a:lnTo>
                <a:lnTo>
                  <a:pt x="1138" y="1558"/>
                </a:lnTo>
                <a:lnTo>
                  <a:pt x="1138" y="1561"/>
                </a:lnTo>
                <a:lnTo>
                  <a:pt x="1138" y="1564"/>
                </a:lnTo>
                <a:lnTo>
                  <a:pt x="1136" y="1566"/>
                </a:lnTo>
                <a:lnTo>
                  <a:pt x="1133" y="1566"/>
                </a:lnTo>
                <a:lnTo>
                  <a:pt x="1131" y="1569"/>
                </a:lnTo>
                <a:lnTo>
                  <a:pt x="1127" y="1571"/>
                </a:lnTo>
                <a:lnTo>
                  <a:pt x="1126" y="1571"/>
                </a:lnTo>
                <a:lnTo>
                  <a:pt x="1124" y="1572"/>
                </a:lnTo>
                <a:lnTo>
                  <a:pt x="1125" y="1574"/>
                </a:lnTo>
                <a:lnTo>
                  <a:pt x="1131" y="1578"/>
                </a:lnTo>
                <a:lnTo>
                  <a:pt x="1132" y="1583"/>
                </a:lnTo>
                <a:lnTo>
                  <a:pt x="1133" y="1588"/>
                </a:lnTo>
                <a:lnTo>
                  <a:pt x="1133" y="1591"/>
                </a:lnTo>
                <a:lnTo>
                  <a:pt x="1133" y="1596"/>
                </a:lnTo>
                <a:lnTo>
                  <a:pt x="1134" y="1601"/>
                </a:lnTo>
                <a:lnTo>
                  <a:pt x="1134" y="1603"/>
                </a:lnTo>
                <a:lnTo>
                  <a:pt x="1134" y="1609"/>
                </a:lnTo>
                <a:lnTo>
                  <a:pt x="1133" y="1614"/>
                </a:lnTo>
                <a:lnTo>
                  <a:pt x="1133" y="1615"/>
                </a:lnTo>
                <a:lnTo>
                  <a:pt x="1130" y="1616"/>
                </a:lnTo>
                <a:lnTo>
                  <a:pt x="1124" y="1617"/>
                </a:lnTo>
                <a:lnTo>
                  <a:pt x="1118" y="1621"/>
                </a:lnTo>
                <a:lnTo>
                  <a:pt x="1113" y="1623"/>
                </a:lnTo>
                <a:lnTo>
                  <a:pt x="1107" y="1629"/>
                </a:lnTo>
                <a:lnTo>
                  <a:pt x="1104" y="1633"/>
                </a:lnTo>
                <a:lnTo>
                  <a:pt x="1099" y="1636"/>
                </a:lnTo>
                <a:lnTo>
                  <a:pt x="1095" y="1637"/>
                </a:lnTo>
                <a:lnTo>
                  <a:pt x="1092" y="1640"/>
                </a:lnTo>
                <a:lnTo>
                  <a:pt x="1091" y="1642"/>
                </a:lnTo>
                <a:lnTo>
                  <a:pt x="1091" y="1647"/>
                </a:lnTo>
                <a:lnTo>
                  <a:pt x="1092" y="1655"/>
                </a:lnTo>
                <a:lnTo>
                  <a:pt x="1092" y="1659"/>
                </a:lnTo>
                <a:lnTo>
                  <a:pt x="1094" y="1667"/>
                </a:lnTo>
                <a:lnTo>
                  <a:pt x="1097" y="1669"/>
                </a:lnTo>
                <a:lnTo>
                  <a:pt x="1098" y="1672"/>
                </a:lnTo>
                <a:lnTo>
                  <a:pt x="1100" y="1673"/>
                </a:lnTo>
                <a:lnTo>
                  <a:pt x="1101" y="1672"/>
                </a:lnTo>
                <a:lnTo>
                  <a:pt x="1102" y="1671"/>
                </a:lnTo>
                <a:lnTo>
                  <a:pt x="1102" y="1667"/>
                </a:lnTo>
                <a:lnTo>
                  <a:pt x="1104" y="1663"/>
                </a:lnTo>
                <a:lnTo>
                  <a:pt x="1105" y="1662"/>
                </a:lnTo>
                <a:lnTo>
                  <a:pt x="1107" y="1661"/>
                </a:lnTo>
                <a:lnTo>
                  <a:pt x="1110" y="1662"/>
                </a:lnTo>
                <a:lnTo>
                  <a:pt x="1112" y="1665"/>
                </a:lnTo>
                <a:lnTo>
                  <a:pt x="1113" y="1667"/>
                </a:lnTo>
                <a:lnTo>
                  <a:pt x="1112" y="1669"/>
                </a:lnTo>
                <a:lnTo>
                  <a:pt x="1108" y="1671"/>
                </a:lnTo>
                <a:lnTo>
                  <a:pt x="1106" y="1673"/>
                </a:lnTo>
                <a:lnTo>
                  <a:pt x="1105" y="1675"/>
                </a:lnTo>
                <a:lnTo>
                  <a:pt x="1105" y="1680"/>
                </a:lnTo>
                <a:lnTo>
                  <a:pt x="1105" y="1684"/>
                </a:lnTo>
                <a:lnTo>
                  <a:pt x="1106" y="1686"/>
                </a:lnTo>
                <a:lnTo>
                  <a:pt x="1108" y="1688"/>
                </a:lnTo>
                <a:lnTo>
                  <a:pt x="1110" y="1692"/>
                </a:lnTo>
                <a:lnTo>
                  <a:pt x="1111" y="1692"/>
                </a:lnTo>
                <a:lnTo>
                  <a:pt x="1113" y="1693"/>
                </a:lnTo>
                <a:lnTo>
                  <a:pt x="1115" y="1692"/>
                </a:lnTo>
                <a:lnTo>
                  <a:pt x="1119" y="1689"/>
                </a:lnTo>
                <a:lnTo>
                  <a:pt x="1124" y="1687"/>
                </a:lnTo>
                <a:lnTo>
                  <a:pt x="1126" y="1687"/>
                </a:lnTo>
                <a:lnTo>
                  <a:pt x="1128" y="1687"/>
                </a:lnTo>
                <a:lnTo>
                  <a:pt x="1130" y="1692"/>
                </a:lnTo>
                <a:lnTo>
                  <a:pt x="1131" y="1694"/>
                </a:lnTo>
                <a:lnTo>
                  <a:pt x="1132" y="1699"/>
                </a:lnTo>
                <a:lnTo>
                  <a:pt x="1133" y="1704"/>
                </a:lnTo>
                <a:lnTo>
                  <a:pt x="1134" y="1705"/>
                </a:lnTo>
                <a:lnTo>
                  <a:pt x="1138" y="1707"/>
                </a:lnTo>
                <a:lnTo>
                  <a:pt x="1140" y="1710"/>
                </a:lnTo>
                <a:lnTo>
                  <a:pt x="1143" y="1711"/>
                </a:lnTo>
                <a:lnTo>
                  <a:pt x="1144" y="1713"/>
                </a:lnTo>
                <a:lnTo>
                  <a:pt x="1145" y="1714"/>
                </a:lnTo>
                <a:lnTo>
                  <a:pt x="1145" y="1716"/>
                </a:lnTo>
                <a:lnTo>
                  <a:pt x="1146" y="1717"/>
                </a:lnTo>
                <a:lnTo>
                  <a:pt x="1147" y="1720"/>
                </a:lnTo>
                <a:lnTo>
                  <a:pt x="1153" y="1725"/>
                </a:lnTo>
                <a:lnTo>
                  <a:pt x="1154" y="1726"/>
                </a:lnTo>
                <a:lnTo>
                  <a:pt x="1160" y="1725"/>
                </a:lnTo>
                <a:lnTo>
                  <a:pt x="1162" y="1725"/>
                </a:lnTo>
                <a:lnTo>
                  <a:pt x="1163" y="1725"/>
                </a:lnTo>
                <a:lnTo>
                  <a:pt x="1166" y="1725"/>
                </a:lnTo>
                <a:lnTo>
                  <a:pt x="1169" y="1723"/>
                </a:lnTo>
                <a:lnTo>
                  <a:pt x="1170" y="1723"/>
                </a:lnTo>
                <a:lnTo>
                  <a:pt x="1172" y="1723"/>
                </a:lnTo>
                <a:lnTo>
                  <a:pt x="1173" y="1724"/>
                </a:lnTo>
                <a:lnTo>
                  <a:pt x="1175" y="1725"/>
                </a:lnTo>
                <a:lnTo>
                  <a:pt x="1173" y="1729"/>
                </a:lnTo>
                <a:lnTo>
                  <a:pt x="1172" y="1731"/>
                </a:lnTo>
                <a:lnTo>
                  <a:pt x="1171" y="1732"/>
                </a:lnTo>
                <a:lnTo>
                  <a:pt x="1172" y="1734"/>
                </a:lnTo>
                <a:lnTo>
                  <a:pt x="1177" y="1739"/>
                </a:lnTo>
                <a:lnTo>
                  <a:pt x="1182" y="1744"/>
                </a:lnTo>
                <a:lnTo>
                  <a:pt x="1185" y="1751"/>
                </a:lnTo>
                <a:lnTo>
                  <a:pt x="1176" y="1758"/>
                </a:lnTo>
                <a:lnTo>
                  <a:pt x="1172" y="1763"/>
                </a:lnTo>
                <a:lnTo>
                  <a:pt x="1172" y="1765"/>
                </a:lnTo>
                <a:lnTo>
                  <a:pt x="1175" y="1769"/>
                </a:lnTo>
                <a:lnTo>
                  <a:pt x="1176" y="1772"/>
                </a:lnTo>
                <a:lnTo>
                  <a:pt x="1176" y="1777"/>
                </a:lnTo>
                <a:lnTo>
                  <a:pt x="1173" y="1789"/>
                </a:lnTo>
                <a:lnTo>
                  <a:pt x="1172" y="1792"/>
                </a:lnTo>
                <a:lnTo>
                  <a:pt x="1167" y="1796"/>
                </a:lnTo>
                <a:lnTo>
                  <a:pt x="1159" y="1801"/>
                </a:lnTo>
                <a:lnTo>
                  <a:pt x="1154" y="1801"/>
                </a:lnTo>
                <a:lnTo>
                  <a:pt x="1149" y="1803"/>
                </a:lnTo>
                <a:lnTo>
                  <a:pt x="1143" y="1803"/>
                </a:lnTo>
                <a:lnTo>
                  <a:pt x="1139" y="1804"/>
                </a:lnTo>
                <a:lnTo>
                  <a:pt x="1137" y="1803"/>
                </a:lnTo>
                <a:lnTo>
                  <a:pt x="1137" y="1802"/>
                </a:lnTo>
                <a:lnTo>
                  <a:pt x="1134" y="1799"/>
                </a:lnTo>
                <a:lnTo>
                  <a:pt x="1133" y="1794"/>
                </a:lnTo>
                <a:lnTo>
                  <a:pt x="1131" y="1790"/>
                </a:lnTo>
                <a:lnTo>
                  <a:pt x="1128" y="1788"/>
                </a:lnTo>
                <a:lnTo>
                  <a:pt x="1125" y="1788"/>
                </a:lnTo>
                <a:lnTo>
                  <a:pt x="1124" y="1788"/>
                </a:lnTo>
                <a:lnTo>
                  <a:pt x="1123" y="1789"/>
                </a:lnTo>
                <a:lnTo>
                  <a:pt x="1120" y="1791"/>
                </a:lnTo>
                <a:lnTo>
                  <a:pt x="1115" y="1791"/>
                </a:lnTo>
                <a:lnTo>
                  <a:pt x="1110" y="1792"/>
                </a:lnTo>
                <a:lnTo>
                  <a:pt x="1105" y="1794"/>
                </a:lnTo>
                <a:lnTo>
                  <a:pt x="1104" y="1794"/>
                </a:lnTo>
                <a:lnTo>
                  <a:pt x="1101" y="1794"/>
                </a:lnTo>
                <a:lnTo>
                  <a:pt x="1100" y="1794"/>
                </a:lnTo>
                <a:lnTo>
                  <a:pt x="1099" y="1792"/>
                </a:lnTo>
                <a:lnTo>
                  <a:pt x="1097" y="1791"/>
                </a:lnTo>
                <a:lnTo>
                  <a:pt x="1095" y="1789"/>
                </a:lnTo>
                <a:lnTo>
                  <a:pt x="1094" y="1784"/>
                </a:lnTo>
                <a:lnTo>
                  <a:pt x="1092" y="1782"/>
                </a:lnTo>
                <a:lnTo>
                  <a:pt x="1089" y="1781"/>
                </a:lnTo>
                <a:lnTo>
                  <a:pt x="1087" y="1779"/>
                </a:lnTo>
                <a:lnTo>
                  <a:pt x="1086" y="1781"/>
                </a:lnTo>
                <a:lnTo>
                  <a:pt x="1085" y="1781"/>
                </a:lnTo>
                <a:lnTo>
                  <a:pt x="1078" y="1786"/>
                </a:lnTo>
                <a:lnTo>
                  <a:pt x="1075" y="1786"/>
                </a:lnTo>
                <a:lnTo>
                  <a:pt x="1073" y="1786"/>
                </a:lnTo>
                <a:lnTo>
                  <a:pt x="1071" y="1785"/>
                </a:lnTo>
                <a:lnTo>
                  <a:pt x="1068" y="1784"/>
                </a:lnTo>
                <a:lnTo>
                  <a:pt x="1068" y="1783"/>
                </a:lnTo>
                <a:lnTo>
                  <a:pt x="1063" y="1776"/>
                </a:lnTo>
                <a:lnTo>
                  <a:pt x="1061" y="1773"/>
                </a:lnTo>
                <a:lnTo>
                  <a:pt x="1058" y="1772"/>
                </a:lnTo>
                <a:lnTo>
                  <a:pt x="1054" y="1772"/>
                </a:lnTo>
                <a:lnTo>
                  <a:pt x="1053" y="1772"/>
                </a:lnTo>
                <a:lnTo>
                  <a:pt x="1050" y="1772"/>
                </a:lnTo>
                <a:lnTo>
                  <a:pt x="1048" y="1776"/>
                </a:lnTo>
                <a:lnTo>
                  <a:pt x="1046" y="1778"/>
                </a:lnTo>
                <a:lnTo>
                  <a:pt x="1039" y="1786"/>
                </a:lnTo>
                <a:lnTo>
                  <a:pt x="1036" y="1785"/>
                </a:lnTo>
                <a:lnTo>
                  <a:pt x="944" y="1724"/>
                </a:lnTo>
                <a:lnTo>
                  <a:pt x="970" y="1688"/>
                </a:lnTo>
                <a:lnTo>
                  <a:pt x="839" y="1597"/>
                </a:lnTo>
                <a:lnTo>
                  <a:pt x="839" y="1600"/>
                </a:lnTo>
                <a:lnTo>
                  <a:pt x="838" y="1602"/>
                </a:lnTo>
                <a:lnTo>
                  <a:pt x="838" y="1602"/>
                </a:lnTo>
                <a:lnTo>
                  <a:pt x="835" y="1605"/>
                </a:lnTo>
                <a:lnTo>
                  <a:pt x="833" y="1605"/>
                </a:lnTo>
                <a:lnTo>
                  <a:pt x="826" y="1607"/>
                </a:lnTo>
                <a:lnTo>
                  <a:pt x="823" y="1604"/>
                </a:lnTo>
                <a:lnTo>
                  <a:pt x="821" y="1603"/>
                </a:lnTo>
                <a:lnTo>
                  <a:pt x="819" y="1600"/>
                </a:lnTo>
                <a:lnTo>
                  <a:pt x="815" y="1594"/>
                </a:lnTo>
                <a:lnTo>
                  <a:pt x="810" y="1584"/>
                </a:lnTo>
                <a:lnTo>
                  <a:pt x="808" y="1578"/>
                </a:lnTo>
                <a:lnTo>
                  <a:pt x="808" y="1574"/>
                </a:lnTo>
                <a:lnTo>
                  <a:pt x="809" y="1570"/>
                </a:lnTo>
                <a:lnTo>
                  <a:pt x="809" y="1564"/>
                </a:lnTo>
                <a:lnTo>
                  <a:pt x="809" y="1561"/>
                </a:lnTo>
                <a:lnTo>
                  <a:pt x="803" y="1555"/>
                </a:lnTo>
                <a:lnTo>
                  <a:pt x="799" y="1550"/>
                </a:lnTo>
                <a:lnTo>
                  <a:pt x="797" y="1545"/>
                </a:lnTo>
                <a:lnTo>
                  <a:pt x="794" y="1536"/>
                </a:lnTo>
                <a:lnTo>
                  <a:pt x="796" y="1532"/>
                </a:lnTo>
                <a:lnTo>
                  <a:pt x="800" y="1526"/>
                </a:lnTo>
                <a:lnTo>
                  <a:pt x="803" y="1524"/>
                </a:lnTo>
                <a:lnTo>
                  <a:pt x="806" y="1520"/>
                </a:lnTo>
                <a:lnTo>
                  <a:pt x="806" y="1518"/>
                </a:lnTo>
                <a:lnTo>
                  <a:pt x="803" y="1516"/>
                </a:lnTo>
                <a:lnTo>
                  <a:pt x="796" y="1508"/>
                </a:lnTo>
                <a:lnTo>
                  <a:pt x="789" y="1501"/>
                </a:lnTo>
                <a:lnTo>
                  <a:pt x="786" y="1497"/>
                </a:lnTo>
                <a:lnTo>
                  <a:pt x="749" y="1462"/>
                </a:lnTo>
                <a:lnTo>
                  <a:pt x="749" y="1466"/>
                </a:lnTo>
                <a:lnTo>
                  <a:pt x="750" y="1473"/>
                </a:lnTo>
                <a:lnTo>
                  <a:pt x="754" y="1480"/>
                </a:lnTo>
                <a:lnTo>
                  <a:pt x="755" y="1482"/>
                </a:lnTo>
                <a:lnTo>
                  <a:pt x="755" y="1485"/>
                </a:lnTo>
                <a:lnTo>
                  <a:pt x="754" y="1488"/>
                </a:lnTo>
                <a:lnTo>
                  <a:pt x="751" y="1490"/>
                </a:lnTo>
                <a:lnTo>
                  <a:pt x="748" y="1492"/>
                </a:lnTo>
                <a:lnTo>
                  <a:pt x="744" y="1494"/>
                </a:lnTo>
                <a:lnTo>
                  <a:pt x="741" y="1499"/>
                </a:lnTo>
                <a:lnTo>
                  <a:pt x="736" y="1503"/>
                </a:lnTo>
                <a:lnTo>
                  <a:pt x="736" y="1505"/>
                </a:lnTo>
                <a:lnTo>
                  <a:pt x="734" y="1506"/>
                </a:lnTo>
                <a:lnTo>
                  <a:pt x="731" y="1506"/>
                </a:lnTo>
                <a:lnTo>
                  <a:pt x="730" y="1505"/>
                </a:lnTo>
                <a:lnTo>
                  <a:pt x="729" y="1505"/>
                </a:lnTo>
                <a:lnTo>
                  <a:pt x="726" y="1504"/>
                </a:lnTo>
                <a:lnTo>
                  <a:pt x="724" y="1503"/>
                </a:lnTo>
                <a:lnTo>
                  <a:pt x="721" y="1501"/>
                </a:lnTo>
                <a:lnTo>
                  <a:pt x="719" y="1501"/>
                </a:lnTo>
                <a:lnTo>
                  <a:pt x="718" y="1501"/>
                </a:lnTo>
                <a:lnTo>
                  <a:pt x="717" y="1501"/>
                </a:lnTo>
                <a:lnTo>
                  <a:pt x="716" y="1504"/>
                </a:lnTo>
                <a:lnTo>
                  <a:pt x="715" y="1506"/>
                </a:lnTo>
                <a:lnTo>
                  <a:pt x="715" y="1508"/>
                </a:lnTo>
                <a:lnTo>
                  <a:pt x="715" y="1511"/>
                </a:lnTo>
                <a:lnTo>
                  <a:pt x="716" y="1513"/>
                </a:lnTo>
                <a:lnTo>
                  <a:pt x="718" y="1516"/>
                </a:lnTo>
                <a:lnTo>
                  <a:pt x="721" y="1517"/>
                </a:lnTo>
                <a:lnTo>
                  <a:pt x="725" y="1519"/>
                </a:lnTo>
                <a:lnTo>
                  <a:pt x="729" y="1522"/>
                </a:lnTo>
                <a:lnTo>
                  <a:pt x="731" y="1525"/>
                </a:lnTo>
                <a:lnTo>
                  <a:pt x="735" y="1530"/>
                </a:lnTo>
                <a:lnTo>
                  <a:pt x="736" y="1531"/>
                </a:lnTo>
                <a:lnTo>
                  <a:pt x="736" y="1531"/>
                </a:lnTo>
                <a:lnTo>
                  <a:pt x="738" y="1531"/>
                </a:lnTo>
                <a:lnTo>
                  <a:pt x="741" y="1530"/>
                </a:lnTo>
                <a:lnTo>
                  <a:pt x="743" y="1527"/>
                </a:lnTo>
                <a:lnTo>
                  <a:pt x="747" y="1525"/>
                </a:lnTo>
                <a:lnTo>
                  <a:pt x="750" y="1524"/>
                </a:lnTo>
                <a:lnTo>
                  <a:pt x="751" y="1524"/>
                </a:lnTo>
                <a:lnTo>
                  <a:pt x="752" y="1523"/>
                </a:lnTo>
                <a:lnTo>
                  <a:pt x="756" y="1524"/>
                </a:lnTo>
                <a:lnTo>
                  <a:pt x="761" y="1526"/>
                </a:lnTo>
                <a:lnTo>
                  <a:pt x="765" y="1530"/>
                </a:lnTo>
                <a:lnTo>
                  <a:pt x="768" y="1531"/>
                </a:lnTo>
                <a:lnTo>
                  <a:pt x="773" y="1536"/>
                </a:lnTo>
                <a:lnTo>
                  <a:pt x="776" y="1540"/>
                </a:lnTo>
                <a:lnTo>
                  <a:pt x="778" y="1544"/>
                </a:lnTo>
                <a:lnTo>
                  <a:pt x="780" y="1545"/>
                </a:lnTo>
                <a:lnTo>
                  <a:pt x="780" y="1549"/>
                </a:lnTo>
                <a:lnTo>
                  <a:pt x="778" y="1551"/>
                </a:lnTo>
                <a:lnTo>
                  <a:pt x="776" y="1552"/>
                </a:lnTo>
                <a:lnTo>
                  <a:pt x="775" y="1553"/>
                </a:lnTo>
                <a:lnTo>
                  <a:pt x="773" y="1556"/>
                </a:lnTo>
                <a:lnTo>
                  <a:pt x="769" y="1558"/>
                </a:lnTo>
                <a:lnTo>
                  <a:pt x="767" y="1561"/>
                </a:lnTo>
                <a:lnTo>
                  <a:pt x="765" y="1562"/>
                </a:lnTo>
                <a:lnTo>
                  <a:pt x="765" y="1564"/>
                </a:lnTo>
                <a:lnTo>
                  <a:pt x="764" y="1568"/>
                </a:lnTo>
                <a:lnTo>
                  <a:pt x="765" y="1570"/>
                </a:lnTo>
                <a:lnTo>
                  <a:pt x="765" y="1574"/>
                </a:lnTo>
                <a:lnTo>
                  <a:pt x="768" y="1578"/>
                </a:lnTo>
                <a:lnTo>
                  <a:pt x="769" y="1583"/>
                </a:lnTo>
                <a:lnTo>
                  <a:pt x="768" y="1585"/>
                </a:lnTo>
                <a:lnTo>
                  <a:pt x="768" y="1588"/>
                </a:lnTo>
                <a:lnTo>
                  <a:pt x="767" y="1589"/>
                </a:lnTo>
                <a:lnTo>
                  <a:pt x="764" y="1591"/>
                </a:lnTo>
                <a:lnTo>
                  <a:pt x="762" y="1591"/>
                </a:lnTo>
                <a:lnTo>
                  <a:pt x="760" y="1591"/>
                </a:lnTo>
                <a:lnTo>
                  <a:pt x="758" y="1591"/>
                </a:lnTo>
                <a:lnTo>
                  <a:pt x="757" y="1591"/>
                </a:lnTo>
                <a:lnTo>
                  <a:pt x="751" y="1589"/>
                </a:lnTo>
                <a:lnTo>
                  <a:pt x="749" y="1588"/>
                </a:lnTo>
                <a:lnTo>
                  <a:pt x="745" y="1588"/>
                </a:lnTo>
                <a:lnTo>
                  <a:pt x="743" y="1588"/>
                </a:lnTo>
                <a:lnTo>
                  <a:pt x="739" y="1590"/>
                </a:lnTo>
                <a:lnTo>
                  <a:pt x="737" y="1592"/>
                </a:lnTo>
                <a:lnTo>
                  <a:pt x="736" y="1595"/>
                </a:lnTo>
                <a:lnTo>
                  <a:pt x="735" y="1597"/>
                </a:lnTo>
                <a:lnTo>
                  <a:pt x="735" y="1601"/>
                </a:lnTo>
                <a:lnTo>
                  <a:pt x="736" y="1603"/>
                </a:lnTo>
                <a:lnTo>
                  <a:pt x="736" y="1607"/>
                </a:lnTo>
                <a:lnTo>
                  <a:pt x="736" y="1611"/>
                </a:lnTo>
                <a:lnTo>
                  <a:pt x="734" y="1614"/>
                </a:lnTo>
                <a:lnTo>
                  <a:pt x="732" y="1616"/>
                </a:lnTo>
                <a:lnTo>
                  <a:pt x="730" y="1617"/>
                </a:lnTo>
                <a:lnTo>
                  <a:pt x="726" y="1617"/>
                </a:lnTo>
                <a:lnTo>
                  <a:pt x="725" y="1617"/>
                </a:lnTo>
                <a:lnTo>
                  <a:pt x="724" y="1617"/>
                </a:lnTo>
                <a:lnTo>
                  <a:pt x="723" y="1615"/>
                </a:lnTo>
                <a:lnTo>
                  <a:pt x="722" y="1613"/>
                </a:lnTo>
                <a:lnTo>
                  <a:pt x="721" y="1610"/>
                </a:lnTo>
                <a:lnTo>
                  <a:pt x="721" y="1605"/>
                </a:lnTo>
                <a:lnTo>
                  <a:pt x="721" y="1603"/>
                </a:lnTo>
                <a:lnTo>
                  <a:pt x="721" y="1601"/>
                </a:lnTo>
                <a:lnTo>
                  <a:pt x="722" y="1597"/>
                </a:lnTo>
                <a:lnTo>
                  <a:pt x="722" y="1594"/>
                </a:lnTo>
                <a:lnTo>
                  <a:pt x="722" y="1590"/>
                </a:lnTo>
                <a:lnTo>
                  <a:pt x="722" y="1588"/>
                </a:lnTo>
                <a:lnTo>
                  <a:pt x="721" y="1585"/>
                </a:lnTo>
                <a:lnTo>
                  <a:pt x="719" y="1583"/>
                </a:lnTo>
                <a:lnTo>
                  <a:pt x="718" y="1579"/>
                </a:lnTo>
                <a:lnTo>
                  <a:pt x="717" y="1574"/>
                </a:lnTo>
                <a:lnTo>
                  <a:pt x="716" y="1570"/>
                </a:lnTo>
                <a:lnTo>
                  <a:pt x="716" y="1568"/>
                </a:lnTo>
                <a:lnTo>
                  <a:pt x="716" y="1566"/>
                </a:lnTo>
                <a:lnTo>
                  <a:pt x="717" y="1564"/>
                </a:lnTo>
                <a:lnTo>
                  <a:pt x="719" y="1561"/>
                </a:lnTo>
                <a:lnTo>
                  <a:pt x="723" y="1557"/>
                </a:lnTo>
                <a:lnTo>
                  <a:pt x="724" y="1555"/>
                </a:lnTo>
                <a:lnTo>
                  <a:pt x="725" y="1551"/>
                </a:lnTo>
                <a:lnTo>
                  <a:pt x="724" y="1550"/>
                </a:lnTo>
                <a:lnTo>
                  <a:pt x="723" y="1549"/>
                </a:lnTo>
                <a:lnTo>
                  <a:pt x="722" y="1548"/>
                </a:lnTo>
                <a:lnTo>
                  <a:pt x="718" y="1546"/>
                </a:lnTo>
                <a:lnTo>
                  <a:pt x="716" y="1546"/>
                </a:lnTo>
                <a:lnTo>
                  <a:pt x="712" y="1549"/>
                </a:lnTo>
                <a:lnTo>
                  <a:pt x="709" y="1551"/>
                </a:lnTo>
                <a:lnTo>
                  <a:pt x="706" y="1555"/>
                </a:lnTo>
                <a:lnTo>
                  <a:pt x="699" y="1562"/>
                </a:lnTo>
                <a:lnTo>
                  <a:pt x="695" y="1565"/>
                </a:lnTo>
                <a:lnTo>
                  <a:pt x="692" y="1568"/>
                </a:lnTo>
                <a:lnTo>
                  <a:pt x="690" y="1568"/>
                </a:lnTo>
                <a:lnTo>
                  <a:pt x="684" y="1569"/>
                </a:lnTo>
                <a:lnTo>
                  <a:pt x="680" y="1569"/>
                </a:lnTo>
                <a:lnTo>
                  <a:pt x="679" y="1569"/>
                </a:lnTo>
                <a:lnTo>
                  <a:pt x="676" y="1570"/>
                </a:lnTo>
                <a:lnTo>
                  <a:pt x="673" y="1570"/>
                </a:lnTo>
                <a:lnTo>
                  <a:pt x="671" y="1570"/>
                </a:lnTo>
                <a:lnTo>
                  <a:pt x="665" y="1566"/>
                </a:lnTo>
                <a:lnTo>
                  <a:pt x="663" y="1564"/>
                </a:lnTo>
                <a:lnTo>
                  <a:pt x="661" y="1561"/>
                </a:lnTo>
                <a:lnTo>
                  <a:pt x="661" y="1557"/>
                </a:lnTo>
                <a:lnTo>
                  <a:pt x="663" y="1553"/>
                </a:lnTo>
                <a:lnTo>
                  <a:pt x="666" y="1551"/>
                </a:lnTo>
                <a:lnTo>
                  <a:pt x="667" y="1551"/>
                </a:lnTo>
                <a:lnTo>
                  <a:pt x="671" y="1551"/>
                </a:lnTo>
                <a:lnTo>
                  <a:pt x="673" y="1552"/>
                </a:lnTo>
                <a:lnTo>
                  <a:pt x="678" y="1553"/>
                </a:lnTo>
                <a:lnTo>
                  <a:pt x="679" y="1553"/>
                </a:lnTo>
                <a:lnTo>
                  <a:pt x="681" y="1552"/>
                </a:lnTo>
                <a:lnTo>
                  <a:pt x="684" y="1551"/>
                </a:lnTo>
                <a:lnTo>
                  <a:pt x="685" y="1550"/>
                </a:lnTo>
                <a:lnTo>
                  <a:pt x="685" y="1548"/>
                </a:lnTo>
                <a:lnTo>
                  <a:pt x="686" y="1545"/>
                </a:lnTo>
                <a:lnTo>
                  <a:pt x="685" y="1544"/>
                </a:lnTo>
                <a:lnTo>
                  <a:pt x="685" y="1542"/>
                </a:lnTo>
                <a:lnTo>
                  <a:pt x="684" y="1539"/>
                </a:lnTo>
                <a:lnTo>
                  <a:pt x="684" y="1537"/>
                </a:lnTo>
                <a:lnTo>
                  <a:pt x="683" y="1537"/>
                </a:lnTo>
                <a:lnTo>
                  <a:pt x="681" y="1535"/>
                </a:lnTo>
                <a:lnTo>
                  <a:pt x="680" y="1532"/>
                </a:lnTo>
                <a:lnTo>
                  <a:pt x="677" y="1529"/>
                </a:lnTo>
                <a:lnTo>
                  <a:pt x="671" y="1518"/>
                </a:lnTo>
                <a:lnTo>
                  <a:pt x="666" y="1514"/>
                </a:lnTo>
                <a:lnTo>
                  <a:pt x="664" y="1510"/>
                </a:lnTo>
                <a:lnTo>
                  <a:pt x="663" y="1508"/>
                </a:lnTo>
                <a:lnTo>
                  <a:pt x="660" y="1507"/>
                </a:lnTo>
                <a:lnTo>
                  <a:pt x="659" y="1507"/>
                </a:lnTo>
                <a:lnTo>
                  <a:pt x="658" y="1507"/>
                </a:lnTo>
                <a:lnTo>
                  <a:pt x="657" y="1508"/>
                </a:lnTo>
                <a:lnTo>
                  <a:pt x="654" y="1511"/>
                </a:lnTo>
                <a:lnTo>
                  <a:pt x="653" y="1512"/>
                </a:lnTo>
                <a:lnTo>
                  <a:pt x="651" y="1514"/>
                </a:lnTo>
                <a:lnTo>
                  <a:pt x="650" y="1516"/>
                </a:lnTo>
                <a:lnTo>
                  <a:pt x="646" y="1517"/>
                </a:lnTo>
                <a:lnTo>
                  <a:pt x="645" y="1516"/>
                </a:lnTo>
                <a:lnTo>
                  <a:pt x="642" y="1514"/>
                </a:lnTo>
                <a:lnTo>
                  <a:pt x="641" y="1514"/>
                </a:lnTo>
                <a:lnTo>
                  <a:pt x="640" y="1511"/>
                </a:lnTo>
                <a:lnTo>
                  <a:pt x="639" y="1508"/>
                </a:lnTo>
                <a:lnTo>
                  <a:pt x="638" y="1507"/>
                </a:lnTo>
                <a:lnTo>
                  <a:pt x="637" y="1505"/>
                </a:lnTo>
                <a:lnTo>
                  <a:pt x="634" y="1504"/>
                </a:lnTo>
                <a:lnTo>
                  <a:pt x="632" y="1503"/>
                </a:lnTo>
                <a:lnTo>
                  <a:pt x="631" y="1504"/>
                </a:lnTo>
                <a:lnTo>
                  <a:pt x="628" y="1505"/>
                </a:lnTo>
                <a:lnTo>
                  <a:pt x="618" y="1516"/>
                </a:lnTo>
                <a:lnTo>
                  <a:pt x="613" y="1518"/>
                </a:lnTo>
                <a:lnTo>
                  <a:pt x="609" y="1522"/>
                </a:lnTo>
                <a:lnTo>
                  <a:pt x="608" y="1523"/>
                </a:lnTo>
                <a:lnTo>
                  <a:pt x="608" y="1524"/>
                </a:lnTo>
                <a:lnTo>
                  <a:pt x="611" y="1527"/>
                </a:lnTo>
                <a:lnTo>
                  <a:pt x="613" y="1531"/>
                </a:lnTo>
                <a:lnTo>
                  <a:pt x="615" y="1533"/>
                </a:lnTo>
                <a:lnTo>
                  <a:pt x="620" y="1536"/>
                </a:lnTo>
                <a:lnTo>
                  <a:pt x="622" y="1538"/>
                </a:lnTo>
                <a:lnTo>
                  <a:pt x="625" y="1540"/>
                </a:lnTo>
                <a:lnTo>
                  <a:pt x="626" y="1542"/>
                </a:lnTo>
                <a:lnTo>
                  <a:pt x="626" y="1544"/>
                </a:lnTo>
                <a:lnTo>
                  <a:pt x="626" y="1545"/>
                </a:lnTo>
                <a:lnTo>
                  <a:pt x="625" y="1548"/>
                </a:lnTo>
                <a:lnTo>
                  <a:pt x="622" y="1552"/>
                </a:lnTo>
                <a:lnTo>
                  <a:pt x="621" y="1557"/>
                </a:lnTo>
                <a:lnTo>
                  <a:pt x="619" y="1561"/>
                </a:lnTo>
                <a:lnTo>
                  <a:pt x="618" y="1563"/>
                </a:lnTo>
                <a:lnTo>
                  <a:pt x="616" y="1566"/>
                </a:lnTo>
                <a:lnTo>
                  <a:pt x="615" y="1569"/>
                </a:lnTo>
                <a:lnTo>
                  <a:pt x="613" y="1572"/>
                </a:lnTo>
                <a:lnTo>
                  <a:pt x="611" y="1575"/>
                </a:lnTo>
                <a:lnTo>
                  <a:pt x="607" y="1577"/>
                </a:lnTo>
                <a:lnTo>
                  <a:pt x="603" y="1577"/>
                </a:lnTo>
                <a:lnTo>
                  <a:pt x="601" y="1577"/>
                </a:lnTo>
                <a:lnTo>
                  <a:pt x="600" y="1577"/>
                </a:lnTo>
                <a:lnTo>
                  <a:pt x="595" y="1575"/>
                </a:lnTo>
                <a:lnTo>
                  <a:pt x="594" y="1574"/>
                </a:lnTo>
                <a:lnTo>
                  <a:pt x="592" y="1572"/>
                </a:lnTo>
                <a:lnTo>
                  <a:pt x="589" y="1572"/>
                </a:lnTo>
                <a:lnTo>
                  <a:pt x="588" y="1572"/>
                </a:lnTo>
                <a:lnTo>
                  <a:pt x="587" y="1574"/>
                </a:lnTo>
                <a:lnTo>
                  <a:pt x="586" y="1574"/>
                </a:lnTo>
                <a:lnTo>
                  <a:pt x="585" y="1574"/>
                </a:lnTo>
                <a:lnTo>
                  <a:pt x="585" y="1576"/>
                </a:lnTo>
                <a:lnTo>
                  <a:pt x="583" y="1579"/>
                </a:lnTo>
                <a:lnTo>
                  <a:pt x="583" y="1585"/>
                </a:lnTo>
                <a:lnTo>
                  <a:pt x="585" y="1589"/>
                </a:lnTo>
                <a:lnTo>
                  <a:pt x="583" y="1592"/>
                </a:lnTo>
                <a:lnTo>
                  <a:pt x="582" y="1595"/>
                </a:lnTo>
                <a:lnTo>
                  <a:pt x="581" y="1597"/>
                </a:lnTo>
                <a:lnTo>
                  <a:pt x="580" y="1600"/>
                </a:lnTo>
                <a:lnTo>
                  <a:pt x="577" y="1601"/>
                </a:lnTo>
                <a:lnTo>
                  <a:pt x="576" y="1603"/>
                </a:lnTo>
                <a:lnTo>
                  <a:pt x="576" y="1607"/>
                </a:lnTo>
                <a:lnTo>
                  <a:pt x="576" y="1610"/>
                </a:lnTo>
                <a:lnTo>
                  <a:pt x="576" y="1614"/>
                </a:lnTo>
                <a:lnTo>
                  <a:pt x="575" y="1617"/>
                </a:lnTo>
                <a:lnTo>
                  <a:pt x="574" y="1621"/>
                </a:lnTo>
                <a:lnTo>
                  <a:pt x="573" y="1624"/>
                </a:lnTo>
                <a:lnTo>
                  <a:pt x="569" y="1623"/>
                </a:lnTo>
                <a:lnTo>
                  <a:pt x="560" y="1622"/>
                </a:lnTo>
                <a:lnTo>
                  <a:pt x="562" y="1646"/>
                </a:lnTo>
                <a:lnTo>
                  <a:pt x="563" y="1649"/>
                </a:lnTo>
                <a:lnTo>
                  <a:pt x="563" y="1654"/>
                </a:lnTo>
                <a:lnTo>
                  <a:pt x="564" y="1659"/>
                </a:lnTo>
                <a:lnTo>
                  <a:pt x="564" y="1662"/>
                </a:lnTo>
                <a:lnTo>
                  <a:pt x="566" y="1666"/>
                </a:lnTo>
                <a:lnTo>
                  <a:pt x="570" y="1658"/>
                </a:lnTo>
                <a:lnTo>
                  <a:pt x="569" y="1655"/>
                </a:lnTo>
                <a:lnTo>
                  <a:pt x="576" y="1653"/>
                </a:lnTo>
                <a:lnTo>
                  <a:pt x="577" y="1656"/>
                </a:lnTo>
                <a:lnTo>
                  <a:pt x="582" y="1659"/>
                </a:lnTo>
                <a:lnTo>
                  <a:pt x="587" y="1659"/>
                </a:lnTo>
                <a:lnTo>
                  <a:pt x="595" y="1656"/>
                </a:lnTo>
                <a:lnTo>
                  <a:pt x="599" y="1654"/>
                </a:lnTo>
                <a:lnTo>
                  <a:pt x="601" y="1654"/>
                </a:lnTo>
                <a:lnTo>
                  <a:pt x="603" y="1654"/>
                </a:lnTo>
                <a:lnTo>
                  <a:pt x="606" y="1654"/>
                </a:lnTo>
                <a:lnTo>
                  <a:pt x="607" y="1654"/>
                </a:lnTo>
                <a:lnTo>
                  <a:pt x="611" y="1655"/>
                </a:lnTo>
                <a:lnTo>
                  <a:pt x="616" y="1659"/>
                </a:lnTo>
                <a:lnTo>
                  <a:pt x="620" y="1661"/>
                </a:lnTo>
                <a:lnTo>
                  <a:pt x="621" y="1663"/>
                </a:lnTo>
                <a:lnTo>
                  <a:pt x="611" y="1681"/>
                </a:lnTo>
                <a:lnTo>
                  <a:pt x="605" y="1686"/>
                </a:lnTo>
                <a:lnTo>
                  <a:pt x="608" y="1695"/>
                </a:lnTo>
                <a:lnTo>
                  <a:pt x="592" y="1702"/>
                </a:lnTo>
                <a:lnTo>
                  <a:pt x="598" y="1707"/>
                </a:lnTo>
                <a:lnTo>
                  <a:pt x="583" y="1720"/>
                </a:lnTo>
                <a:lnTo>
                  <a:pt x="580" y="1721"/>
                </a:lnTo>
                <a:lnTo>
                  <a:pt x="577" y="1718"/>
                </a:lnTo>
                <a:lnTo>
                  <a:pt x="576" y="1716"/>
                </a:lnTo>
                <a:lnTo>
                  <a:pt x="574" y="1713"/>
                </a:lnTo>
                <a:lnTo>
                  <a:pt x="568" y="1716"/>
                </a:lnTo>
                <a:lnTo>
                  <a:pt x="567" y="1716"/>
                </a:lnTo>
                <a:lnTo>
                  <a:pt x="562" y="1719"/>
                </a:lnTo>
                <a:lnTo>
                  <a:pt x="557" y="1712"/>
                </a:lnTo>
                <a:lnTo>
                  <a:pt x="556" y="1713"/>
                </a:lnTo>
                <a:lnTo>
                  <a:pt x="543" y="1721"/>
                </a:lnTo>
                <a:lnTo>
                  <a:pt x="542" y="1720"/>
                </a:lnTo>
                <a:lnTo>
                  <a:pt x="541" y="1720"/>
                </a:lnTo>
                <a:lnTo>
                  <a:pt x="535" y="1717"/>
                </a:lnTo>
                <a:lnTo>
                  <a:pt x="554" y="1702"/>
                </a:lnTo>
                <a:lnTo>
                  <a:pt x="551" y="1699"/>
                </a:lnTo>
                <a:lnTo>
                  <a:pt x="567" y="1692"/>
                </a:lnTo>
                <a:lnTo>
                  <a:pt x="566" y="1688"/>
                </a:lnTo>
                <a:lnTo>
                  <a:pt x="566" y="1686"/>
                </a:lnTo>
                <a:lnTo>
                  <a:pt x="564" y="1682"/>
                </a:lnTo>
                <a:lnTo>
                  <a:pt x="541" y="1666"/>
                </a:lnTo>
                <a:lnTo>
                  <a:pt x="542" y="1665"/>
                </a:lnTo>
                <a:lnTo>
                  <a:pt x="543" y="1663"/>
                </a:lnTo>
                <a:lnTo>
                  <a:pt x="544" y="1661"/>
                </a:lnTo>
                <a:lnTo>
                  <a:pt x="546" y="1659"/>
                </a:lnTo>
                <a:lnTo>
                  <a:pt x="548" y="1655"/>
                </a:lnTo>
                <a:lnTo>
                  <a:pt x="549" y="1649"/>
                </a:lnTo>
                <a:lnTo>
                  <a:pt x="550" y="1643"/>
                </a:lnTo>
                <a:lnTo>
                  <a:pt x="551" y="1636"/>
                </a:lnTo>
                <a:lnTo>
                  <a:pt x="554" y="1621"/>
                </a:lnTo>
                <a:lnTo>
                  <a:pt x="554" y="1620"/>
                </a:lnTo>
                <a:lnTo>
                  <a:pt x="504" y="1609"/>
                </a:lnTo>
                <a:lnTo>
                  <a:pt x="503" y="1610"/>
                </a:lnTo>
                <a:lnTo>
                  <a:pt x="496" y="1613"/>
                </a:lnTo>
                <a:lnTo>
                  <a:pt x="495" y="1613"/>
                </a:lnTo>
                <a:lnTo>
                  <a:pt x="476" y="1598"/>
                </a:lnTo>
                <a:lnTo>
                  <a:pt x="475" y="1600"/>
                </a:lnTo>
                <a:lnTo>
                  <a:pt x="457" y="1611"/>
                </a:lnTo>
                <a:lnTo>
                  <a:pt x="446" y="1620"/>
                </a:lnTo>
                <a:lnTo>
                  <a:pt x="439" y="1623"/>
                </a:lnTo>
                <a:lnTo>
                  <a:pt x="446" y="1639"/>
                </a:lnTo>
                <a:lnTo>
                  <a:pt x="447" y="1641"/>
                </a:lnTo>
                <a:lnTo>
                  <a:pt x="449" y="1642"/>
                </a:lnTo>
                <a:lnTo>
                  <a:pt x="460" y="1646"/>
                </a:lnTo>
                <a:lnTo>
                  <a:pt x="446" y="1667"/>
                </a:lnTo>
                <a:lnTo>
                  <a:pt x="444" y="1666"/>
                </a:lnTo>
                <a:lnTo>
                  <a:pt x="443" y="1665"/>
                </a:lnTo>
                <a:lnTo>
                  <a:pt x="439" y="1662"/>
                </a:lnTo>
                <a:lnTo>
                  <a:pt x="438" y="1663"/>
                </a:lnTo>
                <a:lnTo>
                  <a:pt x="433" y="1660"/>
                </a:lnTo>
                <a:lnTo>
                  <a:pt x="427" y="1669"/>
                </a:lnTo>
                <a:lnTo>
                  <a:pt x="432" y="1673"/>
                </a:lnTo>
                <a:lnTo>
                  <a:pt x="437" y="1679"/>
                </a:lnTo>
                <a:lnTo>
                  <a:pt x="427" y="1685"/>
                </a:lnTo>
                <a:lnTo>
                  <a:pt x="424" y="1687"/>
                </a:lnTo>
                <a:lnTo>
                  <a:pt x="400" y="1679"/>
                </a:lnTo>
                <a:lnTo>
                  <a:pt x="381" y="1650"/>
                </a:lnTo>
                <a:lnTo>
                  <a:pt x="380" y="1652"/>
                </a:lnTo>
                <a:lnTo>
                  <a:pt x="379" y="1652"/>
                </a:lnTo>
                <a:lnTo>
                  <a:pt x="378" y="1653"/>
                </a:lnTo>
                <a:lnTo>
                  <a:pt x="333" y="1675"/>
                </a:lnTo>
                <a:lnTo>
                  <a:pt x="335" y="1680"/>
                </a:lnTo>
                <a:lnTo>
                  <a:pt x="334" y="1691"/>
                </a:lnTo>
                <a:lnTo>
                  <a:pt x="360" y="1684"/>
                </a:lnTo>
                <a:lnTo>
                  <a:pt x="360" y="1685"/>
                </a:lnTo>
                <a:lnTo>
                  <a:pt x="369" y="1713"/>
                </a:lnTo>
                <a:lnTo>
                  <a:pt x="371" y="1712"/>
                </a:lnTo>
                <a:lnTo>
                  <a:pt x="375" y="1710"/>
                </a:lnTo>
                <a:lnTo>
                  <a:pt x="376" y="1708"/>
                </a:lnTo>
                <a:lnTo>
                  <a:pt x="380" y="1706"/>
                </a:lnTo>
                <a:lnTo>
                  <a:pt x="379" y="1700"/>
                </a:lnTo>
                <a:lnTo>
                  <a:pt x="386" y="1699"/>
                </a:lnTo>
                <a:lnTo>
                  <a:pt x="397" y="1701"/>
                </a:lnTo>
                <a:lnTo>
                  <a:pt x="393" y="1679"/>
                </a:lnTo>
                <a:lnTo>
                  <a:pt x="506" y="1847"/>
                </a:lnTo>
                <a:lnTo>
                  <a:pt x="508" y="1848"/>
                </a:lnTo>
                <a:lnTo>
                  <a:pt x="509" y="1850"/>
                </a:lnTo>
                <a:lnTo>
                  <a:pt x="509" y="1852"/>
                </a:lnTo>
                <a:lnTo>
                  <a:pt x="509" y="1854"/>
                </a:lnTo>
                <a:lnTo>
                  <a:pt x="510" y="1855"/>
                </a:lnTo>
                <a:lnTo>
                  <a:pt x="510" y="1857"/>
                </a:lnTo>
                <a:lnTo>
                  <a:pt x="511" y="1859"/>
                </a:lnTo>
                <a:lnTo>
                  <a:pt x="511" y="1860"/>
                </a:lnTo>
                <a:lnTo>
                  <a:pt x="511" y="1862"/>
                </a:lnTo>
                <a:lnTo>
                  <a:pt x="512" y="1865"/>
                </a:lnTo>
                <a:lnTo>
                  <a:pt x="512" y="1867"/>
                </a:lnTo>
                <a:lnTo>
                  <a:pt x="512" y="1868"/>
                </a:lnTo>
                <a:lnTo>
                  <a:pt x="511" y="1870"/>
                </a:lnTo>
                <a:lnTo>
                  <a:pt x="511" y="1873"/>
                </a:lnTo>
                <a:lnTo>
                  <a:pt x="511" y="1874"/>
                </a:lnTo>
                <a:lnTo>
                  <a:pt x="510" y="1876"/>
                </a:lnTo>
                <a:lnTo>
                  <a:pt x="510" y="1879"/>
                </a:lnTo>
                <a:lnTo>
                  <a:pt x="509" y="1880"/>
                </a:lnTo>
                <a:lnTo>
                  <a:pt x="509" y="1882"/>
                </a:lnTo>
                <a:lnTo>
                  <a:pt x="509" y="1883"/>
                </a:lnTo>
                <a:lnTo>
                  <a:pt x="508" y="1886"/>
                </a:lnTo>
                <a:lnTo>
                  <a:pt x="485" y="1900"/>
                </a:lnTo>
                <a:lnTo>
                  <a:pt x="485" y="1901"/>
                </a:lnTo>
                <a:lnTo>
                  <a:pt x="484" y="1901"/>
                </a:lnTo>
                <a:lnTo>
                  <a:pt x="485" y="1905"/>
                </a:lnTo>
                <a:lnTo>
                  <a:pt x="502" y="1949"/>
                </a:lnTo>
                <a:lnTo>
                  <a:pt x="502" y="1964"/>
                </a:lnTo>
                <a:lnTo>
                  <a:pt x="489" y="1963"/>
                </a:lnTo>
                <a:lnTo>
                  <a:pt x="459" y="1964"/>
                </a:lnTo>
                <a:lnTo>
                  <a:pt x="419" y="1964"/>
                </a:lnTo>
                <a:lnTo>
                  <a:pt x="407" y="1964"/>
                </a:lnTo>
                <a:lnTo>
                  <a:pt x="375" y="1958"/>
                </a:lnTo>
                <a:lnTo>
                  <a:pt x="352" y="1947"/>
                </a:lnTo>
                <a:lnTo>
                  <a:pt x="349" y="1946"/>
                </a:lnTo>
                <a:lnTo>
                  <a:pt x="330" y="1939"/>
                </a:lnTo>
                <a:lnTo>
                  <a:pt x="315" y="1933"/>
                </a:lnTo>
                <a:lnTo>
                  <a:pt x="292" y="1923"/>
                </a:lnTo>
                <a:lnTo>
                  <a:pt x="258" y="1892"/>
                </a:lnTo>
                <a:lnTo>
                  <a:pt x="253" y="1887"/>
                </a:lnTo>
                <a:lnTo>
                  <a:pt x="261" y="1875"/>
                </a:lnTo>
                <a:lnTo>
                  <a:pt x="323" y="1918"/>
                </a:lnTo>
                <a:lnTo>
                  <a:pt x="350" y="1930"/>
                </a:lnTo>
                <a:lnTo>
                  <a:pt x="355" y="1932"/>
                </a:lnTo>
                <a:lnTo>
                  <a:pt x="324" y="1786"/>
                </a:lnTo>
                <a:lnTo>
                  <a:pt x="315" y="1795"/>
                </a:lnTo>
                <a:lnTo>
                  <a:pt x="308" y="1802"/>
                </a:lnTo>
                <a:lnTo>
                  <a:pt x="308" y="1803"/>
                </a:lnTo>
                <a:lnTo>
                  <a:pt x="303" y="1807"/>
                </a:lnTo>
                <a:lnTo>
                  <a:pt x="303" y="1808"/>
                </a:lnTo>
                <a:lnTo>
                  <a:pt x="304" y="1813"/>
                </a:lnTo>
                <a:lnTo>
                  <a:pt x="303" y="1817"/>
                </a:lnTo>
                <a:lnTo>
                  <a:pt x="302" y="1818"/>
                </a:lnTo>
                <a:lnTo>
                  <a:pt x="297" y="1814"/>
                </a:lnTo>
                <a:lnTo>
                  <a:pt x="282" y="1827"/>
                </a:lnTo>
                <a:lnTo>
                  <a:pt x="276" y="1833"/>
                </a:lnTo>
                <a:lnTo>
                  <a:pt x="264" y="1844"/>
                </a:lnTo>
                <a:lnTo>
                  <a:pt x="258" y="1848"/>
                </a:lnTo>
                <a:lnTo>
                  <a:pt x="249" y="1857"/>
                </a:lnTo>
                <a:lnTo>
                  <a:pt x="255" y="1870"/>
                </a:lnTo>
                <a:lnTo>
                  <a:pt x="258" y="1873"/>
                </a:lnTo>
                <a:lnTo>
                  <a:pt x="230" y="1923"/>
                </a:lnTo>
                <a:lnTo>
                  <a:pt x="227" y="1923"/>
                </a:lnTo>
                <a:lnTo>
                  <a:pt x="191" y="1881"/>
                </a:lnTo>
                <a:lnTo>
                  <a:pt x="196" y="1874"/>
                </a:lnTo>
                <a:lnTo>
                  <a:pt x="192" y="1872"/>
                </a:lnTo>
                <a:lnTo>
                  <a:pt x="204" y="1855"/>
                </a:lnTo>
                <a:lnTo>
                  <a:pt x="181" y="1839"/>
                </a:lnTo>
                <a:lnTo>
                  <a:pt x="178" y="1837"/>
                </a:lnTo>
                <a:lnTo>
                  <a:pt x="174" y="1835"/>
                </a:lnTo>
                <a:lnTo>
                  <a:pt x="173" y="1836"/>
                </a:lnTo>
                <a:lnTo>
                  <a:pt x="115" y="1879"/>
                </a:lnTo>
                <a:lnTo>
                  <a:pt x="114" y="1878"/>
                </a:lnTo>
                <a:lnTo>
                  <a:pt x="96" y="1865"/>
                </a:lnTo>
                <a:lnTo>
                  <a:pt x="95" y="1867"/>
                </a:lnTo>
                <a:lnTo>
                  <a:pt x="81" y="1886"/>
                </a:lnTo>
                <a:lnTo>
                  <a:pt x="78" y="1885"/>
                </a:lnTo>
                <a:lnTo>
                  <a:pt x="0" y="1829"/>
                </a:lnTo>
                <a:lnTo>
                  <a:pt x="269" y="1700"/>
                </a:lnTo>
                <a:lnTo>
                  <a:pt x="140" y="1695"/>
                </a:lnTo>
                <a:lnTo>
                  <a:pt x="142" y="1590"/>
                </a:lnTo>
                <a:lnTo>
                  <a:pt x="369" y="1652"/>
                </a:lnTo>
                <a:lnTo>
                  <a:pt x="387" y="1643"/>
                </a:lnTo>
                <a:lnTo>
                  <a:pt x="392" y="1641"/>
                </a:lnTo>
                <a:lnTo>
                  <a:pt x="393" y="1636"/>
                </a:lnTo>
                <a:lnTo>
                  <a:pt x="391" y="1633"/>
                </a:lnTo>
                <a:lnTo>
                  <a:pt x="384" y="1629"/>
                </a:lnTo>
                <a:lnTo>
                  <a:pt x="382" y="1630"/>
                </a:lnTo>
                <a:lnTo>
                  <a:pt x="378" y="1636"/>
                </a:lnTo>
                <a:lnTo>
                  <a:pt x="376" y="1634"/>
                </a:lnTo>
                <a:lnTo>
                  <a:pt x="369" y="1630"/>
                </a:lnTo>
                <a:lnTo>
                  <a:pt x="368" y="1632"/>
                </a:lnTo>
                <a:lnTo>
                  <a:pt x="367" y="1636"/>
                </a:lnTo>
                <a:lnTo>
                  <a:pt x="363" y="1634"/>
                </a:lnTo>
                <a:lnTo>
                  <a:pt x="356" y="1630"/>
                </a:lnTo>
                <a:lnTo>
                  <a:pt x="355" y="1630"/>
                </a:lnTo>
                <a:lnTo>
                  <a:pt x="341" y="1629"/>
                </a:lnTo>
                <a:lnTo>
                  <a:pt x="349" y="1609"/>
                </a:lnTo>
                <a:lnTo>
                  <a:pt x="350" y="1608"/>
                </a:lnTo>
                <a:lnTo>
                  <a:pt x="362" y="1613"/>
                </a:lnTo>
                <a:lnTo>
                  <a:pt x="366" y="1614"/>
                </a:lnTo>
                <a:lnTo>
                  <a:pt x="369" y="1602"/>
                </a:lnTo>
                <a:lnTo>
                  <a:pt x="387" y="1609"/>
                </a:lnTo>
                <a:lnTo>
                  <a:pt x="381" y="1611"/>
                </a:lnTo>
                <a:lnTo>
                  <a:pt x="374" y="1619"/>
                </a:lnTo>
                <a:lnTo>
                  <a:pt x="391" y="1629"/>
                </a:lnTo>
                <a:lnTo>
                  <a:pt x="395" y="1632"/>
                </a:lnTo>
                <a:lnTo>
                  <a:pt x="398" y="1636"/>
                </a:lnTo>
                <a:lnTo>
                  <a:pt x="399" y="1637"/>
                </a:lnTo>
                <a:lnTo>
                  <a:pt x="401" y="1636"/>
                </a:lnTo>
                <a:lnTo>
                  <a:pt x="406" y="1633"/>
                </a:lnTo>
                <a:lnTo>
                  <a:pt x="426" y="1624"/>
                </a:lnTo>
                <a:lnTo>
                  <a:pt x="433" y="1621"/>
                </a:lnTo>
                <a:lnTo>
                  <a:pt x="437" y="1619"/>
                </a:lnTo>
                <a:lnTo>
                  <a:pt x="444" y="1615"/>
                </a:lnTo>
                <a:lnTo>
                  <a:pt x="451" y="1610"/>
                </a:lnTo>
                <a:lnTo>
                  <a:pt x="453" y="1608"/>
                </a:lnTo>
                <a:lnTo>
                  <a:pt x="459" y="1604"/>
                </a:lnTo>
                <a:lnTo>
                  <a:pt x="466" y="1601"/>
                </a:lnTo>
                <a:lnTo>
                  <a:pt x="470" y="1598"/>
                </a:lnTo>
                <a:lnTo>
                  <a:pt x="473" y="1596"/>
                </a:lnTo>
                <a:lnTo>
                  <a:pt x="476" y="1594"/>
                </a:lnTo>
                <a:lnTo>
                  <a:pt x="523" y="1556"/>
                </a:lnTo>
                <a:lnTo>
                  <a:pt x="534" y="1548"/>
                </a:lnTo>
                <a:lnTo>
                  <a:pt x="520" y="1537"/>
                </a:lnTo>
                <a:lnTo>
                  <a:pt x="517" y="1537"/>
                </a:lnTo>
                <a:lnTo>
                  <a:pt x="512" y="1539"/>
                </a:lnTo>
                <a:lnTo>
                  <a:pt x="511" y="1538"/>
                </a:lnTo>
                <a:lnTo>
                  <a:pt x="509" y="1533"/>
                </a:lnTo>
                <a:lnTo>
                  <a:pt x="496" y="1533"/>
                </a:lnTo>
                <a:lnTo>
                  <a:pt x="492" y="1533"/>
                </a:lnTo>
                <a:lnTo>
                  <a:pt x="479" y="1535"/>
                </a:lnTo>
                <a:lnTo>
                  <a:pt x="478" y="1533"/>
                </a:lnTo>
                <a:lnTo>
                  <a:pt x="473" y="1537"/>
                </a:lnTo>
                <a:lnTo>
                  <a:pt x="466" y="1545"/>
                </a:lnTo>
                <a:lnTo>
                  <a:pt x="464" y="1548"/>
                </a:lnTo>
                <a:lnTo>
                  <a:pt x="462" y="1553"/>
                </a:lnTo>
                <a:lnTo>
                  <a:pt x="463" y="1557"/>
                </a:lnTo>
                <a:lnTo>
                  <a:pt x="467" y="1568"/>
                </a:lnTo>
                <a:lnTo>
                  <a:pt x="466" y="1571"/>
                </a:lnTo>
                <a:lnTo>
                  <a:pt x="462" y="1574"/>
                </a:lnTo>
                <a:lnTo>
                  <a:pt x="445" y="1581"/>
                </a:lnTo>
                <a:lnTo>
                  <a:pt x="437" y="1578"/>
                </a:lnTo>
                <a:lnTo>
                  <a:pt x="433" y="1574"/>
                </a:lnTo>
                <a:lnTo>
                  <a:pt x="415" y="1557"/>
                </a:lnTo>
                <a:lnTo>
                  <a:pt x="410" y="1552"/>
                </a:lnTo>
                <a:lnTo>
                  <a:pt x="406" y="1549"/>
                </a:lnTo>
                <a:lnTo>
                  <a:pt x="401" y="1543"/>
                </a:lnTo>
                <a:lnTo>
                  <a:pt x="407" y="1538"/>
                </a:lnTo>
                <a:lnTo>
                  <a:pt x="412" y="1531"/>
                </a:lnTo>
                <a:lnTo>
                  <a:pt x="413" y="1526"/>
                </a:lnTo>
                <a:lnTo>
                  <a:pt x="411" y="1524"/>
                </a:lnTo>
                <a:lnTo>
                  <a:pt x="405" y="1522"/>
                </a:lnTo>
                <a:lnTo>
                  <a:pt x="397" y="1518"/>
                </a:lnTo>
                <a:lnTo>
                  <a:pt x="392" y="1514"/>
                </a:lnTo>
                <a:lnTo>
                  <a:pt x="387" y="1513"/>
                </a:lnTo>
                <a:lnTo>
                  <a:pt x="382" y="1513"/>
                </a:lnTo>
                <a:lnTo>
                  <a:pt x="380" y="1514"/>
                </a:lnTo>
                <a:lnTo>
                  <a:pt x="378" y="1516"/>
                </a:lnTo>
                <a:lnTo>
                  <a:pt x="375" y="1519"/>
                </a:lnTo>
                <a:lnTo>
                  <a:pt x="369" y="1530"/>
                </a:lnTo>
                <a:lnTo>
                  <a:pt x="360" y="1539"/>
                </a:lnTo>
                <a:lnTo>
                  <a:pt x="354" y="1545"/>
                </a:lnTo>
                <a:lnTo>
                  <a:pt x="350" y="1553"/>
                </a:lnTo>
                <a:lnTo>
                  <a:pt x="348" y="1568"/>
                </a:lnTo>
                <a:lnTo>
                  <a:pt x="349" y="1575"/>
                </a:lnTo>
                <a:lnTo>
                  <a:pt x="345" y="1578"/>
                </a:lnTo>
                <a:lnTo>
                  <a:pt x="341" y="1579"/>
                </a:lnTo>
                <a:lnTo>
                  <a:pt x="336" y="1578"/>
                </a:lnTo>
                <a:lnTo>
                  <a:pt x="330" y="1572"/>
                </a:lnTo>
                <a:lnTo>
                  <a:pt x="327" y="1568"/>
                </a:lnTo>
                <a:lnTo>
                  <a:pt x="326" y="1566"/>
                </a:lnTo>
                <a:lnTo>
                  <a:pt x="324" y="1569"/>
                </a:lnTo>
                <a:lnTo>
                  <a:pt x="322" y="1584"/>
                </a:lnTo>
                <a:lnTo>
                  <a:pt x="305" y="1571"/>
                </a:lnTo>
                <a:lnTo>
                  <a:pt x="313" y="1550"/>
                </a:lnTo>
                <a:lnTo>
                  <a:pt x="292" y="1530"/>
                </a:lnTo>
                <a:lnTo>
                  <a:pt x="290" y="1527"/>
                </a:lnTo>
                <a:lnTo>
                  <a:pt x="275" y="1537"/>
                </a:lnTo>
                <a:lnTo>
                  <a:pt x="268" y="1535"/>
                </a:lnTo>
                <a:lnTo>
                  <a:pt x="262" y="1532"/>
                </a:lnTo>
                <a:lnTo>
                  <a:pt x="266" y="1519"/>
                </a:lnTo>
                <a:lnTo>
                  <a:pt x="243" y="1507"/>
                </a:lnTo>
                <a:lnTo>
                  <a:pt x="243" y="1500"/>
                </a:lnTo>
                <a:lnTo>
                  <a:pt x="244" y="1495"/>
                </a:lnTo>
                <a:lnTo>
                  <a:pt x="265" y="1493"/>
                </a:lnTo>
                <a:lnTo>
                  <a:pt x="282" y="1456"/>
                </a:lnTo>
                <a:lnTo>
                  <a:pt x="278" y="1428"/>
                </a:lnTo>
                <a:lnTo>
                  <a:pt x="320" y="1429"/>
                </a:lnTo>
                <a:lnTo>
                  <a:pt x="340" y="1435"/>
                </a:lnTo>
                <a:lnTo>
                  <a:pt x="372" y="1433"/>
                </a:lnTo>
                <a:lnTo>
                  <a:pt x="374" y="1433"/>
                </a:lnTo>
                <a:lnTo>
                  <a:pt x="464" y="1419"/>
                </a:lnTo>
                <a:lnTo>
                  <a:pt x="478" y="1415"/>
                </a:lnTo>
                <a:lnTo>
                  <a:pt x="341" y="1233"/>
                </a:lnTo>
                <a:lnTo>
                  <a:pt x="349" y="1232"/>
                </a:lnTo>
                <a:lnTo>
                  <a:pt x="354" y="1232"/>
                </a:lnTo>
                <a:lnTo>
                  <a:pt x="360" y="1231"/>
                </a:lnTo>
                <a:lnTo>
                  <a:pt x="373" y="1228"/>
                </a:lnTo>
                <a:lnTo>
                  <a:pt x="375" y="1227"/>
                </a:lnTo>
                <a:lnTo>
                  <a:pt x="385" y="1225"/>
                </a:lnTo>
                <a:lnTo>
                  <a:pt x="397" y="1222"/>
                </a:lnTo>
                <a:lnTo>
                  <a:pt x="424" y="1216"/>
                </a:lnTo>
                <a:lnTo>
                  <a:pt x="427" y="1215"/>
                </a:lnTo>
                <a:lnTo>
                  <a:pt x="436" y="1213"/>
                </a:lnTo>
                <a:lnTo>
                  <a:pt x="440" y="1213"/>
                </a:lnTo>
                <a:lnTo>
                  <a:pt x="451" y="1210"/>
                </a:lnTo>
                <a:lnTo>
                  <a:pt x="457" y="1209"/>
                </a:lnTo>
                <a:lnTo>
                  <a:pt x="479" y="1204"/>
                </a:lnTo>
                <a:lnTo>
                  <a:pt x="504" y="1199"/>
                </a:lnTo>
                <a:lnTo>
                  <a:pt x="512" y="1195"/>
                </a:lnTo>
                <a:lnTo>
                  <a:pt x="518" y="1191"/>
                </a:lnTo>
                <a:lnTo>
                  <a:pt x="521" y="1190"/>
                </a:lnTo>
                <a:lnTo>
                  <a:pt x="536" y="1187"/>
                </a:lnTo>
                <a:lnTo>
                  <a:pt x="543" y="1184"/>
                </a:lnTo>
                <a:lnTo>
                  <a:pt x="560" y="1180"/>
                </a:lnTo>
                <a:lnTo>
                  <a:pt x="566" y="1178"/>
                </a:lnTo>
                <a:lnTo>
                  <a:pt x="573" y="1176"/>
                </a:lnTo>
                <a:lnTo>
                  <a:pt x="579" y="1175"/>
                </a:lnTo>
                <a:lnTo>
                  <a:pt x="590" y="1169"/>
                </a:lnTo>
                <a:lnTo>
                  <a:pt x="594" y="1167"/>
                </a:lnTo>
                <a:lnTo>
                  <a:pt x="600" y="1163"/>
                </a:lnTo>
                <a:lnTo>
                  <a:pt x="606" y="1161"/>
                </a:lnTo>
                <a:lnTo>
                  <a:pt x="624" y="1158"/>
                </a:lnTo>
                <a:lnTo>
                  <a:pt x="628" y="1157"/>
                </a:lnTo>
                <a:lnTo>
                  <a:pt x="644" y="1150"/>
                </a:lnTo>
                <a:lnTo>
                  <a:pt x="657" y="1144"/>
                </a:lnTo>
                <a:lnTo>
                  <a:pt x="661" y="1142"/>
                </a:lnTo>
                <a:lnTo>
                  <a:pt x="664" y="1139"/>
                </a:lnTo>
                <a:lnTo>
                  <a:pt x="667" y="1136"/>
                </a:lnTo>
                <a:lnTo>
                  <a:pt x="671" y="1134"/>
                </a:lnTo>
                <a:lnTo>
                  <a:pt x="679" y="1129"/>
                </a:lnTo>
                <a:lnTo>
                  <a:pt x="689" y="1120"/>
                </a:lnTo>
                <a:lnTo>
                  <a:pt x="700" y="1112"/>
                </a:lnTo>
                <a:lnTo>
                  <a:pt x="704" y="1109"/>
                </a:lnTo>
                <a:lnTo>
                  <a:pt x="711" y="1099"/>
                </a:lnTo>
                <a:lnTo>
                  <a:pt x="717" y="1092"/>
                </a:lnTo>
                <a:lnTo>
                  <a:pt x="722" y="1087"/>
                </a:lnTo>
                <a:lnTo>
                  <a:pt x="729" y="1079"/>
                </a:lnTo>
                <a:lnTo>
                  <a:pt x="730" y="1077"/>
                </a:lnTo>
                <a:lnTo>
                  <a:pt x="732" y="1070"/>
                </a:lnTo>
                <a:lnTo>
                  <a:pt x="736" y="1065"/>
                </a:lnTo>
                <a:lnTo>
                  <a:pt x="737" y="1061"/>
                </a:lnTo>
                <a:lnTo>
                  <a:pt x="739" y="1060"/>
                </a:lnTo>
                <a:lnTo>
                  <a:pt x="747" y="1053"/>
                </a:lnTo>
                <a:lnTo>
                  <a:pt x="758" y="1045"/>
                </a:lnTo>
                <a:lnTo>
                  <a:pt x="765" y="1038"/>
                </a:lnTo>
                <a:lnTo>
                  <a:pt x="768" y="1037"/>
                </a:lnTo>
                <a:lnTo>
                  <a:pt x="778" y="1026"/>
                </a:lnTo>
                <a:lnTo>
                  <a:pt x="788" y="1016"/>
                </a:lnTo>
                <a:lnTo>
                  <a:pt x="790" y="1013"/>
                </a:lnTo>
                <a:lnTo>
                  <a:pt x="793" y="1009"/>
                </a:lnTo>
                <a:lnTo>
                  <a:pt x="799" y="1002"/>
                </a:lnTo>
                <a:lnTo>
                  <a:pt x="804" y="993"/>
                </a:lnTo>
                <a:lnTo>
                  <a:pt x="810" y="982"/>
                </a:lnTo>
                <a:lnTo>
                  <a:pt x="819" y="974"/>
                </a:lnTo>
                <a:lnTo>
                  <a:pt x="821" y="970"/>
                </a:lnTo>
                <a:lnTo>
                  <a:pt x="826" y="961"/>
                </a:lnTo>
                <a:lnTo>
                  <a:pt x="858" y="912"/>
                </a:lnTo>
                <a:lnTo>
                  <a:pt x="859" y="909"/>
                </a:lnTo>
                <a:lnTo>
                  <a:pt x="860" y="909"/>
                </a:lnTo>
                <a:lnTo>
                  <a:pt x="865" y="908"/>
                </a:lnTo>
                <a:lnTo>
                  <a:pt x="866" y="904"/>
                </a:lnTo>
                <a:lnTo>
                  <a:pt x="873" y="895"/>
                </a:lnTo>
                <a:lnTo>
                  <a:pt x="874" y="890"/>
                </a:lnTo>
                <a:lnTo>
                  <a:pt x="875" y="887"/>
                </a:lnTo>
                <a:lnTo>
                  <a:pt x="877" y="885"/>
                </a:lnTo>
                <a:lnTo>
                  <a:pt x="880" y="882"/>
                </a:lnTo>
                <a:lnTo>
                  <a:pt x="900" y="864"/>
                </a:lnTo>
                <a:lnTo>
                  <a:pt x="904" y="861"/>
                </a:lnTo>
                <a:lnTo>
                  <a:pt x="907" y="859"/>
                </a:lnTo>
                <a:lnTo>
                  <a:pt x="914" y="852"/>
                </a:lnTo>
                <a:lnTo>
                  <a:pt x="918" y="846"/>
                </a:lnTo>
                <a:lnTo>
                  <a:pt x="923" y="838"/>
                </a:lnTo>
                <a:lnTo>
                  <a:pt x="925" y="834"/>
                </a:lnTo>
                <a:lnTo>
                  <a:pt x="929" y="828"/>
                </a:lnTo>
                <a:lnTo>
                  <a:pt x="930" y="826"/>
                </a:lnTo>
                <a:lnTo>
                  <a:pt x="932" y="819"/>
                </a:lnTo>
                <a:lnTo>
                  <a:pt x="935" y="811"/>
                </a:lnTo>
                <a:lnTo>
                  <a:pt x="940" y="794"/>
                </a:lnTo>
                <a:lnTo>
                  <a:pt x="945" y="782"/>
                </a:lnTo>
                <a:lnTo>
                  <a:pt x="949" y="775"/>
                </a:lnTo>
                <a:lnTo>
                  <a:pt x="952" y="768"/>
                </a:lnTo>
                <a:lnTo>
                  <a:pt x="956" y="762"/>
                </a:lnTo>
                <a:lnTo>
                  <a:pt x="959" y="750"/>
                </a:lnTo>
                <a:lnTo>
                  <a:pt x="964" y="737"/>
                </a:lnTo>
                <a:lnTo>
                  <a:pt x="972" y="724"/>
                </a:lnTo>
                <a:lnTo>
                  <a:pt x="976" y="719"/>
                </a:lnTo>
                <a:lnTo>
                  <a:pt x="985" y="706"/>
                </a:lnTo>
                <a:lnTo>
                  <a:pt x="998" y="689"/>
                </a:lnTo>
                <a:lnTo>
                  <a:pt x="1004" y="682"/>
                </a:lnTo>
                <a:lnTo>
                  <a:pt x="1031" y="639"/>
                </a:lnTo>
                <a:lnTo>
                  <a:pt x="1018" y="619"/>
                </a:lnTo>
                <a:lnTo>
                  <a:pt x="1014" y="606"/>
                </a:lnTo>
                <a:lnTo>
                  <a:pt x="1015" y="599"/>
                </a:lnTo>
                <a:lnTo>
                  <a:pt x="1020" y="573"/>
                </a:lnTo>
                <a:lnTo>
                  <a:pt x="1031" y="548"/>
                </a:lnTo>
                <a:lnTo>
                  <a:pt x="1048" y="542"/>
                </a:lnTo>
                <a:lnTo>
                  <a:pt x="1065" y="471"/>
                </a:lnTo>
                <a:lnTo>
                  <a:pt x="1065" y="443"/>
                </a:lnTo>
                <a:lnTo>
                  <a:pt x="1089" y="413"/>
                </a:lnTo>
                <a:lnTo>
                  <a:pt x="1091" y="376"/>
                </a:lnTo>
                <a:lnTo>
                  <a:pt x="1118" y="376"/>
                </a:lnTo>
                <a:lnTo>
                  <a:pt x="1126" y="376"/>
                </a:lnTo>
                <a:lnTo>
                  <a:pt x="1128" y="347"/>
                </a:lnTo>
                <a:lnTo>
                  <a:pt x="1126" y="328"/>
                </a:lnTo>
                <a:lnTo>
                  <a:pt x="1125" y="314"/>
                </a:lnTo>
                <a:lnTo>
                  <a:pt x="1130" y="270"/>
                </a:lnTo>
                <a:lnTo>
                  <a:pt x="1125" y="258"/>
                </a:lnTo>
                <a:lnTo>
                  <a:pt x="1124" y="251"/>
                </a:lnTo>
                <a:lnTo>
                  <a:pt x="1287" y="298"/>
                </a:lnTo>
                <a:lnTo>
                  <a:pt x="1298" y="274"/>
                </a:lnTo>
                <a:lnTo>
                  <a:pt x="1283" y="272"/>
                </a:lnTo>
                <a:lnTo>
                  <a:pt x="1254" y="288"/>
                </a:lnTo>
                <a:lnTo>
                  <a:pt x="1254" y="276"/>
                </a:lnTo>
                <a:lnTo>
                  <a:pt x="1224" y="274"/>
                </a:lnTo>
                <a:lnTo>
                  <a:pt x="1224" y="271"/>
                </a:lnTo>
                <a:lnTo>
                  <a:pt x="1221" y="266"/>
                </a:lnTo>
                <a:lnTo>
                  <a:pt x="1298" y="243"/>
                </a:lnTo>
                <a:lnTo>
                  <a:pt x="1300" y="242"/>
                </a:lnTo>
                <a:lnTo>
                  <a:pt x="1302" y="243"/>
                </a:lnTo>
                <a:lnTo>
                  <a:pt x="1299" y="251"/>
                </a:lnTo>
                <a:lnTo>
                  <a:pt x="1306" y="255"/>
                </a:lnTo>
                <a:lnTo>
                  <a:pt x="1308" y="257"/>
                </a:lnTo>
                <a:lnTo>
                  <a:pt x="1315" y="239"/>
                </a:lnTo>
                <a:lnTo>
                  <a:pt x="1318" y="229"/>
                </a:lnTo>
                <a:lnTo>
                  <a:pt x="1322" y="184"/>
                </a:lnTo>
                <a:lnTo>
                  <a:pt x="1325" y="182"/>
                </a:lnTo>
                <a:lnTo>
                  <a:pt x="1329" y="179"/>
                </a:lnTo>
                <a:lnTo>
                  <a:pt x="1340" y="172"/>
                </a:lnTo>
                <a:lnTo>
                  <a:pt x="1352" y="164"/>
                </a:lnTo>
                <a:lnTo>
                  <a:pt x="1366" y="154"/>
                </a:lnTo>
                <a:lnTo>
                  <a:pt x="1391" y="141"/>
                </a:lnTo>
                <a:lnTo>
                  <a:pt x="1406" y="133"/>
                </a:lnTo>
                <a:lnTo>
                  <a:pt x="1415" y="129"/>
                </a:lnTo>
                <a:lnTo>
                  <a:pt x="1450" y="156"/>
                </a:lnTo>
                <a:lnTo>
                  <a:pt x="1452" y="159"/>
                </a:lnTo>
                <a:lnTo>
                  <a:pt x="1497" y="104"/>
                </a:lnTo>
                <a:lnTo>
                  <a:pt x="1499" y="104"/>
                </a:lnTo>
                <a:lnTo>
                  <a:pt x="1509" y="90"/>
                </a:lnTo>
                <a:lnTo>
                  <a:pt x="1522" y="76"/>
                </a:lnTo>
                <a:lnTo>
                  <a:pt x="1530" y="63"/>
                </a:lnTo>
                <a:lnTo>
                  <a:pt x="1571" y="43"/>
                </a:lnTo>
                <a:lnTo>
                  <a:pt x="1574" y="39"/>
                </a:lnTo>
                <a:lnTo>
                  <a:pt x="1578" y="37"/>
                </a:lnTo>
                <a:lnTo>
                  <a:pt x="1580" y="33"/>
                </a:lnTo>
                <a:lnTo>
                  <a:pt x="1588" y="20"/>
                </a:lnTo>
                <a:lnTo>
                  <a:pt x="1593" y="14"/>
                </a:lnTo>
                <a:lnTo>
                  <a:pt x="1597" y="10"/>
                </a:lnTo>
                <a:lnTo>
                  <a:pt x="1598" y="9"/>
                </a:lnTo>
                <a:lnTo>
                  <a:pt x="1599" y="9"/>
                </a:lnTo>
                <a:lnTo>
                  <a:pt x="1600" y="7"/>
                </a:lnTo>
                <a:lnTo>
                  <a:pt x="1601" y="5"/>
                </a:lnTo>
                <a:lnTo>
                  <a:pt x="1603" y="5"/>
                </a:lnTo>
                <a:lnTo>
                  <a:pt x="1603" y="4"/>
                </a:lnTo>
                <a:lnTo>
                  <a:pt x="1605" y="3"/>
                </a:lnTo>
                <a:lnTo>
                  <a:pt x="1606" y="3"/>
                </a:lnTo>
                <a:lnTo>
                  <a:pt x="1609" y="1"/>
                </a:lnTo>
                <a:lnTo>
                  <a:pt x="1610" y="1"/>
                </a:lnTo>
                <a:lnTo>
                  <a:pt x="1612" y="1"/>
                </a:lnTo>
                <a:lnTo>
                  <a:pt x="1613" y="0"/>
                </a:lnTo>
                <a:lnTo>
                  <a:pt x="1616" y="0"/>
                </a:lnTo>
                <a:lnTo>
                  <a:pt x="1616" y="0"/>
                </a:lnTo>
                <a:lnTo>
                  <a:pt x="1617" y="0"/>
                </a:lnTo>
                <a:lnTo>
                  <a:pt x="1618" y="0"/>
                </a:lnTo>
                <a:lnTo>
                  <a:pt x="1622" y="1"/>
                </a:lnTo>
                <a:lnTo>
                  <a:pt x="1624" y="1"/>
                </a:lnTo>
                <a:lnTo>
                  <a:pt x="1631" y="4"/>
                </a:lnTo>
                <a:lnTo>
                  <a:pt x="1632" y="4"/>
                </a:lnTo>
                <a:lnTo>
                  <a:pt x="1643" y="7"/>
                </a:lnTo>
                <a:lnTo>
                  <a:pt x="1652" y="10"/>
                </a:lnTo>
                <a:lnTo>
                  <a:pt x="1658" y="11"/>
                </a:lnTo>
                <a:lnTo>
                  <a:pt x="1662" y="13"/>
                </a:lnTo>
                <a:lnTo>
                  <a:pt x="1664" y="13"/>
                </a:lnTo>
                <a:lnTo>
                  <a:pt x="1668" y="16"/>
                </a:lnTo>
                <a:lnTo>
                  <a:pt x="1671" y="17"/>
                </a:lnTo>
                <a:lnTo>
                  <a:pt x="1672" y="18"/>
                </a:lnTo>
                <a:lnTo>
                  <a:pt x="1675" y="19"/>
                </a:lnTo>
                <a:lnTo>
                  <a:pt x="1676" y="20"/>
                </a:lnTo>
                <a:lnTo>
                  <a:pt x="1696" y="30"/>
                </a:lnTo>
                <a:lnTo>
                  <a:pt x="1700" y="32"/>
                </a:lnTo>
                <a:lnTo>
                  <a:pt x="1701" y="33"/>
                </a:lnTo>
                <a:lnTo>
                  <a:pt x="1702" y="35"/>
                </a:lnTo>
                <a:lnTo>
                  <a:pt x="1704" y="36"/>
                </a:lnTo>
                <a:lnTo>
                  <a:pt x="1710" y="39"/>
                </a:lnTo>
                <a:lnTo>
                  <a:pt x="1717" y="45"/>
                </a:lnTo>
                <a:lnTo>
                  <a:pt x="1721" y="48"/>
                </a:lnTo>
                <a:lnTo>
                  <a:pt x="1729" y="55"/>
                </a:lnTo>
                <a:lnTo>
                  <a:pt x="1731" y="57"/>
                </a:lnTo>
                <a:lnTo>
                  <a:pt x="1736" y="62"/>
                </a:lnTo>
                <a:lnTo>
                  <a:pt x="1739" y="63"/>
                </a:lnTo>
                <a:lnTo>
                  <a:pt x="1744" y="65"/>
                </a:lnTo>
                <a:lnTo>
                  <a:pt x="1749" y="69"/>
                </a:lnTo>
                <a:lnTo>
                  <a:pt x="1753" y="70"/>
                </a:lnTo>
                <a:lnTo>
                  <a:pt x="1756" y="71"/>
                </a:lnTo>
                <a:lnTo>
                  <a:pt x="1757" y="74"/>
                </a:lnTo>
                <a:lnTo>
                  <a:pt x="1763" y="76"/>
                </a:lnTo>
                <a:lnTo>
                  <a:pt x="1768" y="77"/>
                </a:lnTo>
                <a:lnTo>
                  <a:pt x="1772" y="78"/>
                </a:lnTo>
                <a:lnTo>
                  <a:pt x="1775" y="80"/>
                </a:lnTo>
                <a:lnTo>
                  <a:pt x="1779" y="81"/>
                </a:lnTo>
                <a:lnTo>
                  <a:pt x="1783" y="82"/>
                </a:lnTo>
                <a:lnTo>
                  <a:pt x="1787" y="84"/>
                </a:lnTo>
                <a:lnTo>
                  <a:pt x="1791" y="84"/>
                </a:lnTo>
                <a:lnTo>
                  <a:pt x="1799" y="85"/>
                </a:lnTo>
                <a:lnTo>
                  <a:pt x="1802" y="87"/>
                </a:lnTo>
                <a:close/>
                <a:moveTo>
                  <a:pt x="1649" y="208"/>
                </a:moveTo>
                <a:lnTo>
                  <a:pt x="1637" y="212"/>
                </a:lnTo>
                <a:lnTo>
                  <a:pt x="1622" y="216"/>
                </a:lnTo>
                <a:lnTo>
                  <a:pt x="1619" y="216"/>
                </a:lnTo>
                <a:lnTo>
                  <a:pt x="1587" y="210"/>
                </a:lnTo>
                <a:lnTo>
                  <a:pt x="1587" y="211"/>
                </a:lnTo>
                <a:lnTo>
                  <a:pt x="1568" y="237"/>
                </a:lnTo>
                <a:lnTo>
                  <a:pt x="1619" y="274"/>
                </a:lnTo>
                <a:lnTo>
                  <a:pt x="1620" y="276"/>
                </a:lnTo>
                <a:lnTo>
                  <a:pt x="1627" y="266"/>
                </a:lnTo>
                <a:lnTo>
                  <a:pt x="1629" y="265"/>
                </a:lnTo>
                <a:lnTo>
                  <a:pt x="1638" y="272"/>
                </a:lnTo>
                <a:lnTo>
                  <a:pt x="1644" y="276"/>
                </a:lnTo>
                <a:lnTo>
                  <a:pt x="1662" y="302"/>
                </a:lnTo>
                <a:lnTo>
                  <a:pt x="1679" y="329"/>
                </a:lnTo>
                <a:lnTo>
                  <a:pt x="1688" y="334"/>
                </a:lnTo>
                <a:lnTo>
                  <a:pt x="1690" y="335"/>
                </a:lnTo>
                <a:lnTo>
                  <a:pt x="1690" y="336"/>
                </a:lnTo>
                <a:lnTo>
                  <a:pt x="1697" y="329"/>
                </a:lnTo>
                <a:lnTo>
                  <a:pt x="1702" y="326"/>
                </a:lnTo>
                <a:lnTo>
                  <a:pt x="1734" y="304"/>
                </a:lnTo>
                <a:lnTo>
                  <a:pt x="1748" y="296"/>
                </a:lnTo>
                <a:lnTo>
                  <a:pt x="1754" y="292"/>
                </a:lnTo>
                <a:lnTo>
                  <a:pt x="1756" y="292"/>
                </a:lnTo>
                <a:lnTo>
                  <a:pt x="1763" y="285"/>
                </a:lnTo>
                <a:lnTo>
                  <a:pt x="1766" y="283"/>
                </a:lnTo>
                <a:lnTo>
                  <a:pt x="1768" y="279"/>
                </a:lnTo>
                <a:lnTo>
                  <a:pt x="1772" y="275"/>
                </a:lnTo>
                <a:lnTo>
                  <a:pt x="1770" y="274"/>
                </a:lnTo>
                <a:lnTo>
                  <a:pt x="1735" y="251"/>
                </a:lnTo>
                <a:lnTo>
                  <a:pt x="1703" y="231"/>
                </a:lnTo>
                <a:lnTo>
                  <a:pt x="1702" y="232"/>
                </a:lnTo>
                <a:lnTo>
                  <a:pt x="1697" y="239"/>
                </a:lnTo>
                <a:lnTo>
                  <a:pt x="1695" y="238"/>
                </a:lnTo>
                <a:lnTo>
                  <a:pt x="1651" y="207"/>
                </a:lnTo>
                <a:lnTo>
                  <a:pt x="1649" y="208"/>
                </a:lnTo>
                <a:close/>
                <a:moveTo>
                  <a:pt x="1986" y="264"/>
                </a:moveTo>
                <a:lnTo>
                  <a:pt x="1974" y="283"/>
                </a:lnTo>
                <a:lnTo>
                  <a:pt x="1987" y="291"/>
                </a:lnTo>
                <a:lnTo>
                  <a:pt x="2001" y="271"/>
                </a:lnTo>
                <a:lnTo>
                  <a:pt x="1986" y="264"/>
                </a:lnTo>
                <a:close/>
                <a:moveTo>
                  <a:pt x="1844" y="295"/>
                </a:moveTo>
                <a:lnTo>
                  <a:pt x="1825" y="279"/>
                </a:lnTo>
                <a:lnTo>
                  <a:pt x="1825" y="281"/>
                </a:lnTo>
                <a:lnTo>
                  <a:pt x="1810" y="302"/>
                </a:lnTo>
                <a:lnTo>
                  <a:pt x="1774" y="276"/>
                </a:lnTo>
                <a:lnTo>
                  <a:pt x="1773" y="278"/>
                </a:lnTo>
                <a:lnTo>
                  <a:pt x="1827" y="316"/>
                </a:lnTo>
                <a:lnTo>
                  <a:pt x="1830" y="318"/>
                </a:lnTo>
                <a:lnTo>
                  <a:pt x="1844" y="295"/>
                </a:lnTo>
                <a:close/>
                <a:moveTo>
                  <a:pt x="1644" y="363"/>
                </a:moveTo>
                <a:lnTo>
                  <a:pt x="1617" y="378"/>
                </a:lnTo>
                <a:lnTo>
                  <a:pt x="1620" y="385"/>
                </a:lnTo>
                <a:lnTo>
                  <a:pt x="1622" y="386"/>
                </a:lnTo>
                <a:lnTo>
                  <a:pt x="1627" y="381"/>
                </a:lnTo>
                <a:lnTo>
                  <a:pt x="1638" y="376"/>
                </a:lnTo>
                <a:lnTo>
                  <a:pt x="1642" y="374"/>
                </a:lnTo>
                <a:lnTo>
                  <a:pt x="1651" y="369"/>
                </a:lnTo>
                <a:lnTo>
                  <a:pt x="1651" y="368"/>
                </a:lnTo>
                <a:lnTo>
                  <a:pt x="1649" y="366"/>
                </a:lnTo>
                <a:lnTo>
                  <a:pt x="1648" y="365"/>
                </a:lnTo>
                <a:lnTo>
                  <a:pt x="1646" y="362"/>
                </a:lnTo>
                <a:lnTo>
                  <a:pt x="1644" y="363"/>
                </a:lnTo>
                <a:close/>
                <a:moveTo>
                  <a:pt x="1616" y="387"/>
                </a:moveTo>
                <a:lnTo>
                  <a:pt x="1613" y="380"/>
                </a:lnTo>
                <a:lnTo>
                  <a:pt x="1605" y="384"/>
                </a:lnTo>
                <a:lnTo>
                  <a:pt x="1609" y="386"/>
                </a:lnTo>
                <a:lnTo>
                  <a:pt x="1612" y="388"/>
                </a:lnTo>
                <a:lnTo>
                  <a:pt x="1613" y="389"/>
                </a:lnTo>
                <a:lnTo>
                  <a:pt x="1614" y="391"/>
                </a:lnTo>
                <a:lnTo>
                  <a:pt x="1617" y="388"/>
                </a:lnTo>
                <a:lnTo>
                  <a:pt x="1616" y="387"/>
                </a:lnTo>
                <a:close/>
                <a:moveTo>
                  <a:pt x="1709" y="491"/>
                </a:moveTo>
                <a:lnTo>
                  <a:pt x="1713" y="492"/>
                </a:lnTo>
                <a:lnTo>
                  <a:pt x="1722" y="473"/>
                </a:lnTo>
                <a:lnTo>
                  <a:pt x="1698" y="456"/>
                </a:lnTo>
                <a:lnTo>
                  <a:pt x="1697" y="458"/>
                </a:lnTo>
                <a:lnTo>
                  <a:pt x="1688" y="475"/>
                </a:lnTo>
                <a:lnTo>
                  <a:pt x="1709" y="491"/>
                </a:lnTo>
                <a:close/>
                <a:moveTo>
                  <a:pt x="1530" y="541"/>
                </a:moveTo>
                <a:lnTo>
                  <a:pt x="1536" y="544"/>
                </a:lnTo>
                <a:lnTo>
                  <a:pt x="1536" y="541"/>
                </a:lnTo>
                <a:lnTo>
                  <a:pt x="1553" y="537"/>
                </a:lnTo>
                <a:lnTo>
                  <a:pt x="1555" y="525"/>
                </a:lnTo>
                <a:lnTo>
                  <a:pt x="1553" y="525"/>
                </a:lnTo>
                <a:lnTo>
                  <a:pt x="1551" y="525"/>
                </a:lnTo>
                <a:lnTo>
                  <a:pt x="1547" y="525"/>
                </a:lnTo>
                <a:lnTo>
                  <a:pt x="1541" y="525"/>
                </a:lnTo>
                <a:lnTo>
                  <a:pt x="1535" y="527"/>
                </a:lnTo>
                <a:lnTo>
                  <a:pt x="1530" y="528"/>
                </a:lnTo>
                <a:lnTo>
                  <a:pt x="1529" y="528"/>
                </a:lnTo>
                <a:lnTo>
                  <a:pt x="1525" y="529"/>
                </a:lnTo>
                <a:lnTo>
                  <a:pt x="1520" y="530"/>
                </a:lnTo>
                <a:lnTo>
                  <a:pt x="1517" y="530"/>
                </a:lnTo>
                <a:lnTo>
                  <a:pt x="1517" y="531"/>
                </a:lnTo>
                <a:lnTo>
                  <a:pt x="1526" y="536"/>
                </a:lnTo>
                <a:lnTo>
                  <a:pt x="1530" y="541"/>
                </a:lnTo>
                <a:close/>
                <a:moveTo>
                  <a:pt x="1569" y="534"/>
                </a:moveTo>
                <a:lnTo>
                  <a:pt x="1593" y="552"/>
                </a:lnTo>
                <a:lnTo>
                  <a:pt x="1603" y="543"/>
                </a:lnTo>
                <a:lnTo>
                  <a:pt x="1581" y="527"/>
                </a:lnTo>
                <a:lnTo>
                  <a:pt x="1577" y="527"/>
                </a:lnTo>
                <a:lnTo>
                  <a:pt x="1572" y="527"/>
                </a:lnTo>
                <a:lnTo>
                  <a:pt x="1569" y="534"/>
                </a:lnTo>
                <a:close/>
                <a:moveTo>
                  <a:pt x="1360" y="669"/>
                </a:moveTo>
                <a:lnTo>
                  <a:pt x="1364" y="670"/>
                </a:lnTo>
                <a:lnTo>
                  <a:pt x="1361" y="664"/>
                </a:lnTo>
                <a:lnTo>
                  <a:pt x="1361" y="662"/>
                </a:lnTo>
                <a:lnTo>
                  <a:pt x="1361" y="659"/>
                </a:lnTo>
                <a:lnTo>
                  <a:pt x="1363" y="654"/>
                </a:lnTo>
                <a:lnTo>
                  <a:pt x="1366" y="652"/>
                </a:lnTo>
                <a:lnTo>
                  <a:pt x="1368" y="650"/>
                </a:lnTo>
                <a:lnTo>
                  <a:pt x="1371" y="649"/>
                </a:lnTo>
                <a:lnTo>
                  <a:pt x="1372" y="647"/>
                </a:lnTo>
                <a:lnTo>
                  <a:pt x="1373" y="645"/>
                </a:lnTo>
                <a:lnTo>
                  <a:pt x="1373" y="643"/>
                </a:lnTo>
                <a:lnTo>
                  <a:pt x="1373" y="640"/>
                </a:lnTo>
                <a:lnTo>
                  <a:pt x="1372" y="639"/>
                </a:lnTo>
                <a:lnTo>
                  <a:pt x="1371" y="637"/>
                </a:lnTo>
                <a:lnTo>
                  <a:pt x="1368" y="635"/>
                </a:lnTo>
                <a:lnTo>
                  <a:pt x="1361" y="631"/>
                </a:lnTo>
                <a:lnTo>
                  <a:pt x="1359" y="628"/>
                </a:lnTo>
                <a:lnTo>
                  <a:pt x="1357" y="624"/>
                </a:lnTo>
                <a:lnTo>
                  <a:pt x="1354" y="625"/>
                </a:lnTo>
                <a:lnTo>
                  <a:pt x="1334" y="634"/>
                </a:lnTo>
                <a:lnTo>
                  <a:pt x="1334" y="635"/>
                </a:lnTo>
                <a:lnTo>
                  <a:pt x="1326" y="644"/>
                </a:lnTo>
                <a:lnTo>
                  <a:pt x="1322" y="651"/>
                </a:lnTo>
                <a:lnTo>
                  <a:pt x="1320" y="658"/>
                </a:lnTo>
                <a:lnTo>
                  <a:pt x="1319" y="663"/>
                </a:lnTo>
                <a:lnTo>
                  <a:pt x="1360" y="669"/>
                </a:lnTo>
                <a:close/>
                <a:moveTo>
                  <a:pt x="1409" y="724"/>
                </a:moveTo>
                <a:lnTo>
                  <a:pt x="1407" y="728"/>
                </a:lnTo>
                <a:lnTo>
                  <a:pt x="1412" y="716"/>
                </a:lnTo>
                <a:lnTo>
                  <a:pt x="1413" y="705"/>
                </a:lnTo>
                <a:lnTo>
                  <a:pt x="1416" y="691"/>
                </a:lnTo>
                <a:lnTo>
                  <a:pt x="1419" y="685"/>
                </a:lnTo>
                <a:lnTo>
                  <a:pt x="1417" y="684"/>
                </a:lnTo>
                <a:lnTo>
                  <a:pt x="1417" y="685"/>
                </a:lnTo>
                <a:lnTo>
                  <a:pt x="1416" y="686"/>
                </a:lnTo>
                <a:lnTo>
                  <a:pt x="1413" y="689"/>
                </a:lnTo>
                <a:lnTo>
                  <a:pt x="1413" y="692"/>
                </a:lnTo>
                <a:lnTo>
                  <a:pt x="1413" y="697"/>
                </a:lnTo>
                <a:lnTo>
                  <a:pt x="1413" y="701"/>
                </a:lnTo>
                <a:lnTo>
                  <a:pt x="1412" y="703"/>
                </a:lnTo>
                <a:lnTo>
                  <a:pt x="1411" y="705"/>
                </a:lnTo>
                <a:lnTo>
                  <a:pt x="1411" y="711"/>
                </a:lnTo>
                <a:lnTo>
                  <a:pt x="1410" y="721"/>
                </a:lnTo>
                <a:lnTo>
                  <a:pt x="1409" y="724"/>
                </a:lnTo>
                <a:close/>
                <a:moveTo>
                  <a:pt x="1478" y="725"/>
                </a:moveTo>
                <a:lnTo>
                  <a:pt x="1476" y="728"/>
                </a:lnTo>
                <a:lnTo>
                  <a:pt x="1480" y="724"/>
                </a:lnTo>
                <a:lnTo>
                  <a:pt x="1478" y="724"/>
                </a:lnTo>
                <a:lnTo>
                  <a:pt x="1478" y="725"/>
                </a:lnTo>
                <a:close/>
                <a:moveTo>
                  <a:pt x="1483" y="725"/>
                </a:moveTo>
                <a:lnTo>
                  <a:pt x="1502" y="732"/>
                </a:lnTo>
                <a:lnTo>
                  <a:pt x="1501" y="731"/>
                </a:lnTo>
                <a:lnTo>
                  <a:pt x="1500" y="731"/>
                </a:lnTo>
                <a:lnTo>
                  <a:pt x="1497" y="729"/>
                </a:lnTo>
                <a:lnTo>
                  <a:pt x="1495" y="729"/>
                </a:lnTo>
                <a:lnTo>
                  <a:pt x="1493" y="728"/>
                </a:lnTo>
                <a:lnTo>
                  <a:pt x="1488" y="727"/>
                </a:lnTo>
                <a:lnTo>
                  <a:pt x="1484" y="725"/>
                </a:lnTo>
                <a:lnTo>
                  <a:pt x="1483" y="725"/>
                </a:lnTo>
                <a:close/>
                <a:moveTo>
                  <a:pt x="1403" y="740"/>
                </a:moveTo>
                <a:lnTo>
                  <a:pt x="1403" y="741"/>
                </a:lnTo>
                <a:lnTo>
                  <a:pt x="1405" y="735"/>
                </a:lnTo>
                <a:lnTo>
                  <a:pt x="1404" y="737"/>
                </a:lnTo>
                <a:lnTo>
                  <a:pt x="1403" y="740"/>
                </a:lnTo>
                <a:close/>
                <a:moveTo>
                  <a:pt x="1399" y="744"/>
                </a:moveTo>
                <a:lnTo>
                  <a:pt x="1398" y="746"/>
                </a:lnTo>
                <a:lnTo>
                  <a:pt x="1399" y="744"/>
                </a:lnTo>
                <a:close/>
                <a:moveTo>
                  <a:pt x="1394" y="748"/>
                </a:moveTo>
                <a:lnTo>
                  <a:pt x="1392" y="750"/>
                </a:lnTo>
                <a:lnTo>
                  <a:pt x="1397" y="747"/>
                </a:lnTo>
                <a:lnTo>
                  <a:pt x="1394" y="748"/>
                </a:lnTo>
                <a:close/>
                <a:moveTo>
                  <a:pt x="1390" y="754"/>
                </a:moveTo>
                <a:lnTo>
                  <a:pt x="1389" y="755"/>
                </a:lnTo>
                <a:lnTo>
                  <a:pt x="1391" y="751"/>
                </a:lnTo>
                <a:lnTo>
                  <a:pt x="1390" y="754"/>
                </a:lnTo>
                <a:close/>
                <a:moveTo>
                  <a:pt x="1391" y="787"/>
                </a:moveTo>
                <a:lnTo>
                  <a:pt x="1398" y="789"/>
                </a:lnTo>
                <a:lnTo>
                  <a:pt x="1398" y="788"/>
                </a:lnTo>
                <a:lnTo>
                  <a:pt x="1385" y="782"/>
                </a:lnTo>
                <a:lnTo>
                  <a:pt x="1384" y="766"/>
                </a:lnTo>
                <a:lnTo>
                  <a:pt x="1386" y="761"/>
                </a:lnTo>
                <a:lnTo>
                  <a:pt x="1384" y="764"/>
                </a:lnTo>
                <a:lnTo>
                  <a:pt x="1383" y="769"/>
                </a:lnTo>
                <a:lnTo>
                  <a:pt x="1381" y="774"/>
                </a:lnTo>
                <a:lnTo>
                  <a:pt x="1383" y="777"/>
                </a:lnTo>
                <a:lnTo>
                  <a:pt x="1386" y="783"/>
                </a:lnTo>
                <a:lnTo>
                  <a:pt x="1389" y="786"/>
                </a:lnTo>
                <a:lnTo>
                  <a:pt x="1391" y="787"/>
                </a:lnTo>
                <a:close/>
                <a:moveTo>
                  <a:pt x="1404" y="820"/>
                </a:moveTo>
                <a:lnTo>
                  <a:pt x="1405" y="821"/>
                </a:lnTo>
                <a:lnTo>
                  <a:pt x="1409" y="816"/>
                </a:lnTo>
                <a:lnTo>
                  <a:pt x="1409" y="812"/>
                </a:lnTo>
                <a:lnTo>
                  <a:pt x="1407" y="815"/>
                </a:lnTo>
                <a:lnTo>
                  <a:pt x="1404" y="820"/>
                </a:lnTo>
                <a:close/>
                <a:moveTo>
                  <a:pt x="511" y="1589"/>
                </a:moveTo>
                <a:lnTo>
                  <a:pt x="540" y="1596"/>
                </a:lnTo>
                <a:lnTo>
                  <a:pt x="541" y="1589"/>
                </a:lnTo>
                <a:lnTo>
                  <a:pt x="543" y="1590"/>
                </a:lnTo>
                <a:lnTo>
                  <a:pt x="543" y="1584"/>
                </a:lnTo>
                <a:lnTo>
                  <a:pt x="550" y="1587"/>
                </a:lnTo>
                <a:lnTo>
                  <a:pt x="554" y="1587"/>
                </a:lnTo>
                <a:lnTo>
                  <a:pt x="554" y="1583"/>
                </a:lnTo>
                <a:lnTo>
                  <a:pt x="554" y="1581"/>
                </a:lnTo>
                <a:lnTo>
                  <a:pt x="553" y="1575"/>
                </a:lnTo>
                <a:lnTo>
                  <a:pt x="551" y="1571"/>
                </a:lnTo>
                <a:lnTo>
                  <a:pt x="551" y="1569"/>
                </a:lnTo>
                <a:lnTo>
                  <a:pt x="551" y="1568"/>
                </a:lnTo>
                <a:lnTo>
                  <a:pt x="550" y="1565"/>
                </a:lnTo>
                <a:lnTo>
                  <a:pt x="550" y="1564"/>
                </a:lnTo>
                <a:lnTo>
                  <a:pt x="550" y="1563"/>
                </a:lnTo>
                <a:lnTo>
                  <a:pt x="549" y="1562"/>
                </a:lnTo>
                <a:lnTo>
                  <a:pt x="549" y="1561"/>
                </a:lnTo>
                <a:lnTo>
                  <a:pt x="548" y="1559"/>
                </a:lnTo>
                <a:lnTo>
                  <a:pt x="547" y="1558"/>
                </a:lnTo>
                <a:lnTo>
                  <a:pt x="544" y="1556"/>
                </a:lnTo>
                <a:lnTo>
                  <a:pt x="543" y="1555"/>
                </a:lnTo>
                <a:lnTo>
                  <a:pt x="542" y="1555"/>
                </a:lnTo>
                <a:lnTo>
                  <a:pt x="540" y="1553"/>
                </a:lnTo>
                <a:lnTo>
                  <a:pt x="538" y="1553"/>
                </a:lnTo>
                <a:lnTo>
                  <a:pt x="537" y="1552"/>
                </a:lnTo>
                <a:lnTo>
                  <a:pt x="537" y="1552"/>
                </a:lnTo>
                <a:lnTo>
                  <a:pt x="535" y="1552"/>
                </a:lnTo>
                <a:lnTo>
                  <a:pt x="533" y="1552"/>
                </a:lnTo>
                <a:lnTo>
                  <a:pt x="503" y="1576"/>
                </a:lnTo>
                <a:lnTo>
                  <a:pt x="508" y="1577"/>
                </a:lnTo>
                <a:lnTo>
                  <a:pt x="509" y="1581"/>
                </a:lnTo>
                <a:lnTo>
                  <a:pt x="510" y="1585"/>
                </a:lnTo>
                <a:lnTo>
                  <a:pt x="511" y="1589"/>
                </a:lnTo>
                <a:close/>
                <a:moveTo>
                  <a:pt x="217" y="1843"/>
                </a:moveTo>
                <a:lnTo>
                  <a:pt x="211" y="1850"/>
                </a:lnTo>
                <a:lnTo>
                  <a:pt x="217" y="1848"/>
                </a:lnTo>
                <a:lnTo>
                  <a:pt x="224" y="1848"/>
                </a:lnTo>
                <a:lnTo>
                  <a:pt x="217" y="1843"/>
                </a:lnTo>
                <a:close/>
                <a:moveTo>
                  <a:pt x="420" y="1667"/>
                </a:moveTo>
                <a:lnTo>
                  <a:pt x="421" y="1667"/>
                </a:lnTo>
                <a:lnTo>
                  <a:pt x="427" y="1658"/>
                </a:lnTo>
                <a:lnTo>
                  <a:pt x="426" y="1656"/>
                </a:lnTo>
                <a:lnTo>
                  <a:pt x="423" y="1654"/>
                </a:lnTo>
                <a:lnTo>
                  <a:pt x="421" y="1655"/>
                </a:lnTo>
                <a:lnTo>
                  <a:pt x="417" y="1659"/>
                </a:lnTo>
                <a:lnTo>
                  <a:pt x="415" y="1663"/>
                </a:lnTo>
                <a:lnTo>
                  <a:pt x="420" y="1667"/>
                </a:lnTo>
                <a:close/>
                <a:moveTo>
                  <a:pt x="588" y="1667"/>
                </a:moveTo>
                <a:lnTo>
                  <a:pt x="589" y="1678"/>
                </a:lnTo>
                <a:lnTo>
                  <a:pt x="590" y="1678"/>
                </a:lnTo>
                <a:lnTo>
                  <a:pt x="593" y="1678"/>
                </a:lnTo>
                <a:lnTo>
                  <a:pt x="594" y="1668"/>
                </a:lnTo>
                <a:lnTo>
                  <a:pt x="588" y="1667"/>
                </a:lnTo>
                <a:close/>
                <a:moveTo>
                  <a:pt x="1316" y="1503"/>
                </a:moveTo>
                <a:lnTo>
                  <a:pt x="1339" y="1649"/>
                </a:lnTo>
                <a:lnTo>
                  <a:pt x="1357" y="1646"/>
                </a:lnTo>
                <a:lnTo>
                  <a:pt x="1366" y="1643"/>
                </a:lnTo>
                <a:lnTo>
                  <a:pt x="1371" y="1642"/>
                </a:lnTo>
                <a:lnTo>
                  <a:pt x="1376" y="1641"/>
                </a:lnTo>
                <a:lnTo>
                  <a:pt x="1379" y="1641"/>
                </a:lnTo>
                <a:lnTo>
                  <a:pt x="1384" y="1641"/>
                </a:lnTo>
                <a:lnTo>
                  <a:pt x="1389" y="1640"/>
                </a:lnTo>
                <a:lnTo>
                  <a:pt x="1392" y="1640"/>
                </a:lnTo>
                <a:lnTo>
                  <a:pt x="1396" y="1640"/>
                </a:lnTo>
                <a:lnTo>
                  <a:pt x="1398" y="1640"/>
                </a:lnTo>
                <a:lnTo>
                  <a:pt x="1400" y="1640"/>
                </a:lnTo>
                <a:lnTo>
                  <a:pt x="1404" y="1641"/>
                </a:lnTo>
                <a:lnTo>
                  <a:pt x="1405" y="1641"/>
                </a:lnTo>
                <a:lnTo>
                  <a:pt x="1406" y="1641"/>
                </a:lnTo>
                <a:lnTo>
                  <a:pt x="1410" y="1642"/>
                </a:lnTo>
                <a:lnTo>
                  <a:pt x="1413" y="1642"/>
                </a:lnTo>
                <a:lnTo>
                  <a:pt x="1417" y="1645"/>
                </a:lnTo>
                <a:lnTo>
                  <a:pt x="1417" y="1641"/>
                </a:lnTo>
                <a:lnTo>
                  <a:pt x="1417" y="1634"/>
                </a:lnTo>
                <a:lnTo>
                  <a:pt x="1416" y="1627"/>
                </a:lnTo>
                <a:lnTo>
                  <a:pt x="1415" y="1617"/>
                </a:lnTo>
                <a:lnTo>
                  <a:pt x="1415" y="1611"/>
                </a:lnTo>
                <a:lnTo>
                  <a:pt x="1416" y="1609"/>
                </a:lnTo>
                <a:lnTo>
                  <a:pt x="1417" y="1602"/>
                </a:lnTo>
                <a:lnTo>
                  <a:pt x="1417" y="1595"/>
                </a:lnTo>
                <a:lnTo>
                  <a:pt x="1417" y="1587"/>
                </a:lnTo>
                <a:lnTo>
                  <a:pt x="1417" y="1578"/>
                </a:lnTo>
                <a:lnTo>
                  <a:pt x="1417" y="1574"/>
                </a:lnTo>
                <a:lnTo>
                  <a:pt x="1416" y="1568"/>
                </a:lnTo>
                <a:lnTo>
                  <a:pt x="1411" y="1566"/>
                </a:lnTo>
                <a:lnTo>
                  <a:pt x="1404" y="1565"/>
                </a:lnTo>
                <a:lnTo>
                  <a:pt x="1400" y="1563"/>
                </a:lnTo>
                <a:lnTo>
                  <a:pt x="1392" y="1559"/>
                </a:lnTo>
                <a:lnTo>
                  <a:pt x="1387" y="1555"/>
                </a:lnTo>
                <a:lnTo>
                  <a:pt x="1381" y="1549"/>
                </a:lnTo>
                <a:lnTo>
                  <a:pt x="1377" y="1543"/>
                </a:lnTo>
                <a:lnTo>
                  <a:pt x="1376" y="1539"/>
                </a:lnTo>
                <a:lnTo>
                  <a:pt x="1374" y="1536"/>
                </a:lnTo>
                <a:lnTo>
                  <a:pt x="1374" y="1527"/>
                </a:lnTo>
                <a:lnTo>
                  <a:pt x="1374" y="1522"/>
                </a:lnTo>
                <a:lnTo>
                  <a:pt x="1377" y="1513"/>
                </a:lnTo>
                <a:lnTo>
                  <a:pt x="1380" y="1507"/>
                </a:lnTo>
                <a:lnTo>
                  <a:pt x="1412" y="1485"/>
                </a:lnTo>
                <a:lnTo>
                  <a:pt x="1425" y="1473"/>
                </a:lnTo>
                <a:lnTo>
                  <a:pt x="1422" y="1475"/>
                </a:lnTo>
                <a:lnTo>
                  <a:pt x="1405" y="1479"/>
                </a:lnTo>
                <a:lnTo>
                  <a:pt x="1397" y="1479"/>
                </a:lnTo>
                <a:lnTo>
                  <a:pt x="1387" y="1480"/>
                </a:lnTo>
                <a:lnTo>
                  <a:pt x="1374" y="1479"/>
                </a:lnTo>
                <a:lnTo>
                  <a:pt x="1366" y="1478"/>
                </a:lnTo>
                <a:lnTo>
                  <a:pt x="1359" y="1475"/>
                </a:lnTo>
                <a:lnTo>
                  <a:pt x="1354" y="1472"/>
                </a:lnTo>
                <a:lnTo>
                  <a:pt x="1352" y="1472"/>
                </a:lnTo>
                <a:lnTo>
                  <a:pt x="1322" y="1475"/>
                </a:lnTo>
                <a:lnTo>
                  <a:pt x="1316" y="150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0434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1E927-01D7-C506-C9BE-5F048A7EC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Lexington Map of Kentucky State</a:t>
            </a: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72048B33-DDD8-A8CD-45A4-6ECFA26DE138}"/>
              </a:ext>
            </a:extLst>
          </p:cNvPr>
          <p:cNvSpPr>
            <a:spLocks/>
          </p:cNvSpPr>
          <p:nvPr/>
        </p:nvSpPr>
        <p:spPr bwMode="auto">
          <a:xfrm>
            <a:off x="971600" y="1131590"/>
            <a:ext cx="3078221" cy="3795886"/>
          </a:xfrm>
          <a:custGeom>
            <a:avLst/>
            <a:gdLst>
              <a:gd name="T0" fmla="*/ 2668 w 3500"/>
              <a:gd name="T1" fmla="*/ 124 h 4316"/>
              <a:gd name="T2" fmla="*/ 2796 w 3500"/>
              <a:gd name="T3" fmla="*/ 197 h 4316"/>
              <a:gd name="T4" fmla="*/ 2801 w 3500"/>
              <a:gd name="T5" fmla="*/ 335 h 4316"/>
              <a:gd name="T6" fmla="*/ 2794 w 3500"/>
              <a:gd name="T7" fmla="*/ 461 h 4316"/>
              <a:gd name="T8" fmla="*/ 2717 w 3500"/>
              <a:gd name="T9" fmla="*/ 563 h 4316"/>
              <a:gd name="T10" fmla="*/ 2671 w 3500"/>
              <a:gd name="T11" fmla="*/ 651 h 4316"/>
              <a:gd name="T12" fmla="*/ 2693 w 3500"/>
              <a:gd name="T13" fmla="*/ 788 h 4316"/>
              <a:gd name="T14" fmla="*/ 2713 w 3500"/>
              <a:gd name="T15" fmla="*/ 940 h 4316"/>
              <a:gd name="T16" fmla="*/ 2629 w 3500"/>
              <a:gd name="T17" fmla="*/ 1052 h 4316"/>
              <a:gd name="T18" fmla="*/ 2596 w 3500"/>
              <a:gd name="T19" fmla="*/ 1176 h 4316"/>
              <a:gd name="T20" fmla="*/ 2693 w 3500"/>
              <a:gd name="T21" fmla="*/ 1257 h 4316"/>
              <a:gd name="T22" fmla="*/ 2821 w 3500"/>
              <a:gd name="T23" fmla="*/ 1343 h 4316"/>
              <a:gd name="T24" fmla="*/ 2931 w 3500"/>
              <a:gd name="T25" fmla="*/ 1403 h 4316"/>
              <a:gd name="T26" fmla="*/ 3021 w 3500"/>
              <a:gd name="T27" fmla="*/ 1473 h 4316"/>
              <a:gd name="T28" fmla="*/ 3143 w 3500"/>
              <a:gd name="T29" fmla="*/ 1449 h 4316"/>
              <a:gd name="T30" fmla="*/ 3231 w 3500"/>
              <a:gd name="T31" fmla="*/ 1449 h 4316"/>
              <a:gd name="T32" fmla="*/ 3326 w 3500"/>
              <a:gd name="T33" fmla="*/ 1517 h 4316"/>
              <a:gd name="T34" fmla="*/ 3436 w 3500"/>
              <a:gd name="T35" fmla="*/ 1595 h 4316"/>
              <a:gd name="T36" fmla="*/ 3469 w 3500"/>
              <a:gd name="T37" fmla="*/ 1712 h 4316"/>
              <a:gd name="T38" fmla="*/ 3489 w 3500"/>
              <a:gd name="T39" fmla="*/ 1824 h 4316"/>
              <a:gd name="T40" fmla="*/ 3480 w 3500"/>
              <a:gd name="T41" fmla="*/ 1952 h 4316"/>
              <a:gd name="T42" fmla="*/ 3418 w 3500"/>
              <a:gd name="T43" fmla="*/ 2080 h 4316"/>
              <a:gd name="T44" fmla="*/ 3454 w 3500"/>
              <a:gd name="T45" fmla="*/ 2223 h 4316"/>
              <a:gd name="T46" fmla="*/ 3145 w 3500"/>
              <a:gd name="T47" fmla="*/ 2519 h 4316"/>
              <a:gd name="T48" fmla="*/ 3114 w 3500"/>
              <a:gd name="T49" fmla="*/ 2594 h 4316"/>
              <a:gd name="T50" fmla="*/ 3129 w 3500"/>
              <a:gd name="T51" fmla="*/ 2691 h 4316"/>
              <a:gd name="T52" fmla="*/ 3147 w 3500"/>
              <a:gd name="T53" fmla="*/ 2779 h 4316"/>
              <a:gd name="T54" fmla="*/ 3116 w 3500"/>
              <a:gd name="T55" fmla="*/ 2878 h 4316"/>
              <a:gd name="T56" fmla="*/ 3202 w 3500"/>
              <a:gd name="T57" fmla="*/ 2889 h 4316"/>
              <a:gd name="T58" fmla="*/ 3182 w 3500"/>
              <a:gd name="T59" fmla="*/ 2957 h 4316"/>
              <a:gd name="T60" fmla="*/ 3132 w 3500"/>
              <a:gd name="T61" fmla="*/ 3030 h 4316"/>
              <a:gd name="T62" fmla="*/ 3226 w 3500"/>
              <a:gd name="T63" fmla="*/ 3035 h 4316"/>
              <a:gd name="T64" fmla="*/ 3125 w 3500"/>
              <a:gd name="T65" fmla="*/ 3123 h 4316"/>
              <a:gd name="T66" fmla="*/ 3037 w 3500"/>
              <a:gd name="T67" fmla="*/ 3178 h 4316"/>
              <a:gd name="T68" fmla="*/ 3028 w 3500"/>
              <a:gd name="T69" fmla="*/ 3224 h 4316"/>
              <a:gd name="T70" fmla="*/ 2977 w 3500"/>
              <a:gd name="T71" fmla="*/ 3257 h 4316"/>
              <a:gd name="T72" fmla="*/ 3026 w 3500"/>
              <a:gd name="T73" fmla="*/ 3332 h 4316"/>
              <a:gd name="T74" fmla="*/ 3050 w 3500"/>
              <a:gd name="T75" fmla="*/ 3429 h 4316"/>
              <a:gd name="T76" fmla="*/ 2940 w 3500"/>
              <a:gd name="T77" fmla="*/ 3460 h 4316"/>
              <a:gd name="T78" fmla="*/ 2926 w 3500"/>
              <a:gd name="T79" fmla="*/ 3513 h 4316"/>
              <a:gd name="T80" fmla="*/ 2968 w 3500"/>
              <a:gd name="T81" fmla="*/ 3586 h 4316"/>
              <a:gd name="T82" fmla="*/ 2889 w 3500"/>
              <a:gd name="T83" fmla="*/ 3685 h 4316"/>
              <a:gd name="T84" fmla="*/ 2944 w 3500"/>
              <a:gd name="T85" fmla="*/ 3751 h 4316"/>
              <a:gd name="T86" fmla="*/ 2949 w 3500"/>
              <a:gd name="T87" fmla="*/ 3890 h 4316"/>
              <a:gd name="T88" fmla="*/ 2702 w 3500"/>
              <a:gd name="T89" fmla="*/ 3685 h 4316"/>
              <a:gd name="T90" fmla="*/ 2655 w 3500"/>
              <a:gd name="T91" fmla="*/ 3928 h 4316"/>
              <a:gd name="T92" fmla="*/ 2591 w 3500"/>
              <a:gd name="T93" fmla="*/ 4267 h 4316"/>
              <a:gd name="T94" fmla="*/ 2353 w 3500"/>
              <a:gd name="T95" fmla="*/ 4076 h 4316"/>
              <a:gd name="T96" fmla="*/ 2139 w 3500"/>
              <a:gd name="T97" fmla="*/ 4230 h 4316"/>
              <a:gd name="T98" fmla="*/ 2082 w 3500"/>
              <a:gd name="T99" fmla="*/ 4234 h 4316"/>
              <a:gd name="T100" fmla="*/ 2066 w 3500"/>
              <a:gd name="T101" fmla="*/ 4113 h 4316"/>
              <a:gd name="T102" fmla="*/ 2064 w 3500"/>
              <a:gd name="T103" fmla="*/ 4001 h 4316"/>
              <a:gd name="T104" fmla="*/ 2013 w 3500"/>
              <a:gd name="T105" fmla="*/ 3886 h 4316"/>
              <a:gd name="T106" fmla="*/ 1945 w 3500"/>
              <a:gd name="T107" fmla="*/ 3674 h 4316"/>
              <a:gd name="T108" fmla="*/ 1802 w 3500"/>
              <a:gd name="T109" fmla="*/ 3447 h 4316"/>
              <a:gd name="T110" fmla="*/ 1720 w 3500"/>
              <a:gd name="T111" fmla="*/ 3282 h 4316"/>
              <a:gd name="T112" fmla="*/ 1259 w 3500"/>
              <a:gd name="T113" fmla="*/ 2982 h 4316"/>
              <a:gd name="T114" fmla="*/ 57 w 3500"/>
              <a:gd name="T115" fmla="*/ 2472 h 4316"/>
              <a:gd name="T116" fmla="*/ 324 w 3500"/>
              <a:gd name="T117" fmla="*/ 1123 h 4316"/>
              <a:gd name="T118" fmla="*/ 1186 w 3500"/>
              <a:gd name="T119" fmla="*/ 589 h 4316"/>
              <a:gd name="T120" fmla="*/ 1996 w 3500"/>
              <a:gd name="T121" fmla="*/ 225 h 4316"/>
              <a:gd name="T122" fmla="*/ 2432 w 3500"/>
              <a:gd name="T123" fmla="*/ 69 h 4316"/>
              <a:gd name="T124" fmla="*/ 2576 w 3500"/>
              <a:gd name="T125" fmla="*/ 20 h 4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00" h="4316">
                <a:moveTo>
                  <a:pt x="2635" y="18"/>
                </a:moveTo>
                <a:lnTo>
                  <a:pt x="2638" y="22"/>
                </a:lnTo>
                <a:lnTo>
                  <a:pt x="2640" y="27"/>
                </a:lnTo>
                <a:lnTo>
                  <a:pt x="2640" y="29"/>
                </a:lnTo>
                <a:lnTo>
                  <a:pt x="2640" y="33"/>
                </a:lnTo>
                <a:lnTo>
                  <a:pt x="2640" y="38"/>
                </a:lnTo>
                <a:lnTo>
                  <a:pt x="2640" y="40"/>
                </a:lnTo>
                <a:lnTo>
                  <a:pt x="2640" y="42"/>
                </a:lnTo>
                <a:lnTo>
                  <a:pt x="2642" y="42"/>
                </a:lnTo>
                <a:lnTo>
                  <a:pt x="2644" y="42"/>
                </a:lnTo>
                <a:lnTo>
                  <a:pt x="2649" y="42"/>
                </a:lnTo>
                <a:lnTo>
                  <a:pt x="2649" y="42"/>
                </a:lnTo>
                <a:lnTo>
                  <a:pt x="2653" y="42"/>
                </a:lnTo>
                <a:lnTo>
                  <a:pt x="2657" y="42"/>
                </a:lnTo>
                <a:lnTo>
                  <a:pt x="2660" y="42"/>
                </a:lnTo>
                <a:lnTo>
                  <a:pt x="2662" y="42"/>
                </a:lnTo>
                <a:lnTo>
                  <a:pt x="2664" y="42"/>
                </a:lnTo>
                <a:lnTo>
                  <a:pt x="2664" y="44"/>
                </a:lnTo>
                <a:lnTo>
                  <a:pt x="2664" y="47"/>
                </a:lnTo>
                <a:lnTo>
                  <a:pt x="2662" y="51"/>
                </a:lnTo>
                <a:lnTo>
                  <a:pt x="2660" y="53"/>
                </a:lnTo>
                <a:lnTo>
                  <a:pt x="2660" y="55"/>
                </a:lnTo>
                <a:lnTo>
                  <a:pt x="2657" y="58"/>
                </a:lnTo>
                <a:lnTo>
                  <a:pt x="2657" y="60"/>
                </a:lnTo>
                <a:lnTo>
                  <a:pt x="2655" y="62"/>
                </a:lnTo>
                <a:lnTo>
                  <a:pt x="2653" y="64"/>
                </a:lnTo>
                <a:lnTo>
                  <a:pt x="2649" y="66"/>
                </a:lnTo>
                <a:lnTo>
                  <a:pt x="2649" y="69"/>
                </a:lnTo>
                <a:lnTo>
                  <a:pt x="2649" y="71"/>
                </a:lnTo>
                <a:lnTo>
                  <a:pt x="2646" y="71"/>
                </a:lnTo>
                <a:lnTo>
                  <a:pt x="2646" y="73"/>
                </a:lnTo>
                <a:lnTo>
                  <a:pt x="2646" y="75"/>
                </a:lnTo>
                <a:lnTo>
                  <a:pt x="2646" y="80"/>
                </a:lnTo>
                <a:lnTo>
                  <a:pt x="2649" y="84"/>
                </a:lnTo>
                <a:lnTo>
                  <a:pt x="2649" y="88"/>
                </a:lnTo>
                <a:lnTo>
                  <a:pt x="2649" y="91"/>
                </a:lnTo>
                <a:lnTo>
                  <a:pt x="2649" y="95"/>
                </a:lnTo>
                <a:lnTo>
                  <a:pt x="2649" y="95"/>
                </a:lnTo>
                <a:lnTo>
                  <a:pt x="2649" y="97"/>
                </a:lnTo>
                <a:lnTo>
                  <a:pt x="2651" y="100"/>
                </a:lnTo>
                <a:lnTo>
                  <a:pt x="2653" y="102"/>
                </a:lnTo>
                <a:lnTo>
                  <a:pt x="2655" y="104"/>
                </a:lnTo>
                <a:lnTo>
                  <a:pt x="2660" y="106"/>
                </a:lnTo>
                <a:lnTo>
                  <a:pt x="2664" y="108"/>
                </a:lnTo>
                <a:lnTo>
                  <a:pt x="2666" y="111"/>
                </a:lnTo>
                <a:lnTo>
                  <a:pt x="2666" y="113"/>
                </a:lnTo>
                <a:lnTo>
                  <a:pt x="2668" y="115"/>
                </a:lnTo>
                <a:lnTo>
                  <a:pt x="2668" y="119"/>
                </a:lnTo>
                <a:lnTo>
                  <a:pt x="2668" y="122"/>
                </a:lnTo>
                <a:lnTo>
                  <a:pt x="2668" y="124"/>
                </a:lnTo>
                <a:lnTo>
                  <a:pt x="2671" y="126"/>
                </a:lnTo>
                <a:lnTo>
                  <a:pt x="2673" y="128"/>
                </a:lnTo>
                <a:lnTo>
                  <a:pt x="2675" y="130"/>
                </a:lnTo>
                <a:lnTo>
                  <a:pt x="2677" y="130"/>
                </a:lnTo>
                <a:lnTo>
                  <a:pt x="2679" y="133"/>
                </a:lnTo>
                <a:lnTo>
                  <a:pt x="2682" y="133"/>
                </a:lnTo>
                <a:lnTo>
                  <a:pt x="2686" y="135"/>
                </a:lnTo>
                <a:lnTo>
                  <a:pt x="2690" y="135"/>
                </a:lnTo>
                <a:lnTo>
                  <a:pt x="2693" y="135"/>
                </a:lnTo>
                <a:lnTo>
                  <a:pt x="2695" y="135"/>
                </a:lnTo>
                <a:lnTo>
                  <a:pt x="2697" y="135"/>
                </a:lnTo>
                <a:lnTo>
                  <a:pt x="2699" y="135"/>
                </a:lnTo>
                <a:lnTo>
                  <a:pt x="2702" y="135"/>
                </a:lnTo>
                <a:lnTo>
                  <a:pt x="2706" y="135"/>
                </a:lnTo>
                <a:lnTo>
                  <a:pt x="2708" y="135"/>
                </a:lnTo>
                <a:lnTo>
                  <a:pt x="2710" y="135"/>
                </a:lnTo>
                <a:lnTo>
                  <a:pt x="2713" y="135"/>
                </a:lnTo>
                <a:lnTo>
                  <a:pt x="2713" y="137"/>
                </a:lnTo>
                <a:lnTo>
                  <a:pt x="2713" y="139"/>
                </a:lnTo>
                <a:lnTo>
                  <a:pt x="2713" y="141"/>
                </a:lnTo>
                <a:lnTo>
                  <a:pt x="2713" y="146"/>
                </a:lnTo>
                <a:lnTo>
                  <a:pt x="2713" y="148"/>
                </a:lnTo>
                <a:lnTo>
                  <a:pt x="2715" y="148"/>
                </a:lnTo>
                <a:lnTo>
                  <a:pt x="2717" y="152"/>
                </a:lnTo>
                <a:lnTo>
                  <a:pt x="2717" y="155"/>
                </a:lnTo>
                <a:lnTo>
                  <a:pt x="2719" y="159"/>
                </a:lnTo>
                <a:lnTo>
                  <a:pt x="2719" y="161"/>
                </a:lnTo>
                <a:lnTo>
                  <a:pt x="2719" y="163"/>
                </a:lnTo>
                <a:lnTo>
                  <a:pt x="2719" y="168"/>
                </a:lnTo>
                <a:lnTo>
                  <a:pt x="2717" y="170"/>
                </a:lnTo>
                <a:lnTo>
                  <a:pt x="2717" y="174"/>
                </a:lnTo>
                <a:lnTo>
                  <a:pt x="2717" y="177"/>
                </a:lnTo>
                <a:lnTo>
                  <a:pt x="2719" y="179"/>
                </a:lnTo>
                <a:lnTo>
                  <a:pt x="2721" y="181"/>
                </a:lnTo>
                <a:lnTo>
                  <a:pt x="2726" y="181"/>
                </a:lnTo>
                <a:lnTo>
                  <a:pt x="2728" y="183"/>
                </a:lnTo>
                <a:lnTo>
                  <a:pt x="2735" y="183"/>
                </a:lnTo>
                <a:lnTo>
                  <a:pt x="2739" y="186"/>
                </a:lnTo>
                <a:lnTo>
                  <a:pt x="2743" y="188"/>
                </a:lnTo>
                <a:lnTo>
                  <a:pt x="2748" y="188"/>
                </a:lnTo>
                <a:lnTo>
                  <a:pt x="2748" y="190"/>
                </a:lnTo>
                <a:lnTo>
                  <a:pt x="2750" y="190"/>
                </a:lnTo>
                <a:lnTo>
                  <a:pt x="2765" y="190"/>
                </a:lnTo>
                <a:lnTo>
                  <a:pt x="2777" y="192"/>
                </a:lnTo>
                <a:lnTo>
                  <a:pt x="2781" y="192"/>
                </a:lnTo>
                <a:lnTo>
                  <a:pt x="2783" y="192"/>
                </a:lnTo>
                <a:lnTo>
                  <a:pt x="2788" y="194"/>
                </a:lnTo>
                <a:lnTo>
                  <a:pt x="2790" y="194"/>
                </a:lnTo>
                <a:lnTo>
                  <a:pt x="2792" y="194"/>
                </a:lnTo>
                <a:lnTo>
                  <a:pt x="2796" y="197"/>
                </a:lnTo>
                <a:lnTo>
                  <a:pt x="2796" y="199"/>
                </a:lnTo>
                <a:lnTo>
                  <a:pt x="2799" y="203"/>
                </a:lnTo>
                <a:lnTo>
                  <a:pt x="2799" y="205"/>
                </a:lnTo>
                <a:lnTo>
                  <a:pt x="2799" y="212"/>
                </a:lnTo>
                <a:lnTo>
                  <a:pt x="2799" y="219"/>
                </a:lnTo>
                <a:lnTo>
                  <a:pt x="2799" y="225"/>
                </a:lnTo>
                <a:lnTo>
                  <a:pt x="2799" y="227"/>
                </a:lnTo>
                <a:lnTo>
                  <a:pt x="2799" y="230"/>
                </a:lnTo>
                <a:lnTo>
                  <a:pt x="2799" y="232"/>
                </a:lnTo>
                <a:lnTo>
                  <a:pt x="2799" y="236"/>
                </a:lnTo>
                <a:lnTo>
                  <a:pt x="2796" y="241"/>
                </a:lnTo>
                <a:lnTo>
                  <a:pt x="2794" y="245"/>
                </a:lnTo>
                <a:lnTo>
                  <a:pt x="2794" y="247"/>
                </a:lnTo>
                <a:lnTo>
                  <a:pt x="2796" y="249"/>
                </a:lnTo>
                <a:lnTo>
                  <a:pt x="2796" y="252"/>
                </a:lnTo>
                <a:lnTo>
                  <a:pt x="2796" y="254"/>
                </a:lnTo>
                <a:lnTo>
                  <a:pt x="2796" y="256"/>
                </a:lnTo>
                <a:lnTo>
                  <a:pt x="2796" y="258"/>
                </a:lnTo>
                <a:lnTo>
                  <a:pt x="2796" y="260"/>
                </a:lnTo>
                <a:lnTo>
                  <a:pt x="2796" y="265"/>
                </a:lnTo>
                <a:lnTo>
                  <a:pt x="2799" y="272"/>
                </a:lnTo>
                <a:lnTo>
                  <a:pt x="2801" y="278"/>
                </a:lnTo>
                <a:lnTo>
                  <a:pt x="2805" y="285"/>
                </a:lnTo>
                <a:lnTo>
                  <a:pt x="2805" y="287"/>
                </a:lnTo>
                <a:lnTo>
                  <a:pt x="2807" y="289"/>
                </a:lnTo>
                <a:lnTo>
                  <a:pt x="2807" y="291"/>
                </a:lnTo>
                <a:lnTo>
                  <a:pt x="2807" y="294"/>
                </a:lnTo>
                <a:lnTo>
                  <a:pt x="2805" y="294"/>
                </a:lnTo>
                <a:lnTo>
                  <a:pt x="2805" y="296"/>
                </a:lnTo>
                <a:lnTo>
                  <a:pt x="2803" y="298"/>
                </a:lnTo>
                <a:lnTo>
                  <a:pt x="2801" y="298"/>
                </a:lnTo>
                <a:lnTo>
                  <a:pt x="2796" y="300"/>
                </a:lnTo>
                <a:lnTo>
                  <a:pt x="2794" y="302"/>
                </a:lnTo>
                <a:lnTo>
                  <a:pt x="2792" y="305"/>
                </a:lnTo>
                <a:lnTo>
                  <a:pt x="2790" y="307"/>
                </a:lnTo>
                <a:lnTo>
                  <a:pt x="2788" y="307"/>
                </a:lnTo>
                <a:lnTo>
                  <a:pt x="2785" y="307"/>
                </a:lnTo>
                <a:lnTo>
                  <a:pt x="2783" y="309"/>
                </a:lnTo>
                <a:lnTo>
                  <a:pt x="2783" y="311"/>
                </a:lnTo>
                <a:lnTo>
                  <a:pt x="2781" y="316"/>
                </a:lnTo>
                <a:lnTo>
                  <a:pt x="2781" y="320"/>
                </a:lnTo>
                <a:lnTo>
                  <a:pt x="2781" y="322"/>
                </a:lnTo>
                <a:lnTo>
                  <a:pt x="2783" y="324"/>
                </a:lnTo>
                <a:lnTo>
                  <a:pt x="2783" y="329"/>
                </a:lnTo>
                <a:lnTo>
                  <a:pt x="2785" y="331"/>
                </a:lnTo>
                <a:lnTo>
                  <a:pt x="2790" y="333"/>
                </a:lnTo>
                <a:lnTo>
                  <a:pt x="2794" y="335"/>
                </a:lnTo>
                <a:lnTo>
                  <a:pt x="2796" y="335"/>
                </a:lnTo>
                <a:lnTo>
                  <a:pt x="2799" y="335"/>
                </a:lnTo>
                <a:lnTo>
                  <a:pt x="2801" y="335"/>
                </a:lnTo>
                <a:lnTo>
                  <a:pt x="2801" y="338"/>
                </a:lnTo>
                <a:lnTo>
                  <a:pt x="2803" y="338"/>
                </a:lnTo>
                <a:lnTo>
                  <a:pt x="2805" y="342"/>
                </a:lnTo>
                <a:lnTo>
                  <a:pt x="2807" y="342"/>
                </a:lnTo>
                <a:lnTo>
                  <a:pt x="2807" y="344"/>
                </a:lnTo>
                <a:lnTo>
                  <a:pt x="2807" y="349"/>
                </a:lnTo>
                <a:lnTo>
                  <a:pt x="2807" y="351"/>
                </a:lnTo>
                <a:lnTo>
                  <a:pt x="2803" y="358"/>
                </a:lnTo>
                <a:lnTo>
                  <a:pt x="2803" y="360"/>
                </a:lnTo>
                <a:lnTo>
                  <a:pt x="2803" y="362"/>
                </a:lnTo>
                <a:lnTo>
                  <a:pt x="2803" y="364"/>
                </a:lnTo>
                <a:lnTo>
                  <a:pt x="2803" y="366"/>
                </a:lnTo>
                <a:lnTo>
                  <a:pt x="2803" y="369"/>
                </a:lnTo>
                <a:lnTo>
                  <a:pt x="2805" y="371"/>
                </a:lnTo>
                <a:lnTo>
                  <a:pt x="2805" y="373"/>
                </a:lnTo>
                <a:lnTo>
                  <a:pt x="2807" y="375"/>
                </a:lnTo>
                <a:lnTo>
                  <a:pt x="2807" y="377"/>
                </a:lnTo>
                <a:lnTo>
                  <a:pt x="2812" y="382"/>
                </a:lnTo>
                <a:lnTo>
                  <a:pt x="2814" y="384"/>
                </a:lnTo>
                <a:lnTo>
                  <a:pt x="2816" y="386"/>
                </a:lnTo>
                <a:lnTo>
                  <a:pt x="2821" y="388"/>
                </a:lnTo>
                <a:lnTo>
                  <a:pt x="2823" y="388"/>
                </a:lnTo>
                <a:lnTo>
                  <a:pt x="2825" y="391"/>
                </a:lnTo>
                <a:lnTo>
                  <a:pt x="2827" y="391"/>
                </a:lnTo>
                <a:lnTo>
                  <a:pt x="2829" y="395"/>
                </a:lnTo>
                <a:lnTo>
                  <a:pt x="2829" y="397"/>
                </a:lnTo>
                <a:lnTo>
                  <a:pt x="2827" y="402"/>
                </a:lnTo>
                <a:lnTo>
                  <a:pt x="2825" y="404"/>
                </a:lnTo>
                <a:lnTo>
                  <a:pt x="2823" y="404"/>
                </a:lnTo>
                <a:lnTo>
                  <a:pt x="2823" y="406"/>
                </a:lnTo>
                <a:lnTo>
                  <a:pt x="2821" y="408"/>
                </a:lnTo>
                <a:lnTo>
                  <a:pt x="2816" y="410"/>
                </a:lnTo>
                <a:lnTo>
                  <a:pt x="2812" y="413"/>
                </a:lnTo>
                <a:lnTo>
                  <a:pt x="2810" y="415"/>
                </a:lnTo>
                <a:lnTo>
                  <a:pt x="2807" y="415"/>
                </a:lnTo>
                <a:lnTo>
                  <a:pt x="2807" y="419"/>
                </a:lnTo>
                <a:lnTo>
                  <a:pt x="2807" y="421"/>
                </a:lnTo>
                <a:lnTo>
                  <a:pt x="2807" y="424"/>
                </a:lnTo>
                <a:lnTo>
                  <a:pt x="2807" y="428"/>
                </a:lnTo>
                <a:lnTo>
                  <a:pt x="2805" y="435"/>
                </a:lnTo>
                <a:lnTo>
                  <a:pt x="2803" y="435"/>
                </a:lnTo>
                <a:lnTo>
                  <a:pt x="2803" y="437"/>
                </a:lnTo>
                <a:lnTo>
                  <a:pt x="2799" y="441"/>
                </a:lnTo>
                <a:lnTo>
                  <a:pt x="2794" y="444"/>
                </a:lnTo>
                <a:lnTo>
                  <a:pt x="2792" y="448"/>
                </a:lnTo>
                <a:lnTo>
                  <a:pt x="2792" y="450"/>
                </a:lnTo>
                <a:lnTo>
                  <a:pt x="2792" y="452"/>
                </a:lnTo>
                <a:lnTo>
                  <a:pt x="2794" y="457"/>
                </a:lnTo>
                <a:lnTo>
                  <a:pt x="2794" y="459"/>
                </a:lnTo>
                <a:lnTo>
                  <a:pt x="2794" y="461"/>
                </a:lnTo>
                <a:lnTo>
                  <a:pt x="2794" y="463"/>
                </a:lnTo>
                <a:lnTo>
                  <a:pt x="2794" y="466"/>
                </a:lnTo>
                <a:lnTo>
                  <a:pt x="2792" y="468"/>
                </a:lnTo>
                <a:lnTo>
                  <a:pt x="2788" y="468"/>
                </a:lnTo>
                <a:lnTo>
                  <a:pt x="2785" y="470"/>
                </a:lnTo>
                <a:lnTo>
                  <a:pt x="2783" y="472"/>
                </a:lnTo>
                <a:lnTo>
                  <a:pt x="2781" y="474"/>
                </a:lnTo>
                <a:lnTo>
                  <a:pt x="2779" y="474"/>
                </a:lnTo>
                <a:lnTo>
                  <a:pt x="2772" y="474"/>
                </a:lnTo>
                <a:lnTo>
                  <a:pt x="2770" y="474"/>
                </a:lnTo>
                <a:lnTo>
                  <a:pt x="2768" y="474"/>
                </a:lnTo>
                <a:lnTo>
                  <a:pt x="2763" y="474"/>
                </a:lnTo>
                <a:lnTo>
                  <a:pt x="2761" y="477"/>
                </a:lnTo>
                <a:lnTo>
                  <a:pt x="2759" y="477"/>
                </a:lnTo>
                <a:lnTo>
                  <a:pt x="2757" y="479"/>
                </a:lnTo>
                <a:lnTo>
                  <a:pt x="2754" y="481"/>
                </a:lnTo>
                <a:lnTo>
                  <a:pt x="2754" y="485"/>
                </a:lnTo>
                <a:lnTo>
                  <a:pt x="2752" y="492"/>
                </a:lnTo>
                <a:lnTo>
                  <a:pt x="2750" y="496"/>
                </a:lnTo>
                <a:lnTo>
                  <a:pt x="2750" y="499"/>
                </a:lnTo>
                <a:lnTo>
                  <a:pt x="2748" y="499"/>
                </a:lnTo>
                <a:lnTo>
                  <a:pt x="2748" y="501"/>
                </a:lnTo>
                <a:lnTo>
                  <a:pt x="2748" y="503"/>
                </a:lnTo>
                <a:lnTo>
                  <a:pt x="2748" y="507"/>
                </a:lnTo>
                <a:lnTo>
                  <a:pt x="2748" y="512"/>
                </a:lnTo>
                <a:lnTo>
                  <a:pt x="2750" y="514"/>
                </a:lnTo>
                <a:lnTo>
                  <a:pt x="2752" y="516"/>
                </a:lnTo>
                <a:lnTo>
                  <a:pt x="2754" y="519"/>
                </a:lnTo>
                <a:lnTo>
                  <a:pt x="2754" y="521"/>
                </a:lnTo>
                <a:lnTo>
                  <a:pt x="2754" y="521"/>
                </a:lnTo>
                <a:lnTo>
                  <a:pt x="2754" y="521"/>
                </a:lnTo>
                <a:lnTo>
                  <a:pt x="2754" y="523"/>
                </a:lnTo>
                <a:lnTo>
                  <a:pt x="2754" y="525"/>
                </a:lnTo>
                <a:lnTo>
                  <a:pt x="2754" y="527"/>
                </a:lnTo>
                <a:lnTo>
                  <a:pt x="2754" y="527"/>
                </a:lnTo>
                <a:lnTo>
                  <a:pt x="2752" y="530"/>
                </a:lnTo>
                <a:lnTo>
                  <a:pt x="2750" y="532"/>
                </a:lnTo>
                <a:lnTo>
                  <a:pt x="2748" y="532"/>
                </a:lnTo>
                <a:lnTo>
                  <a:pt x="2748" y="534"/>
                </a:lnTo>
                <a:lnTo>
                  <a:pt x="2746" y="534"/>
                </a:lnTo>
                <a:lnTo>
                  <a:pt x="2746" y="536"/>
                </a:lnTo>
                <a:lnTo>
                  <a:pt x="2743" y="538"/>
                </a:lnTo>
                <a:lnTo>
                  <a:pt x="2739" y="543"/>
                </a:lnTo>
                <a:lnTo>
                  <a:pt x="2737" y="545"/>
                </a:lnTo>
                <a:lnTo>
                  <a:pt x="2735" y="549"/>
                </a:lnTo>
                <a:lnTo>
                  <a:pt x="2730" y="549"/>
                </a:lnTo>
                <a:lnTo>
                  <a:pt x="2730" y="552"/>
                </a:lnTo>
                <a:lnTo>
                  <a:pt x="2726" y="554"/>
                </a:lnTo>
                <a:lnTo>
                  <a:pt x="2724" y="556"/>
                </a:lnTo>
                <a:lnTo>
                  <a:pt x="2717" y="563"/>
                </a:lnTo>
                <a:lnTo>
                  <a:pt x="2715" y="565"/>
                </a:lnTo>
                <a:lnTo>
                  <a:pt x="2713" y="571"/>
                </a:lnTo>
                <a:lnTo>
                  <a:pt x="2713" y="574"/>
                </a:lnTo>
                <a:lnTo>
                  <a:pt x="2710" y="574"/>
                </a:lnTo>
                <a:lnTo>
                  <a:pt x="2710" y="576"/>
                </a:lnTo>
                <a:lnTo>
                  <a:pt x="2710" y="578"/>
                </a:lnTo>
                <a:lnTo>
                  <a:pt x="2710" y="580"/>
                </a:lnTo>
                <a:lnTo>
                  <a:pt x="2708" y="580"/>
                </a:lnTo>
                <a:lnTo>
                  <a:pt x="2708" y="582"/>
                </a:lnTo>
                <a:lnTo>
                  <a:pt x="2708" y="585"/>
                </a:lnTo>
                <a:lnTo>
                  <a:pt x="2704" y="585"/>
                </a:lnTo>
                <a:lnTo>
                  <a:pt x="2702" y="587"/>
                </a:lnTo>
                <a:lnTo>
                  <a:pt x="2695" y="587"/>
                </a:lnTo>
                <a:lnTo>
                  <a:pt x="2695" y="585"/>
                </a:lnTo>
                <a:lnTo>
                  <a:pt x="2686" y="582"/>
                </a:lnTo>
                <a:lnTo>
                  <a:pt x="2682" y="580"/>
                </a:lnTo>
                <a:lnTo>
                  <a:pt x="2677" y="580"/>
                </a:lnTo>
                <a:lnTo>
                  <a:pt x="2675" y="580"/>
                </a:lnTo>
                <a:lnTo>
                  <a:pt x="2675" y="578"/>
                </a:lnTo>
                <a:lnTo>
                  <a:pt x="2673" y="578"/>
                </a:lnTo>
                <a:lnTo>
                  <a:pt x="2671" y="578"/>
                </a:lnTo>
                <a:lnTo>
                  <a:pt x="2668" y="578"/>
                </a:lnTo>
                <a:lnTo>
                  <a:pt x="2664" y="580"/>
                </a:lnTo>
                <a:lnTo>
                  <a:pt x="2662" y="582"/>
                </a:lnTo>
                <a:lnTo>
                  <a:pt x="2662" y="585"/>
                </a:lnTo>
                <a:lnTo>
                  <a:pt x="2660" y="585"/>
                </a:lnTo>
                <a:lnTo>
                  <a:pt x="2660" y="589"/>
                </a:lnTo>
                <a:lnTo>
                  <a:pt x="2660" y="593"/>
                </a:lnTo>
                <a:lnTo>
                  <a:pt x="2660" y="596"/>
                </a:lnTo>
                <a:lnTo>
                  <a:pt x="2657" y="600"/>
                </a:lnTo>
                <a:lnTo>
                  <a:pt x="2655" y="605"/>
                </a:lnTo>
                <a:lnTo>
                  <a:pt x="2655" y="607"/>
                </a:lnTo>
                <a:lnTo>
                  <a:pt x="2655" y="613"/>
                </a:lnTo>
                <a:lnTo>
                  <a:pt x="2655" y="616"/>
                </a:lnTo>
                <a:lnTo>
                  <a:pt x="2655" y="618"/>
                </a:lnTo>
                <a:lnTo>
                  <a:pt x="2655" y="622"/>
                </a:lnTo>
                <a:lnTo>
                  <a:pt x="2655" y="624"/>
                </a:lnTo>
                <a:lnTo>
                  <a:pt x="2655" y="627"/>
                </a:lnTo>
                <a:lnTo>
                  <a:pt x="2653" y="629"/>
                </a:lnTo>
                <a:lnTo>
                  <a:pt x="2653" y="631"/>
                </a:lnTo>
                <a:lnTo>
                  <a:pt x="2653" y="633"/>
                </a:lnTo>
                <a:lnTo>
                  <a:pt x="2655" y="635"/>
                </a:lnTo>
                <a:lnTo>
                  <a:pt x="2655" y="638"/>
                </a:lnTo>
                <a:lnTo>
                  <a:pt x="2660" y="642"/>
                </a:lnTo>
                <a:lnTo>
                  <a:pt x="2662" y="642"/>
                </a:lnTo>
                <a:lnTo>
                  <a:pt x="2664" y="644"/>
                </a:lnTo>
                <a:lnTo>
                  <a:pt x="2666" y="646"/>
                </a:lnTo>
                <a:lnTo>
                  <a:pt x="2666" y="649"/>
                </a:lnTo>
                <a:lnTo>
                  <a:pt x="2668" y="649"/>
                </a:lnTo>
                <a:lnTo>
                  <a:pt x="2671" y="651"/>
                </a:lnTo>
                <a:lnTo>
                  <a:pt x="2673" y="651"/>
                </a:lnTo>
                <a:lnTo>
                  <a:pt x="2673" y="655"/>
                </a:lnTo>
                <a:lnTo>
                  <a:pt x="2673" y="657"/>
                </a:lnTo>
                <a:lnTo>
                  <a:pt x="2673" y="668"/>
                </a:lnTo>
                <a:lnTo>
                  <a:pt x="2675" y="675"/>
                </a:lnTo>
                <a:lnTo>
                  <a:pt x="2675" y="679"/>
                </a:lnTo>
                <a:lnTo>
                  <a:pt x="2679" y="679"/>
                </a:lnTo>
                <a:lnTo>
                  <a:pt x="2684" y="682"/>
                </a:lnTo>
                <a:lnTo>
                  <a:pt x="2686" y="684"/>
                </a:lnTo>
                <a:lnTo>
                  <a:pt x="2688" y="684"/>
                </a:lnTo>
                <a:lnTo>
                  <a:pt x="2690" y="686"/>
                </a:lnTo>
                <a:lnTo>
                  <a:pt x="2693" y="688"/>
                </a:lnTo>
                <a:lnTo>
                  <a:pt x="2693" y="691"/>
                </a:lnTo>
                <a:lnTo>
                  <a:pt x="2693" y="693"/>
                </a:lnTo>
                <a:lnTo>
                  <a:pt x="2693" y="695"/>
                </a:lnTo>
                <a:lnTo>
                  <a:pt x="2690" y="697"/>
                </a:lnTo>
                <a:lnTo>
                  <a:pt x="2688" y="704"/>
                </a:lnTo>
                <a:lnTo>
                  <a:pt x="2688" y="706"/>
                </a:lnTo>
                <a:lnTo>
                  <a:pt x="2688" y="708"/>
                </a:lnTo>
                <a:lnTo>
                  <a:pt x="2686" y="710"/>
                </a:lnTo>
                <a:lnTo>
                  <a:pt x="2686" y="713"/>
                </a:lnTo>
                <a:lnTo>
                  <a:pt x="2684" y="715"/>
                </a:lnTo>
                <a:lnTo>
                  <a:pt x="2684" y="717"/>
                </a:lnTo>
                <a:lnTo>
                  <a:pt x="2684" y="719"/>
                </a:lnTo>
                <a:lnTo>
                  <a:pt x="2682" y="721"/>
                </a:lnTo>
                <a:lnTo>
                  <a:pt x="2682" y="724"/>
                </a:lnTo>
                <a:lnTo>
                  <a:pt x="2682" y="726"/>
                </a:lnTo>
                <a:lnTo>
                  <a:pt x="2684" y="730"/>
                </a:lnTo>
                <a:lnTo>
                  <a:pt x="2684" y="732"/>
                </a:lnTo>
                <a:lnTo>
                  <a:pt x="2684" y="732"/>
                </a:lnTo>
                <a:lnTo>
                  <a:pt x="2684" y="735"/>
                </a:lnTo>
                <a:lnTo>
                  <a:pt x="2684" y="737"/>
                </a:lnTo>
                <a:lnTo>
                  <a:pt x="2684" y="739"/>
                </a:lnTo>
                <a:lnTo>
                  <a:pt x="2684" y="741"/>
                </a:lnTo>
                <a:lnTo>
                  <a:pt x="2684" y="743"/>
                </a:lnTo>
                <a:lnTo>
                  <a:pt x="2686" y="750"/>
                </a:lnTo>
                <a:lnTo>
                  <a:pt x="2688" y="752"/>
                </a:lnTo>
                <a:lnTo>
                  <a:pt x="2690" y="754"/>
                </a:lnTo>
                <a:lnTo>
                  <a:pt x="2690" y="759"/>
                </a:lnTo>
                <a:lnTo>
                  <a:pt x="2690" y="761"/>
                </a:lnTo>
                <a:lnTo>
                  <a:pt x="2690" y="768"/>
                </a:lnTo>
                <a:lnTo>
                  <a:pt x="2693" y="770"/>
                </a:lnTo>
                <a:lnTo>
                  <a:pt x="2693" y="772"/>
                </a:lnTo>
                <a:lnTo>
                  <a:pt x="2695" y="774"/>
                </a:lnTo>
                <a:lnTo>
                  <a:pt x="2693" y="774"/>
                </a:lnTo>
                <a:lnTo>
                  <a:pt x="2693" y="777"/>
                </a:lnTo>
                <a:lnTo>
                  <a:pt x="2690" y="781"/>
                </a:lnTo>
                <a:lnTo>
                  <a:pt x="2690" y="785"/>
                </a:lnTo>
                <a:lnTo>
                  <a:pt x="2693" y="785"/>
                </a:lnTo>
                <a:lnTo>
                  <a:pt x="2693" y="788"/>
                </a:lnTo>
                <a:lnTo>
                  <a:pt x="2695" y="790"/>
                </a:lnTo>
                <a:lnTo>
                  <a:pt x="2695" y="792"/>
                </a:lnTo>
                <a:lnTo>
                  <a:pt x="2695" y="794"/>
                </a:lnTo>
                <a:lnTo>
                  <a:pt x="2697" y="796"/>
                </a:lnTo>
                <a:lnTo>
                  <a:pt x="2697" y="801"/>
                </a:lnTo>
                <a:lnTo>
                  <a:pt x="2697" y="805"/>
                </a:lnTo>
                <a:lnTo>
                  <a:pt x="2697" y="810"/>
                </a:lnTo>
                <a:lnTo>
                  <a:pt x="2697" y="812"/>
                </a:lnTo>
                <a:lnTo>
                  <a:pt x="2697" y="814"/>
                </a:lnTo>
                <a:lnTo>
                  <a:pt x="2697" y="821"/>
                </a:lnTo>
                <a:lnTo>
                  <a:pt x="2693" y="827"/>
                </a:lnTo>
                <a:lnTo>
                  <a:pt x="2690" y="829"/>
                </a:lnTo>
                <a:lnTo>
                  <a:pt x="2688" y="832"/>
                </a:lnTo>
                <a:lnTo>
                  <a:pt x="2688" y="834"/>
                </a:lnTo>
                <a:lnTo>
                  <a:pt x="2686" y="838"/>
                </a:lnTo>
                <a:lnTo>
                  <a:pt x="2686" y="838"/>
                </a:lnTo>
                <a:lnTo>
                  <a:pt x="2686" y="840"/>
                </a:lnTo>
                <a:lnTo>
                  <a:pt x="2688" y="845"/>
                </a:lnTo>
                <a:lnTo>
                  <a:pt x="2690" y="847"/>
                </a:lnTo>
                <a:lnTo>
                  <a:pt x="2693" y="849"/>
                </a:lnTo>
                <a:lnTo>
                  <a:pt x="2695" y="854"/>
                </a:lnTo>
                <a:lnTo>
                  <a:pt x="2695" y="858"/>
                </a:lnTo>
                <a:lnTo>
                  <a:pt x="2695" y="863"/>
                </a:lnTo>
                <a:lnTo>
                  <a:pt x="2693" y="865"/>
                </a:lnTo>
                <a:lnTo>
                  <a:pt x="2693" y="867"/>
                </a:lnTo>
                <a:lnTo>
                  <a:pt x="2693" y="871"/>
                </a:lnTo>
                <a:lnTo>
                  <a:pt x="2693" y="874"/>
                </a:lnTo>
                <a:lnTo>
                  <a:pt x="2693" y="876"/>
                </a:lnTo>
                <a:lnTo>
                  <a:pt x="2695" y="880"/>
                </a:lnTo>
                <a:lnTo>
                  <a:pt x="2697" y="880"/>
                </a:lnTo>
                <a:lnTo>
                  <a:pt x="2697" y="885"/>
                </a:lnTo>
                <a:lnTo>
                  <a:pt x="2699" y="887"/>
                </a:lnTo>
                <a:lnTo>
                  <a:pt x="2702" y="889"/>
                </a:lnTo>
                <a:lnTo>
                  <a:pt x="2704" y="891"/>
                </a:lnTo>
                <a:lnTo>
                  <a:pt x="2704" y="891"/>
                </a:lnTo>
                <a:lnTo>
                  <a:pt x="2706" y="896"/>
                </a:lnTo>
                <a:lnTo>
                  <a:pt x="2706" y="902"/>
                </a:lnTo>
                <a:lnTo>
                  <a:pt x="2706" y="907"/>
                </a:lnTo>
                <a:lnTo>
                  <a:pt x="2706" y="911"/>
                </a:lnTo>
                <a:lnTo>
                  <a:pt x="2704" y="915"/>
                </a:lnTo>
                <a:lnTo>
                  <a:pt x="2704" y="918"/>
                </a:lnTo>
                <a:lnTo>
                  <a:pt x="2704" y="920"/>
                </a:lnTo>
                <a:lnTo>
                  <a:pt x="2704" y="922"/>
                </a:lnTo>
                <a:lnTo>
                  <a:pt x="2704" y="924"/>
                </a:lnTo>
                <a:lnTo>
                  <a:pt x="2706" y="926"/>
                </a:lnTo>
                <a:lnTo>
                  <a:pt x="2708" y="929"/>
                </a:lnTo>
                <a:lnTo>
                  <a:pt x="2710" y="931"/>
                </a:lnTo>
                <a:lnTo>
                  <a:pt x="2710" y="933"/>
                </a:lnTo>
                <a:lnTo>
                  <a:pt x="2710" y="935"/>
                </a:lnTo>
                <a:lnTo>
                  <a:pt x="2713" y="940"/>
                </a:lnTo>
                <a:lnTo>
                  <a:pt x="2713" y="942"/>
                </a:lnTo>
                <a:lnTo>
                  <a:pt x="2715" y="949"/>
                </a:lnTo>
                <a:lnTo>
                  <a:pt x="2715" y="953"/>
                </a:lnTo>
                <a:lnTo>
                  <a:pt x="2715" y="955"/>
                </a:lnTo>
                <a:lnTo>
                  <a:pt x="2715" y="957"/>
                </a:lnTo>
                <a:lnTo>
                  <a:pt x="2715" y="962"/>
                </a:lnTo>
                <a:lnTo>
                  <a:pt x="2715" y="964"/>
                </a:lnTo>
                <a:lnTo>
                  <a:pt x="2713" y="966"/>
                </a:lnTo>
                <a:lnTo>
                  <a:pt x="2713" y="968"/>
                </a:lnTo>
                <a:lnTo>
                  <a:pt x="2710" y="971"/>
                </a:lnTo>
                <a:lnTo>
                  <a:pt x="2708" y="971"/>
                </a:lnTo>
                <a:lnTo>
                  <a:pt x="2708" y="973"/>
                </a:lnTo>
                <a:lnTo>
                  <a:pt x="2708" y="975"/>
                </a:lnTo>
                <a:lnTo>
                  <a:pt x="2706" y="975"/>
                </a:lnTo>
                <a:lnTo>
                  <a:pt x="2708" y="977"/>
                </a:lnTo>
                <a:lnTo>
                  <a:pt x="2708" y="982"/>
                </a:lnTo>
                <a:lnTo>
                  <a:pt x="2708" y="984"/>
                </a:lnTo>
                <a:lnTo>
                  <a:pt x="2708" y="990"/>
                </a:lnTo>
                <a:lnTo>
                  <a:pt x="2710" y="993"/>
                </a:lnTo>
                <a:lnTo>
                  <a:pt x="2708" y="995"/>
                </a:lnTo>
                <a:lnTo>
                  <a:pt x="2708" y="997"/>
                </a:lnTo>
                <a:lnTo>
                  <a:pt x="2708" y="997"/>
                </a:lnTo>
                <a:lnTo>
                  <a:pt x="2706" y="999"/>
                </a:lnTo>
                <a:lnTo>
                  <a:pt x="2706" y="1001"/>
                </a:lnTo>
                <a:lnTo>
                  <a:pt x="2704" y="1001"/>
                </a:lnTo>
                <a:lnTo>
                  <a:pt x="2704" y="1004"/>
                </a:lnTo>
                <a:lnTo>
                  <a:pt x="2704" y="1008"/>
                </a:lnTo>
                <a:lnTo>
                  <a:pt x="2704" y="1010"/>
                </a:lnTo>
                <a:lnTo>
                  <a:pt x="2702" y="1012"/>
                </a:lnTo>
                <a:lnTo>
                  <a:pt x="2699" y="1015"/>
                </a:lnTo>
                <a:lnTo>
                  <a:pt x="2699" y="1017"/>
                </a:lnTo>
                <a:lnTo>
                  <a:pt x="2697" y="1017"/>
                </a:lnTo>
                <a:lnTo>
                  <a:pt x="2697" y="1021"/>
                </a:lnTo>
                <a:lnTo>
                  <a:pt x="2695" y="1021"/>
                </a:lnTo>
                <a:lnTo>
                  <a:pt x="2688" y="1030"/>
                </a:lnTo>
                <a:lnTo>
                  <a:pt x="2686" y="1030"/>
                </a:lnTo>
                <a:lnTo>
                  <a:pt x="2679" y="1030"/>
                </a:lnTo>
                <a:lnTo>
                  <a:pt x="2666" y="1032"/>
                </a:lnTo>
                <a:lnTo>
                  <a:pt x="2664" y="1035"/>
                </a:lnTo>
                <a:lnTo>
                  <a:pt x="2660" y="1037"/>
                </a:lnTo>
                <a:lnTo>
                  <a:pt x="2655" y="1043"/>
                </a:lnTo>
                <a:lnTo>
                  <a:pt x="2653" y="1046"/>
                </a:lnTo>
                <a:lnTo>
                  <a:pt x="2649" y="1048"/>
                </a:lnTo>
                <a:lnTo>
                  <a:pt x="2646" y="1050"/>
                </a:lnTo>
                <a:lnTo>
                  <a:pt x="2640" y="1050"/>
                </a:lnTo>
                <a:lnTo>
                  <a:pt x="2638" y="1050"/>
                </a:lnTo>
                <a:lnTo>
                  <a:pt x="2635" y="1050"/>
                </a:lnTo>
                <a:lnTo>
                  <a:pt x="2633" y="1050"/>
                </a:lnTo>
                <a:lnTo>
                  <a:pt x="2631" y="1050"/>
                </a:lnTo>
                <a:lnTo>
                  <a:pt x="2629" y="1052"/>
                </a:lnTo>
                <a:lnTo>
                  <a:pt x="2627" y="1054"/>
                </a:lnTo>
                <a:lnTo>
                  <a:pt x="2627" y="1057"/>
                </a:lnTo>
                <a:lnTo>
                  <a:pt x="2627" y="1059"/>
                </a:lnTo>
                <a:lnTo>
                  <a:pt x="2624" y="1059"/>
                </a:lnTo>
                <a:lnTo>
                  <a:pt x="2624" y="1061"/>
                </a:lnTo>
                <a:lnTo>
                  <a:pt x="2622" y="1063"/>
                </a:lnTo>
                <a:lnTo>
                  <a:pt x="2620" y="1063"/>
                </a:lnTo>
                <a:lnTo>
                  <a:pt x="2620" y="1065"/>
                </a:lnTo>
                <a:lnTo>
                  <a:pt x="2618" y="1065"/>
                </a:lnTo>
                <a:lnTo>
                  <a:pt x="2618" y="1068"/>
                </a:lnTo>
                <a:lnTo>
                  <a:pt x="2618" y="1070"/>
                </a:lnTo>
                <a:lnTo>
                  <a:pt x="2618" y="1072"/>
                </a:lnTo>
                <a:lnTo>
                  <a:pt x="2620" y="1076"/>
                </a:lnTo>
                <a:lnTo>
                  <a:pt x="2627" y="1085"/>
                </a:lnTo>
                <a:lnTo>
                  <a:pt x="2627" y="1087"/>
                </a:lnTo>
                <a:lnTo>
                  <a:pt x="2627" y="1090"/>
                </a:lnTo>
                <a:lnTo>
                  <a:pt x="2624" y="1094"/>
                </a:lnTo>
                <a:lnTo>
                  <a:pt x="2624" y="1096"/>
                </a:lnTo>
                <a:lnTo>
                  <a:pt x="2624" y="1098"/>
                </a:lnTo>
                <a:lnTo>
                  <a:pt x="2624" y="1101"/>
                </a:lnTo>
                <a:lnTo>
                  <a:pt x="2624" y="1103"/>
                </a:lnTo>
                <a:lnTo>
                  <a:pt x="2624" y="1103"/>
                </a:lnTo>
                <a:lnTo>
                  <a:pt x="2622" y="1103"/>
                </a:lnTo>
                <a:lnTo>
                  <a:pt x="2622" y="1105"/>
                </a:lnTo>
                <a:lnTo>
                  <a:pt x="2618" y="1107"/>
                </a:lnTo>
                <a:lnTo>
                  <a:pt x="2616" y="1107"/>
                </a:lnTo>
                <a:lnTo>
                  <a:pt x="2609" y="1112"/>
                </a:lnTo>
                <a:lnTo>
                  <a:pt x="2607" y="1114"/>
                </a:lnTo>
                <a:lnTo>
                  <a:pt x="2604" y="1118"/>
                </a:lnTo>
                <a:lnTo>
                  <a:pt x="2602" y="1121"/>
                </a:lnTo>
                <a:lnTo>
                  <a:pt x="2598" y="1121"/>
                </a:lnTo>
                <a:lnTo>
                  <a:pt x="2598" y="1123"/>
                </a:lnTo>
                <a:lnTo>
                  <a:pt x="2598" y="1125"/>
                </a:lnTo>
                <a:lnTo>
                  <a:pt x="2598" y="1127"/>
                </a:lnTo>
                <a:lnTo>
                  <a:pt x="2598" y="1129"/>
                </a:lnTo>
                <a:lnTo>
                  <a:pt x="2598" y="1134"/>
                </a:lnTo>
                <a:lnTo>
                  <a:pt x="2600" y="1136"/>
                </a:lnTo>
                <a:lnTo>
                  <a:pt x="2598" y="1140"/>
                </a:lnTo>
                <a:lnTo>
                  <a:pt x="2596" y="1143"/>
                </a:lnTo>
                <a:lnTo>
                  <a:pt x="2596" y="1145"/>
                </a:lnTo>
                <a:lnTo>
                  <a:pt x="2593" y="1149"/>
                </a:lnTo>
                <a:lnTo>
                  <a:pt x="2591" y="1154"/>
                </a:lnTo>
                <a:lnTo>
                  <a:pt x="2591" y="1156"/>
                </a:lnTo>
                <a:lnTo>
                  <a:pt x="2591" y="1158"/>
                </a:lnTo>
                <a:lnTo>
                  <a:pt x="2591" y="1160"/>
                </a:lnTo>
                <a:lnTo>
                  <a:pt x="2591" y="1162"/>
                </a:lnTo>
                <a:lnTo>
                  <a:pt x="2593" y="1169"/>
                </a:lnTo>
                <a:lnTo>
                  <a:pt x="2596" y="1171"/>
                </a:lnTo>
                <a:lnTo>
                  <a:pt x="2596" y="1173"/>
                </a:lnTo>
                <a:lnTo>
                  <a:pt x="2596" y="1176"/>
                </a:lnTo>
                <a:lnTo>
                  <a:pt x="2600" y="1180"/>
                </a:lnTo>
                <a:lnTo>
                  <a:pt x="2600" y="1182"/>
                </a:lnTo>
                <a:lnTo>
                  <a:pt x="2602" y="1184"/>
                </a:lnTo>
                <a:lnTo>
                  <a:pt x="2602" y="1187"/>
                </a:lnTo>
                <a:lnTo>
                  <a:pt x="2604" y="1187"/>
                </a:lnTo>
                <a:lnTo>
                  <a:pt x="2607" y="1184"/>
                </a:lnTo>
                <a:lnTo>
                  <a:pt x="2609" y="1180"/>
                </a:lnTo>
                <a:lnTo>
                  <a:pt x="2611" y="1180"/>
                </a:lnTo>
                <a:lnTo>
                  <a:pt x="2613" y="1180"/>
                </a:lnTo>
                <a:lnTo>
                  <a:pt x="2616" y="1182"/>
                </a:lnTo>
                <a:lnTo>
                  <a:pt x="2618" y="1182"/>
                </a:lnTo>
                <a:lnTo>
                  <a:pt x="2620" y="1187"/>
                </a:lnTo>
                <a:lnTo>
                  <a:pt x="2622" y="1191"/>
                </a:lnTo>
                <a:lnTo>
                  <a:pt x="2629" y="1198"/>
                </a:lnTo>
                <a:lnTo>
                  <a:pt x="2631" y="1200"/>
                </a:lnTo>
                <a:lnTo>
                  <a:pt x="2633" y="1200"/>
                </a:lnTo>
                <a:lnTo>
                  <a:pt x="2638" y="1200"/>
                </a:lnTo>
                <a:lnTo>
                  <a:pt x="2640" y="1198"/>
                </a:lnTo>
                <a:lnTo>
                  <a:pt x="2644" y="1198"/>
                </a:lnTo>
                <a:lnTo>
                  <a:pt x="2646" y="1196"/>
                </a:lnTo>
                <a:lnTo>
                  <a:pt x="2649" y="1196"/>
                </a:lnTo>
                <a:lnTo>
                  <a:pt x="2649" y="1196"/>
                </a:lnTo>
                <a:lnTo>
                  <a:pt x="2660" y="1202"/>
                </a:lnTo>
                <a:lnTo>
                  <a:pt x="2664" y="1202"/>
                </a:lnTo>
                <a:lnTo>
                  <a:pt x="2666" y="1202"/>
                </a:lnTo>
                <a:lnTo>
                  <a:pt x="2668" y="1204"/>
                </a:lnTo>
                <a:lnTo>
                  <a:pt x="2671" y="1204"/>
                </a:lnTo>
                <a:lnTo>
                  <a:pt x="2673" y="1207"/>
                </a:lnTo>
                <a:lnTo>
                  <a:pt x="2675" y="1207"/>
                </a:lnTo>
                <a:lnTo>
                  <a:pt x="2677" y="1209"/>
                </a:lnTo>
                <a:lnTo>
                  <a:pt x="2679" y="1209"/>
                </a:lnTo>
                <a:lnTo>
                  <a:pt x="2682" y="1209"/>
                </a:lnTo>
                <a:lnTo>
                  <a:pt x="2684" y="1209"/>
                </a:lnTo>
                <a:lnTo>
                  <a:pt x="2688" y="1209"/>
                </a:lnTo>
                <a:lnTo>
                  <a:pt x="2693" y="1211"/>
                </a:lnTo>
                <a:lnTo>
                  <a:pt x="2693" y="1213"/>
                </a:lnTo>
                <a:lnTo>
                  <a:pt x="2695" y="1213"/>
                </a:lnTo>
                <a:lnTo>
                  <a:pt x="2695" y="1218"/>
                </a:lnTo>
                <a:lnTo>
                  <a:pt x="2697" y="1220"/>
                </a:lnTo>
                <a:lnTo>
                  <a:pt x="2697" y="1222"/>
                </a:lnTo>
                <a:lnTo>
                  <a:pt x="2697" y="1226"/>
                </a:lnTo>
                <a:lnTo>
                  <a:pt x="2697" y="1229"/>
                </a:lnTo>
                <a:lnTo>
                  <a:pt x="2697" y="1231"/>
                </a:lnTo>
                <a:lnTo>
                  <a:pt x="2695" y="1237"/>
                </a:lnTo>
                <a:lnTo>
                  <a:pt x="2695" y="1240"/>
                </a:lnTo>
                <a:lnTo>
                  <a:pt x="2693" y="1246"/>
                </a:lnTo>
                <a:lnTo>
                  <a:pt x="2690" y="1251"/>
                </a:lnTo>
                <a:lnTo>
                  <a:pt x="2690" y="1255"/>
                </a:lnTo>
                <a:lnTo>
                  <a:pt x="2690" y="1257"/>
                </a:lnTo>
                <a:lnTo>
                  <a:pt x="2693" y="1257"/>
                </a:lnTo>
                <a:lnTo>
                  <a:pt x="2695" y="1257"/>
                </a:lnTo>
                <a:lnTo>
                  <a:pt x="2697" y="1257"/>
                </a:lnTo>
                <a:lnTo>
                  <a:pt x="2702" y="1257"/>
                </a:lnTo>
                <a:lnTo>
                  <a:pt x="2704" y="1257"/>
                </a:lnTo>
                <a:lnTo>
                  <a:pt x="2706" y="1257"/>
                </a:lnTo>
                <a:lnTo>
                  <a:pt x="2708" y="1259"/>
                </a:lnTo>
                <a:lnTo>
                  <a:pt x="2710" y="1259"/>
                </a:lnTo>
                <a:lnTo>
                  <a:pt x="2710" y="1262"/>
                </a:lnTo>
                <a:lnTo>
                  <a:pt x="2715" y="1262"/>
                </a:lnTo>
                <a:lnTo>
                  <a:pt x="2715" y="1264"/>
                </a:lnTo>
                <a:lnTo>
                  <a:pt x="2715" y="1268"/>
                </a:lnTo>
                <a:lnTo>
                  <a:pt x="2715" y="1275"/>
                </a:lnTo>
                <a:lnTo>
                  <a:pt x="2715" y="1277"/>
                </a:lnTo>
                <a:lnTo>
                  <a:pt x="2719" y="1284"/>
                </a:lnTo>
                <a:lnTo>
                  <a:pt x="2726" y="1293"/>
                </a:lnTo>
                <a:lnTo>
                  <a:pt x="2730" y="1297"/>
                </a:lnTo>
                <a:lnTo>
                  <a:pt x="2732" y="1297"/>
                </a:lnTo>
                <a:lnTo>
                  <a:pt x="2737" y="1299"/>
                </a:lnTo>
                <a:lnTo>
                  <a:pt x="2739" y="1301"/>
                </a:lnTo>
                <a:lnTo>
                  <a:pt x="2743" y="1306"/>
                </a:lnTo>
                <a:lnTo>
                  <a:pt x="2750" y="1310"/>
                </a:lnTo>
                <a:lnTo>
                  <a:pt x="2752" y="1312"/>
                </a:lnTo>
                <a:lnTo>
                  <a:pt x="2752" y="1315"/>
                </a:lnTo>
                <a:lnTo>
                  <a:pt x="2754" y="1315"/>
                </a:lnTo>
                <a:lnTo>
                  <a:pt x="2754" y="1315"/>
                </a:lnTo>
                <a:lnTo>
                  <a:pt x="2757" y="1315"/>
                </a:lnTo>
                <a:lnTo>
                  <a:pt x="2763" y="1308"/>
                </a:lnTo>
                <a:lnTo>
                  <a:pt x="2765" y="1306"/>
                </a:lnTo>
                <a:lnTo>
                  <a:pt x="2768" y="1306"/>
                </a:lnTo>
                <a:lnTo>
                  <a:pt x="2770" y="1310"/>
                </a:lnTo>
                <a:lnTo>
                  <a:pt x="2772" y="1315"/>
                </a:lnTo>
                <a:lnTo>
                  <a:pt x="2772" y="1317"/>
                </a:lnTo>
                <a:lnTo>
                  <a:pt x="2772" y="1317"/>
                </a:lnTo>
                <a:lnTo>
                  <a:pt x="2772" y="1319"/>
                </a:lnTo>
                <a:lnTo>
                  <a:pt x="2774" y="1323"/>
                </a:lnTo>
                <a:lnTo>
                  <a:pt x="2774" y="1326"/>
                </a:lnTo>
                <a:lnTo>
                  <a:pt x="2777" y="1330"/>
                </a:lnTo>
                <a:lnTo>
                  <a:pt x="2779" y="1332"/>
                </a:lnTo>
                <a:lnTo>
                  <a:pt x="2783" y="1332"/>
                </a:lnTo>
                <a:lnTo>
                  <a:pt x="2792" y="1334"/>
                </a:lnTo>
                <a:lnTo>
                  <a:pt x="2796" y="1337"/>
                </a:lnTo>
                <a:lnTo>
                  <a:pt x="2801" y="1339"/>
                </a:lnTo>
                <a:lnTo>
                  <a:pt x="2803" y="1341"/>
                </a:lnTo>
                <a:lnTo>
                  <a:pt x="2805" y="1341"/>
                </a:lnTo>
                <a:lnTo>
                  <a:pt x="2805" y="1339"/>
                </a:lnTo>
                <a:lnTo>
                  <a:pt x="2807" y="1339"/>
                </a:lnTo>
                <a:lnTo>
                  <a:pt x="2812" y="1339"/>
                </a:lnTo>
                <a:lnTo>
                  <a:pt x="2816" y="1339"/>
                </a:lnTo>
                <a:lnTo>
                  <a:pt x="2818" y="1341"/>
                </a:lnTo>
                <a:lnTo>
                  <a:pt x="2821" y="1343"/>
                </a:lnTo>
                <a:lnTo>
                  <a:pt x="2823" y="1343"/>
                </a:lnTo>
                <a:lnTo>
                  <a:pt x="2827" y="1339"/>
                </a:lnTo>
                <a:lnTo>
                  <a:pt x="2829" y="1337"/>
                </a:lnTo>
                <a:lnTo>
                  <a:pt x="2832" y="1337"/>
                </a:lnTo>
                <a:lnTo>
                  <a:pt x="2834" y="1337"/>
                </a:lnTo>
                <a:lnTo>
                  <a:pt x="2836" y="1337"/>
                </a:lnTo>
                <a:lnTo>
                  <a:pt x="2840" y="1337"/>
                </a:lnTo>
                <a:lnTo>
                  <a:pt x="2840" y="1339"/>
                </a:lnTo>
                <a:lnTo>
                  <a:pt x="2843" y="1341"/>
                </a:lnTo>
                <a:lnTo>
                  <a:pt x="2843" y="1343"/>
                </a:lnTo>
                <a:lnTo>
                  <a:pt x="2847" y="1343"/>
                </a:lnTo>
                <a:lnTo>
                  <a:pt x="2849" y="1345"/>
                </a:lnTo>
                <a:lnTo>
                  <a:pt x="2851" y="1345"/>
                </a:lnTo>
                <a:lnTo>
                  <a:pt x="2854" y="1348"/>
                </a:lnTo>
                <a:lnTo>
                  <a:pt x="2856" y="1348"/>
                </a:lnTo>
                <a:lnTo>
                  <a:pt x="2858" y="1348"/>
                </a:lnTo>
                <a:lnTo>
                  <a:pt x="2860" y="1348"/>
                </a:lnTo>
                <a:lnTo>
                  <a:pt x="2867" y="1345"/>
                </a:lnTo>
                <a:lnTo>
                  <a:pt x="2869" y="1345"/>
                </a:lnTo>
                <a:lnTo>
                  <a:pt x="2871" y="1345"/>
                </a:lnTo>
                <a:lnTo>
                  <a:pt x="2876" y="1350"/>
                </a:lnTo>
                <a:lnTo>
                  <a:pt x="2880" y="1354"/>
                </a:lnTo>
                <a:lnTo>
                  <a:pt x="2882" y="1354"/>
                </a:lnTo>
                <a:lnTo>
                  <a:pt x="2885" y="1356"/>
                </a:lnTo>
                <a:lnTo>
                  <a:pt x="2885" y="1361"/>
                </a:lnTo>
                <a:lnTo>
                  <a:pt x="2887" y="1361"/>
                </a:lnTo>
                <a:lnTo>
                  <a:pt x="2887" y="1363"/>
                </a:lnTo>
                <a:lnTo>
                  <a:pt x="2885" y="1365"/>
                </a:lnTo>
                <a:lnTo>
                  <a:pt x="2885" y="1368"/>
                </a:lnTo>
                <a:lnTo>
                  <a:pt x="2882" y="1370"/>
                </a:lnTo>
                <a:lnTo>
                  <a:pt x="2882" y="1372"/>
                </a:lnTo>
                <a:lnTo>
                  <a:pt x="2882" y="1374"/>
                </a:lnTo>
                <a:lnTo>
                  <a:pt x="2885" y="1374"/>
                </a:lnTo>
                <a:lnTo>
                  <a:pt x="2885" y="1376"/>
                </a:lnTo>
                <a:lnTo>
                  <a:pt x="2887" y="1376"/>
                </a:lnTo>
                <a:lnTo>
                  <a:pt x="2893" y="1374"/>
                </a:lnTo>
                <a:lnTo>
                  <a:pt x="2898" y="1374"/>
                </a:lnTo>
                <a:lnTo>
                  <a:pt x="2907" y="1374"/>
                </a:lnTo>
                <a:lnTo>
                  <a:pt x="2909" y="1374"/>
                </a:lnTo>
                <a:lnTo>
                  <a:pt x="2913" y="1374"/>
                </a:lnTo>
                <a:lnTo>
                  <a:pt x="2915" y="1376"/>
                </a:lnTo>
                <a:lnTo>
                  <a:pt x="2924" y="1376"/>
                </a:lnTo>
                <a:lnTo>
                  <a:pt x="2926" y="1376"/>
                </a:lnTo>
                <a:lnTo>
                  <a:pt x="2929" y="1376"/>
                </a:lnTo>
                <a:lnTo>
                  <a:pt x="2931" y="1379"/>
                </a:lnTo>
                <a:lnTo>
                  <a:pt x="2931" y="1383"/>
                </a:lnTo>
                <a:lnTo>
                  <a:pt x="2931" y="1390"/>
                </a:lnTo>
                <a:lnTo>
                  <a:pt x="2931" y="1394"/>
                </a:lnTo>
                <a:lnTo>
                  <a:pt x="2931" y="1401"/>
                </a:lnTo>
                <a:lnTo>
                  <a:pt x="2931" y="1403"/>
                </a:lnTo>
                <a:lnTo>
                  <a:pt x="2931" y="1405"/>
                </a:lnTo>
                <a:lnTo>
                  <a:pt x="2931" y="1407"/>
                </a:lnTo>
                <a:lnTo>
                  <a:pt x="2931" y="1409"/>
                </a:lnTo>
                <a:lnTo>
                  <a:pt x="2931" y="1414"/>
                </a:lnTo>
                <a:lnTo>
                  <a:pt x="2931" y="1418"/>
                </a:lnTo>
                <a:lnTo>
                  <a:pt x="2933" y="1418"/>
                </a:lnTo>
                <a:lnTo>
                  <a:pt x="2933" y="1420"/>
                </a:lnTo>
                <a:lnTo>
                  <a:pt x="2935" y="1423"/>
                </a:lnTo>
                <a:lnTo>
                  <a:pt x="2935" y="1423"/>
                </a:lnTo>
                <a:lnTo>
                  <a:pt x="2938" y="1423"/>
                </a:lnTo>
                <a:lnTo>
                  <a:pt x="2940" y="1423"/>
                </a:lnTo>
                <a:lnTo>
                  <a:pt x="2942" y="1423"/>
                </a:lnTo>
                <a:lnTo>
                  <a:pt x="2944" y="1423"/>
                </a:lnTo>
                <a:lnTo>
                  <a:pt x="2949" y="1423"/>
                </a:lnTo>
                <a:lnTo>
                  <a:pt x="2951" y="1423"/>
                </a:lnTo>
                <a:lnTo>
                  <a:pt x="2953" y="1425"/>
                </a:lnTo>
                <a:lnTo>
                  <a:pt x="2953" y="1427"/>
                </a:lnTo>
                <a:lnTo>
                  <a:pt x="2957" y="1427"/>
                </a:lnTo>
                <a:lnTo>
                  <a:pt x="2960" y="1427"/>
                </a:lnTo>
                <a:lnTo>
                  <a:pt x="2964" y="1429"/>
                </a:lnTo>
                <a:lnTo>
                  <a:pt x="2966" y="1434"/>
                </a:lnTo>
                <a:lnTo>
                  <a:pt x="2968" y="1434"/>
                </a:lnTo>
                <a:lnTo>
                  <a:pt x="2968" y="1436"/>
                </a:lnTo>
                <a:lnTo>
                  <a:pt x="2971" y="1436"/>
                </a:lnTo>
                <a:lnTo>
                  <a:pt x="2975" y="1436"/>
                </a:lnTo>
                <a:lnTo>
                  <a:pt x="2979" y="1436"/>
                </a:lnTo>
                <a:lnTo>
                  <a:pt x="2982" y="1436"/>
                </a:lnTo>
                <a:lnTo>
                  <a:pt x="2982" y="1438"/>
                </a:lnTo>
                <a:lnTo>
                  <a:pt x="2984" y="1438"/>
                </a:lnTo>
                <a:lnTo>
                  <a:pt x="2984" y="1440"/>
                </a:lnTo>
                <a:lnTo>
                  <a:pt x="2984" y="1443"/>
                </a:lnTo>
                <a:lnTo>
                  <a:pt x="2984" y="1445"/>
                </a:lnTo>
                <a:lnTo>
                  <a:pt x="2984" y="1447"/>
                </a:lnTo>
                <a:lnTo>
                  <a:pt x="2986" y="1451"/>
                </a:lnTo>
                <a:lnTo>
                  <a:pt x="2988" y="1454"/>
                </a:lnTo>
                <a:lnTo>
                  <a:pt x="2990" y="1456"/>
                </a:lnTo>
                <a:lnTo>
                  <a:pt x="2993" y="1458"/>
                </a:lnTo>
                <a:lnTo>
                  <a:pt x="2995" y="1458"/>
                </a:lnTo>
                <a:lnTo>
                  <a:pt x="2999" y="1458"/>
                </a:lnTo>
                <a:lnTo>
                  <a:pt x="3004" y="1460"/>
                </a:lnTo>
                <a:lnTo>
                  <a:pt x="3004" y="1462"/>
                </a:lnTo>
                <a:lnTo>
                  <a:pt x="3006" y="1465"/>
                </a:lnTo>
                <a:lnTo>
                  <a:pt x="3008" y="1465"/>
                </a:lnTo>
                <a:lnTo>
                  <a:pt x="3010" y="1465"/>
                </a:lnTo>
                <a:lnTo>
                  <a:pt x="3015" y="1465"/>
                </a:lnTo>
                <a:lnTo>
                  <a:pt x="3019" y="1465"/>
                </a:lnTo>
                <a:lnTo>
                  <a:pt x="3019" y="1467"/>
                </a:lnTo>
                <a:lnTo>
                  <a:pt x="3019" y="1467"/>
                </a:lnTo>
                <a:lnTo>
                  <a:pt x="3021" y="1469"/>
                </a:lnTo>
                <a:lnTo>
                  <a:pt x="3021" y="1473"/>
                </a:lnTo>
                <a:lnTo>
                  <a:pt x="3021" y="1476"/>
                </a:lnTo>
                <a:lnTo>
                  <a:pt x="3024" y="1478"/>
                </a:lnTo>
                <a:lnTo>
                  <a:pt x="3026" y="1478"/>
                </a:lnTo>
                <a:lnTo>
                  <a:pt x="3028" y="1476"/>
                </a:lnTo>
                <a:lnTo>
                  <a:pt x="3035" y="1476"/>
                </a:lnTo>
                <a:lnTo>
                  <a:pt x="3039" y="1476"/>
                </a:lnTo>
                <a:lnTo>
                  <a:pt x="3052" y="1478"/>
                </a:lnTo>
                <a:lnTo>
                  <a:pt x="3054" y="1480"/>
                </a:lnTo>
                <a:lnTo>
                  <a:pt x="3057" y="1480"/>
                </a:lnTo>
                <a:lnTo>
                  <a:pt x="3057" y="1482"/>
                </a:lnTo>
                <a:lnTo>
                  <a:pt x="3059" y="1484"/>
                </a:lnTo>
                <a:lnTo>
                  <a:pt x="3061" y="1489"/>
                </a:lnTo>
                <a:lnTo>
                  <a:pt x="3063" y="1491"/>
                </a:lnTo>
                <a:lnTo>
                  <a:pt x="3065" y="1493"/>
                </a:lnTo>
                <a:lnTo>
                  <a:pt x="3068" y="1493"/>
                </a:lnTo>
                <a:lnTo>
                  <a:pt x="3072" y="1491"/>
                </a:lnTo>
                <a:lnTo>
                  <a:pt x="3074" y="1489"/>
                </a:lnTo>
                <a:lnTo>
                  <a:pt x="3079" y="1489"/>
                </a:lnTo>
                <a:lnTo>
                  <a:pt x="3081" y="1491"/>
                </a:lnTo>
                <a:lnTo>
                  <a:pt x="3083" y="1491"/>
                </a:lnTo>
                <a:lnTo>
                  <a:pt x="3085" y="1493"/>
                </a:lnTo>
                <a:lnTo>
                  <a:pt x="3087" y="1495"/>
                </a:lnTo>
                <a:lnTo>
                  <a:pt x="3090" y="1498"/>
                </a:lnTo>
                <a:lnTo>
                  <a:pt x="3092" y="1498"/>
                </a:lnTo>
                <a:lnTo>
                  <a:pt x="3096" y="1493"/>
                </a:lnTo>
                <a:lnTo>
                  <a:pt x="3099" y="1493"/>
                </a:lnTo>
                <a:lnTo>
                  <a:pt x="3101" y="1489"/>
                </a:lnTo>
                <a:lnTo>
                  <a:pt x="3107" y="1484"/>
                </a:lnTo>
                <a:lnTo>
                  <a:pt x="3107" y="1482"/>
                </a:lnTo>
                <a:lnTo>
                  <a:pt x="3110" y="1482"/>
                </a:lnTo>
                <a:lnTo>
                  <a:pt x="3112" y="1480"/>
                </a:lnTo>
                <a:lnTo>
                  <a:pt x="3116" y="1476"/>
                </a:lnTo>
                <a:lnTo>
                  <a:pt x="3118" y="1473"/>
                </a:lnTo>
                <a:lnTo>
                  <a:pt x="3121" y="1471"/>
                </a:lnTo>
                <a:lnTo>
                  <a:pt x="3121" y="1469"/>
                </a:lnTo>
                <a:lnTo>
                  <a:pt x="3123" y="1467"/>
                </a:lnTo>
                <a:lnTo>
                  <a:pt x="3123" y="1465"/>
                </a:lnTo>
                <a:lnTo>
                  <a:pt x="3125" y="1462"/>
                </a:lnTo>
                <a:lnTo>
                  <a:pt x="3125" y="1460"/>
                </a:lnTo>
                <a:lnTo>
                  <a:pt x="3125" y="1460"/>
                </a:lnTo>
                <a:lnTo>
                  <a:pt x="3127" y="1460"/>
                </a:lnTo>
                <a:lnTo>
                  <a:pt x="3129" y="1460"/>
                </a:lnTo>
                <a:lnTo>
                  <a:pt x="3132" y="1460"/>
                </a:lnTo>
                <a:lnTo>
                  <a:pt x="3134" y="1460"/>
                </a:lnTo>
                <a:lnTo>
                  <a:pt x="3136" y="1460"/>
                </a:lnTo>
                <a:lnTo>
                  <a:pt x="3138" y="1458"/>
                </a:lnTo>
                <a:lnTo>
                  <a:pt x="3138" y="1454"/>
                </a:lnTo>
                <a:lnTo>
                  <a:pt x="3138" y="1451"/>
                </a:lnTo>
                <a:lnTo>
                  <a:pt x="3140" y="1449"/>
                </a:lnTo>
                <a:lnTo>
                  <a:pt x="3143" y="1449"/>
                </a:lnTo>
                <a:lnTo>
                  <a:pt x="3149" y="1447"/>
                </a:lnTo>
                <a:lnTo>
                  <a:pt x="3151" y="1445"/>
                </a:lnTo>
                <a:lnTo>
                  <a:pt x="3151" y="1443"/>
                </a:lnTo>
                <a:lnTo>
                  <a:pt x="3154" y="1440"/>
                </a:lnTo>
                <a:lnTo>
                  <a:pt x="3154" y="1438"/>
                </a:lnTo>
                <a:lnTo>
                  <a:pt x="3154" y="1434"/>
                </a:lnTo>
                <a:lnTo>
                  <a:pt x="3154" y="1429"/>
                </a:lnTo>
                <a:lnTo>
                  <a:pt x="3156" y="1425"/>
                </a:lnTo>
                <a:lnTo>
                  <a:pt x="3156" y="1423"/>
                </a:lnTo>
                <a:lnTo>
                  <a:pt x="3158" y="1423"/>
                </a:lnTo>
                <a:lnTo>
                  <a:pt x="3158" y="1420"/>
                </a:lnTo>
                <a:lnTo>
                  <a:pt x="3160" y="1418"/>
                </a:lnTo>
                <a:lnTo>
                  <a:pt x="3162" y="1416"/>
                </a:lnTo>
                <a:lnTo>
                  <a:pt x="3171" y="1403"/>
                </a:lnTo>
                <a:lnTo>
                  <a:pt x="3173" y="1401"/>
                </a:lnTo>
                <a:lnTo>
                  <a:pt x="3176" y="1398"/>
                </a:lnTo>
                <a:lnTo>
                  <a:pt x="3178" y="1398"/>
                </a:lnTo>
                <a:lnTo>
                  <a:pt x="3178" y="1398"/>
                </a:lnTo>
                <a:lnTo>
                  <a:pt x="3180" y="1398"/>
                </a:lnTo>
                <a:lnTo>
                  <a:pt x="3182" y="1401"/>
                </a:lnTo>
                <a:lnTo>
                  <a:pt x="3185" y="1401"/>
                </a:lnTo>
                <a:lnTo>
                  <a:pt x="3187" y="1401"/>
                </a:lnTo>
                <a:lnTo>
                  <a:pt x="3189" y="1401"/>
                </a:lnTo>
                <a:lnTo>
                  <a:pt x="3191" y="1403"/>
                </a:lnTo>
                <a:lnTo>
                  <a:pt x="3193" y="1403"/>
                </a:lnTo>
                <a:lnTo>
                  <a:pt x="3198" y="1398"/>
                </a:lnTo>
                <a:lnTo>
                  <a:pt x="3200" y="1398"/>
                </a:lnTo>
                <a:lnTo>
                  <a:pt x="3202" y="1398"/>
                </a:lnTo>
                <a:lnTo>
                  <a:pt x="3207" y="1398"/>
                </a:lnTo>
                <a:lnTo>
                  <a:pt x="3207" y="1401"/>
                </a:lnTo>
                <a:lnTo>
                  <a:pt x="3209" y="1401"/>
                </a:lnTo>
                <a:lnTo>
                  <a:pt x="3209" y="1403"/>
                </a:lnTo>
                <a:lnTo>
                  <a:pt x="3211" y="1405"/>
                </a:lnTo>
                <a:lnTo>
                  <a:pt x="3211" y="1407"/>
                </a:lnTo>
                <a:lnTo>
                  <a:pt x="3213" y="1409"/>
                </a:lnTo>
                <a:lnTo>
                  <a:pt x="3213" y="1412"/>
                </a:lnTo>
                <a:lnTo>
                  <a:pt x="3215" y="1418"/>
                </a:lnTo>
                <a:lnTo>
                  <a:pt x="3215" y="1425"/>
                </a:lnTo>
                <a:lnTo>
                  <a:pt x="3215" y="1427"/>
                </a:lnTo>
                <a:lnTo>
                  <a:pt x="3215" y="1429"/>
                </a:lnTo>
                <a:lnTo>
                  <a:pt x="3215" y="1431"/>
                </a:lnTo>
                <a:lnTo>
                  <a:pt x="3215" y="1434"/>
                </a:lnTo>
                <a:lnTo>
                  <a:pt x="3215" y="1436"/>
                </a:lnTo>
                <a:lnTo>
                  <a:pt x="3218" y="1440"/>
                </a:lnTo>
                <a:lnTo>
                  <a:pt x="3220" y="1440"/>
                </a:lnTo>
                <a:lnTo>
                  <a:pt x="3226" y="1443"/>
                </a:lnTo>
                <a:lnTo>
                  <a:pt x="3229" y="1443"/>
                </a:lnTo>
                <a:lnTo>
                  <a:pt x="3231" y="1445"/>
                </a:lnTo>
                <a:lnTo>
                  <a:pt x="3231" y="1447"/>
                </a:lnTo>
                <a:lnTo>
                  <a:pt x="3231" y="1449"/>
                </a:lnTo>
                <a:lnTo>
                  <a:pt x="3231" y="1454"/>
                </a:lnTo>
                <a:lnTo>
                  <a:pt x="3231" y="1458"/>
                </a:lnTo>
                <a:lnTo>
                  <a:pt x="3231" y="1460"/>
                </a:lnTo>
                <a:lnTo>
                  <a:pt x="3231" y="1465"/>
                </a:lnTo>
                <a:lnTo>
                  <a:pt x="3231" y="1469"/>
                </a:lnTo>
                <a:lnTo>
                  <a:pt x="3231" y="1471"/>
                </a:lnTo>
                <a:lnTo>
                  <a:pt x="3231" y="1473"/>
                </a:lnTo>
                <a:lnTo>
                  <a:pt x="3231" y="1473"/>
                </a:lnTo>
                <a:lnTo>
                  <a:pt x="3233" y="1476"/>
                </a:lnTo>
                <a:lnTo>
                  <a:pt x="3235" y="1476"/>
                </a:lnTo>
                <a:lnTo>
                  <a:pt x="3237" y="1476"/>
                </a:lnTo>
                <a:lnTo>
                  <a:pt x="3244" y="1476"/>
                </a:lnTo>
                <a:lnTo>
                  <a:pt x="3246" y="1476"/>
                </a:lnTo>
                <a:lnTo>
                  <a:pt x="3251" y="1476"/>
                </a:lnTo>
                <a:lnTo>
                  <a:pt x="3257" y="1476"/>
                </a:lnTo>
                <a:lnTo>
                  <a:pt x="3262" y="1476"/>
                </a:lnTo>
                <a:lnTo>
                  <a:pt x="3264" y="1478"/>
                </a:lnTo>
                <a:lnTo>
                  <a:pt x="3268" y="1482"/>
                </a:lnTo>
                <a:lnTo>
                  <a:pt x="3271" y="1484"/>
                </a:lnTo>
                <a:lnTo>
                  <a:pt x="3271" y="1487"/>
                </a:lnTo>
                <a:lnTo>
                  <a:pt x="3271" y="1489"/>
                </a:lnTo>
                <a:lnTo>
                  <a:pt x="3271" y="1493"/>
                </a:lnTo>
                <a:lnTo>
                  <a:pt x="3271" y="1498"/>
                </a:lnTo>
                <a:lnTo>
                  <a:pt x="3271" y="1500"/>
                </a:lnTo>
                <a:lnTo>
                  <a:pt x="3273" y="1502"/>
                </a:lnTo>
                <a:lnTo>
                  <a:pt x="3273" y="1504"/>
                </a:lnTo>
                <a:lnTo>
                  <a:pt x="3275" y="1504"/>
                </a:lnTo>
                <a:lnTo>
                  <a:pt x="3277" y="1504"/>
                </a:lnTo>
                <a:lnTo>
                  <a:pt x="3279" y="1504"/>
                </a:lnTo>
                <a:lnTo>
                  <a:pt x="3284" y="1502"/>
                </a:lnTo>
                <a:lnTo>
                  <a:pt x="3284" y="1500"/>
                </a:lnTo>
                <a:lnTo>
                  <a:pt x="3284" y="1498"/>
                </a:lnTo>
                <a:lnTo>
                  <a:pt x="3286" y="1495"/>
                </a:lnTo>
                <a:lnTo>
                  <a:pt x="3288" y="1493"/>
                </a:lnTo>
                <a:lnTo>
                  <a:pt x="3290" y="1487"/>
                </a:lnTo>
                <a:lnTo>
                  <a:pt x="3293" y="1484"/>
                </a:lnTo>
                <a:lnTo>
                  <a:pt x="3295" y="1484"/>
                </a:lnTo>
                <a:lnTo>
                  <a:pt x="3297" y="1487"/>
                </a:lnTo>
                <a:lnTo>
                  <a:pt x="3299" y="1491"/>
                </a:lnTo>
                <a:lnTo>
                  <a:pt x="3301" y="1493"/>
                </a:lnTo>
                <a:lnTo>
                  <a:pt x="3301" y="1495"/>
                </a:lnTo>
                <a:lnTo>
                  <a:pt x="3304" y="1498"/>
                </a:lnTo>
                <a:lnTo>
                  <a:pt x="3306" y="1500"/>
                </a:lnTo>
                <a:lnTo>
                  <a:pt x="3310" y="1500"/>
                </a:lnTo>
                <a:lnTo>
                  <a:pt x="3315" y="1500"/>
                </a:lnTo>
                <a:lnTo>
                  <a:pt x="3317" y="1502"/>
                </a:lnTo>
                <a:lnTo>
                  <a:pt x="3317" y="1504"/>
                </a:lnTo>
                <a:lnTo>
                  <a:pt x="3319" y="1504"/>
                </a:lnTo>
                <a:lnTo>
                  <a:pt x="3321" y="1511"/>
                </a:lnTo>
                <a:lnTo>
                  <a:pt x="3326" y="1517"/>
                </a:lnTo>
                <a:lnTo>
                  <a:pt x="3328" y="1522"/>
                </a:lnTo>
                <a:lnTo>
                  <a:pt x="3332" y="1524"/>
                </a:lnTo>
                <a:lnTo>
                  <a:pt x="3337" y="1524"/>
                </a:lnTo>
                <a:lnTo>
                  <a:pt x="3339" y="1524"/>
                </a:lnTo>
                <a:lnTo>
                  <a:pt x="3339" y="1526"/>
                </a:lnTo>
                <a:lnTo>
                  <a:pt x="3346" y="1529"/>
                </a:lnTo>
                <a:lnTo>
                  <a:pt x="3346" y="1531"/>
                </a:lnTo>
                <a:lnTo>
                  <a:pt x="3348" y="1533"/>
                </a:lnTo>
                <a:lnTo>
                  <a:pt x="3352" y="1537"/>
                </a:lnTo>
                <a:lnTo>
                  <a:pt x="3354" y="1544"/>
                </a:lnTo>
                <a:lnTo>
                  <a:pt x="3354" y="1548"/>
                </a:lnTo>
                <a:lnTo>
                  <a:pt x="3354" y="1553"/>
                </a:lnTo>
                <a:lnTo>
                  <a:pt x="3357" y="1553"/>
                </a:lnTo>
                <a:lnTo>
                  <a:pt x="3359" y="1553"/>
                </a:lnTo>
                <a:lnTo>
                  <a:pt x="3365" y="1548"/>
                </a:lnTo>
                <a:lnTo>
                  <a:pt x="3370" y="1546"/>
                </a:lnTo>
                <a:lnTo>
                  <a:pt x="3372" y="1546"/>
                </a:lnTo>
                <a:lnTo>
                  <a:pt x="3374" y="1544"/>
                </a:lnTo>
                <a:lnTo>
                  <a:pt x="3376" y="1544"/>
                </a:lnTo>
                <a:lnTo>
                  <a:pt x="3376" y="1542"/>
                </a:lnTo>
                <a:lnTo>
                  <a:pt x="3379" y="1542"/>
                </a:lnTo>
                <a:lnTo>
                  <a:pt x="3383" y="1542"/>
                </a:lnTo>
                <a:lnTo>
                  <a:pt x="3387" y="1540"/>
                </a:lnTo>
                <a:lnTo>
                  <a:pt x="3390" y="1542"/>
                </a:lnTo>
                <a:lnTo>
                  <a:pt x="3392" y="1542"/>
                </a:lnTo>
                <a:lnTo>
                  <a:pt x="3396" y="1544"/>
                </a:lnTo>
                <a:lnTo>
                  <a:pt x="3398" y="1546"/>
                </a:lnTo>
                <a:lnTo>
                  <a:pt x="3401" y="1546"/>
                </a:lnTo>
                <a:lnTo>
                  <a:pt x="3403" y="1548"/>
                </a:lnTo>
                <a:lnTo>
                  <a:pt x="3405" y="1551"/>
                </a:lnTo>
                <a:lnTo>
                  <a:pt x="3405" y="1553"/>
                </a:lnTo>
                <a:lnTo>
                  <a:pt x="3405" y="1555"/>
                </a:lnTo>
                <a:lnTo>
                  <a:pt x="3403" y="1562"/>
                </a:lnTo>
                <a:lnTo>
                  <a:pt x="3403" y="1564"/>
                </a:lnTo>
                <a:lnTo>
                  <a:pt x="3403" y="1566"/>
                </a:lnTo>
                <a:lnTo>
                  <a:pt x="3403" y="1570"/>
                </a:lnTo>
                <a:lnTo>
                  <a:pt x="3403" y="1573"/>
                </a:lnTo>
                <a:lnTo>
                  <a:pt x="3403" y="1575"/>
                </a:lnTo>
                <a:lnTo>
                  <a:pt x="3405" y="1577"/>
                </a:lnTo>
                <a:lnTo>
                  <a:pt x="3407" y="1579"/>
                </a:lnTo>
                <a:lnTo>
                  <a:pt x="3412" y="1579"/>
                </a:lnTo>
                <a:lnTo>
                  <a:pt x="3418" y="1581"/>
                </a:lnTo>
                <a:lnTo>
                  <a:pt x="3421" y="1581"/>
                </a:lnTo>
                <a:lnTo>
                  <a:pt x="3423" y="1581"/>
                </a:lnTo>
                <a:lnTo>
                  <a:pt x="3423" y="1584"/>
                </a:lnTo>
                <a:lnTo>
                  <a:pt x="3425" y="1584"/>
                </a:lnTo>
                <a:lnTo>
                  <a:pt x="3427" y="1588"/>
                </a:lnTo>
                <a:lnTo>
                  <a:pt x="3429" y="1590"/>
                </a:lnTo>
                <a:lnTo>
                  <a:pt x="3432" y="1595"/>
                </a:lnTo>
                <a:lnTo>
                  <a:pt x="3436" y="1595"/>
                </a:lnTo>
                <a:lnTo>
                  <a:pt x="3438" y="1597"/>
                </a:lnTo>
                <a:lnTo>
                  <a:pt x="3443" y="1597"/>
                </a:lnTo>
                <a:lnTo>
                  <a:pt x="3445" y="1599"/>
                </a:lnTo>
                <a:lnTo>
                  <a:pt x="3449" y="1599"/>
                </a:lnTo>
                <a:lnTo>
                  <a:pt x="3451" y="1599"/>
                </a:lnTo>
                <a:lnTo>
                  <a:pt x="3454" y="1601"/>
                </a:lnTo>
                <a:lnTo>
                  <a:pt x="3456" y="1603"/>
                </a:lnTo>
                <a:lnTo>
                  <a:pt x="3458" y="1603"/>
                </a:lnTo>
                <a:lnTo>
                  <a:pt x="3458" y="1606"/>
                </a:lnTo>
                <a:lnTo>
                  <a:pt x="3456" y="1608"/>
                </a:lnTo>
                <a:lnTo>
                  <a:pt x="3454" y="1608"/>
                </a:lnTo>
                <a:lnTo>
                  <a:pt x="3454" y="1612"/>
                </a:lnTo>
                <a:lnTo>
                  <a:pt x="3454" y="1615"/>
                </a:lnTo>
                <a:lnTo>
                  <a:pt x="3454" y="1619"/>
                </a:lnTo>
                <a:lnTo>
                  <a:pt x="3454" y="1621"/>
                </a:lnTo>
                <a:lnTo>
                  <a:pt x="3451" y="1626"/>
                </a:lnTo>
                <a:lnTo>
                  <a:pt x="3451" y="1628"/>
                </a:lnTo>
                <a:lnTo>
                  <a:pt x="3451" y="1630"/>
                </a:lnTo>
                <a:lnTo>
                  <a:pt x="3454" y="1634"/>
                </a:lnTo>
                <a:lnTo>
                  <a:pt x="3456" y="1637"/>
                </a:lnTo>
                <a:lnTo>
                  <a:pt x="3458" y="1639"/>
                </a:lnTo>
                <a:lnTo>
                  <a:pt x="3458" y="1641"/>
                </a:lnTo>
                <a:lnTo>
                  <a:pt x="3460" y="1645"/>
                </a:lnTo>
                <a:lnTo>
                  <a:pt x="3460" y="1650"/>
                </a:lnTo>
                <a:lnTo>
                  <a:pt x="3462" y="1652"/>
                </a:lnTo>
                <a:lnTo>
                  <a:pt x="3465" y="1654"/>
                </a:lnTo>
                <a:lnTo>
                  <a:pt x="3465" y="1656"/>
                </a:lnTo>
                <a:lnTo>
                  <a:pt x="3467" y="1659"/>
                </a:lnTo>
                <a:lnTo>
                  <a:pt x="3469" y="1659"/>
                </a:lnTo>
                <a:lnTo>
                  <a:pt x="3476" y="1659"/>
                </a:lnTo>
                <a:lnTo>
                  <a:pt x="3478" y="1659"/>
                </a:lnTo>
                <a:lnTo>
                  <a:pt x="3480" y="1661"/>
                </a:lnTo>
                <a:lnTo>
                  <a:pt x="3482" y="1663"/>
                </a:lnTo>
                <a:lnTo>
                  <a:pt x="3484" y="1665"/>
                </a:lnTo>
                <a:lnTo>
                  <a:pt x="3484" y="1667"/>
                </a:lnTo>
                <a:lnTo>
                  <a:pt x="3487" y="1672"/>
                </a:lnTo>
                <a:lnTo>
                  <a:pt x="3487" y="1674"/>
                </a:lnTo>
                <a:lnTo>
                  <a:pt x="3487" y="1676"/>
                </a:lnTo>
                <a:lnTo>
                  <a:pt x="3487" y="1678"/>
                </a:lnTo>
                <a:lnTo>
                  <a:pt x="3487" y="1681"/>
                </a:lnTo>
                <a:lnTo>
                  <a:pt x="3484" y="1683"/>
                </a:lnTo>
                <a:lnTo>
                  <a:pt x="3482" y="1685"/>
                </a:lnTo>
                <a:lnTo>
                  <a:pt x="3478" y="1687"/>
                </a:lnTo>
                <a:lnTo>
                  <a:pt x="3476" y="1689"/>
                </a:lnTo>
                <a:lnTo>
                  <a:pt x="3473" y="1694"/>
                </a:lnTo>
                <a:lnTo>
                  <a:pt x="3467" y="1705"/>
                </a:lnTo>
                <a:lnTo>
                  <a:pt x="3467" y="1707"/>
                </a:lnTo>
                <a:lnTo>
                  <a:pt x="3467" y="1709"/>
                </a:lnTo>
                <a:lnTo>
                  <a:pt x="3467" y="1712"/>
                </a:lnTo>
                <a:lnTo>
                  <a:pt x="3469" y="1712"/>
                </a:lnTo>
                <a:lnTo>
                  <a:pt x="3469" y="1714"/>
                </a:lnTo>
                <a:lnTo>
                  <a:pt x="3471" y="1716"/>
                </a:lnTo>
                <a:lnTo>
                  <a:pt x="3473" y="1718"/>
                </a:lnTo>
                <a:lnTo>
                  <a:pt x="3473" y="1720"/>
                </a:lnTo>
                <a:lnTo>
                  <a:pt x="3476" y="1720"/>
                </a:lnTo>
                <a:lnTo>
                  <a:pt x="3476" y="1723"/>
                </a:lnTo>
                <a:lnTo>
                  <a:pt x="3478" y="1723"/>
                </a:lnTo>
                <a:lnTo>
                  <a:pt x="3480" y="1725"/>
                </a:lnTo>
                <a:lnTo>
                  <a:pt x="3480" y="1727"/>
                </a:lnTo>
                <a:lnTo>
                  <a:pt x="3482" y="1727"/>
                </a:lnTo>
                <a:lnTo>
                  <a:pt x="3482" y="1729"/>
                </a:lnTo>
                <a:lnTo>
                  <a:pt x="3484" y="1729"/>
                </a:lnTo>
                <a:lnTo>
                  <a:pt x="3484" y="1731"/>
                </a:lnTo>
                <a:lnTo>
                  <a:pt x="3484" y="1734"/>
                </a:lnTo>
                <a:lnTo>
                  <a:pt x="3487" y="1734"/>
                </a:lnTo>
                <a:lnTo>
                  <a:pt x="3487" y="1738"/>
                </a:lnTo>
                <a:lnTo>
                  <a:pt x="3487" y="1740"/>
                </a:lnTo>
                <a:lnTo>
                  <a:pt x="3487" y="1740"/>
                </a:lnTo>
                <a:lnTo>
                  <a:pt x="3487" y="1742"/>
                </a:lnTo>
                <a:lnTo>
                  <a:pt x="3487" y="1745"/>
                </a:lnTo>
                <a:lnTo>
                  <a:pt x="3487" y="1751"/>
                </a:lnTo>
                <a:lnTo>
                  <a:pt x="3487" y="1756"/>
                </a:lnTo>
                <a:lnTo>
                  <a:pt x="3487" y="1758"/>
                </a:lnTo>
                <a:lnTo>
                  <a:pt x="3484" y="1767"/>
                </a:lnTo>
                <a:lnTo>
                  <a:pt x="3484" y="1769"/>
                </a:lnTo>
                <a:lnTo>
                  <a:pt x="3482" y="1771"/>
                </a:lnTo>
                <a:lnTo>
                  <a:pt x="3482" y="1773"/>
                </a:lnTo>
                <a:lnTo>
                  <a:pt x="3480" y="1778"/>
                </a:lnTo>
                <a:lnTo>
                  <a:pt x="3478" y="1780"/>
                </a:lnTo>
                <a:lnTo>
                  <a:pt x="3478" y="1784"/>
                </a:lnTo>
                <a:lnTo>
                  <a:pt x="3478" y="1787"/>
                </a:lnTo>
                <a:lnTo>
                  <a:pt x="3478" y="1791"/>
                </a:lnTo>
                <a:lnTo>
                  <a:pt x="3478" y="1793"/>
                </a:lnTo>
                <a:lnTo>
                  <a:pt x="3480" y="1793"/>
                </a:lnTo>
                <a:lnTo>
                  <a:pt x="3480" y="1795"/>
                </a:lnTo>
                <a:lnTo>
                  <a:pt x="3480" y="1798"/>
                </a:lnTo>
                <a:lnTo>
                  <a:pt x="3482" y="1798"/>
                </a:lnTo>
                <a:lnTo>
                  <a:pt x="3484" y="1800"/>
                </a:lnTo>
                <a:lnTo>
                  <a:pt x="3484" y="1802"/>
                </a:lnTo>
                <a:lnTo>
                  <a:pt x="3487" y="1804"/>
                </a:lnTo>
                <a:lnTo>
                  <a:pt x="3489" y="1804"/>
                </a:lnTo>
                <a:lnTo>
                  <a:pt x="3489" y="1806"/>
                </a:lnTo>
                <a:lnTo>
                  <a:pt x="3489" y="1809"/>
                </a:lnTo>
                <a:lnTo>
                  <a:pt x="3491" y="1809"/>
                </a:lnTo>
                <a:lnTo>
                  <a:pt x="3491" y="1811"/>
                </a:lnTo>
                <a:lnTo>
                  <a:pt x="3491" y="1813"/>
                </a:lnTo>
                <a:lnTo>
                  <a:pt x="3491" y="1815"/>
                </a:lnTo>
                <a:lnTo>
                  <a:pt x="3493" y="1815"/>
                </a:lnTo>
                <a:lnTo>
                  <a:pt x="3493" y="1817"/>
                </a:lnTo>
                <a:lnTo>
                  <a:pt x="3489" y="1824"/>
                </a:lnTo>
                <a:lnTo>
                  <a:pt x="3487" y="1826"/>
                </a:lnTo>
                <a:lnTo>
                  <a:pt x="3487" y="1828"/>
                </a:lnTo>
                <a:lnTo>
                  <a:pt x="3484" y="1833"/>
                </a:lnTo>
                <a:lnTo>
                  <a:pt x="3482" y="1837"/>
                </a:lnTo>
                <a:lnTo>
                  <a:pt x="3482" y="1839"/>
                </a:lnTo>
                <a:lnTo>
                  <a:pt x="3480" y="1844"/>
                </a:lnTo>
                <a:lnTo>
                  <a:pt x="3476" y="1846"/>
                </a:lnTo>
                <a:lnTo>
                  <a:pt x="3471" y="1846"/>
                </a:lnTo>
                <a:lnTo>
                  <a:pt x="3469" y="1848"/>
                </a:lnTo>
                <a:lnTo>
                  <a:pt x="3469" y="1850"/>
                </a:lnTo>
                <a:lnTo>
                  <a:pt x="3467" y="1853"/>
                </a:lnTo>
                <a:lnTo>
                  <a:pt x="3467" y="1855"/>
                </a:lnTo>
                <a:lnTo>
                  <a:pt x="3467" y="1857"/>
                </a:lnTo>
                <a:lnTo>
                  <a:pt x="3467" y="1859"/>
                </a:lnTo>
                <a:lnTo>
                  <a:pt x="3467" y="1861"/>
                </a:lnTo>
                <a:lnTo>
                  <a:pt x="3467" y="1866"/>
                </a:lnTo>
                <a:lnTo>
                  <a:pt x="3465" y="1870"/>
                </a:lnTo>
                <a:lnTo>
                  <a:pt x="3465" y="1873"/>
                </a:lnTo>
                <a:lnTo>
                  <a:pt x="3465" y="1875"/>
                </a:lnTo>
                <a:lnTo>
                  <a:pt x="3467" y="1877"/>
                </a:lnTo>
                <a:lnTo>
                  <a:pt x="3467" y="1879"/>
                </a:lnTo>
                <a:lnTo>
                  <a:pt x="3471" y="1886"/>
                </a:lnTo>
                <a:lnTo>
                  <a:pt x="3473" y="1886"/>
                </a:lnTo>
                <a:lnTo>
                  <a:pt x="3473" y="1888"/>
                </a:lnTo>
                <a:lnTo>
                  <a:pt x="3476" y="1890"/>
                </a:lnTo>
                <a:lnTo>
                  <a:pt x="3478" y="1897"/>
                </a:lnTo>
                <a:lnTo>
                  <a:pt x="3478" y="1899"/>
                </a:lnTo>
                <a:lnTo>
                  <a:pt x="3480" y="1901"/>
                </a:lnTo>
                <a:lnTo>
                  <a:pt x="3480" y="1903"/>
                </a:lnTo>
                <a:lnTo>
                  <a:pt x="3482" y="1906"/>
                </a:lnTo>
                <a:lnTo>
                  <a:pt x="3484" y="1910"/>
                </a:lnTo>
                <a:lnTo>
                  <a:pt x="3484" y="1912"/>
                </a:lnTo>
                <a:lnTo>
                  <a:pt x="3484" y="1914"/>
                </a:lnTo>
                <a:lnTo>
                  <a:pt x="3484" y="1917"/>
                </a:lnTo>
                <a:lnTo>
                  <a:pt x="3482" y="1919"/>
                </a:lnTo>
                <a:lnTo>
                  <a:pt x="3480" y="1921"/>
                </a:lnTo>
                <a:lnTo>
                  <a:pt x="3480" y="1923"/>
                </a:lnTo>
                <a:lnTo>
                  <a:pt x="3478" y="1923"/>
                </a:lnTo>
                <a:lnTo>
                  <a:pt x="3478" y="1925"/>
                </a:lnTo>
                <a:lnTo>
                  <a:pt x="3478" y="1928"/>
                </a:lnTo>
                <a:lnTo>
                  <a:pt x="3478" y="1930"/>
                </a:lnTo>
                <a:lnTo>
                  <a:pt x="3480" y="1934"/>
                </a:lnTo>
                <a:lnTo>
                  <a:pt x="3482" y="1934"/>
                </a:lnTo>
                <a:lnTo>
                  <a:pt x="3482" y="1936"/>
                </a:lnTo>
                <a:lnTo>
                  <a:pt x="3482" y="1939"/>
                </a:lnTo>
                <a:lnTo>
                  <a:pt x="3484" y="1941"/>
                </a:lnTo>
                <a:lnTo>
                  <a:pt x="3484" y="1943"/>
                </a:lnTo>
                <a:lnTo>
                  <a:pt x="3484" y="1945"/>
                </a:lnTo>
                <a:lnTo>
                  <a:pt x="3482" y="1947"/>
                </a:lnTo>
                <a:lnTo>
                  <a:pt x="3480" y="1952"/>
                </a:lnTo>
                <a:lnTo>
                  <a:pt x="3473" y="1954"/>
                </a:lnTo>
                <a:lnTo>
                  <a:pt x="3473" y="1956"/>
                </a:lnTo>
                <a:lnTo>
                  <a:pt x="3473" y="1959"/>
                </a:lnTo>
                <a:lnTo>
                  <a:pt x="3471" y="1961"/>
                </a:lnTo>
                <a:lnTo>
                  <a:pt x="3473" y="1961"/>
                </a:lnTo>
                <a:lnTo>
                  <a:pt x="3476" y="1972"/>
                </a:lnTo>
                <a:lnTo>
                  <a:pt x="3476" y="1974"/>
                </a:lnTo>
                <a:lnTo>
                  <a:pt x="3478" y="1978"/>
                </a:lnTo>
                <a:lnTo>
                  <a:pt x="3478" y="1981"/>
                </a:lnTo>
                <a:lnTo>
                  <a:pt x="3476" y="1989"/>
                </a:lnTo>
                <a:lnTo>
                  <a:pt x="3476" y="1992"/>
                </a:lnTo>
                <a:lnTo>
                  <a:pt x="3478" y="1996"/>
                </a:lnTo>
                <a:lnTo>
                  <a:pt x="3480" y="2000"/>
                </a:lnTo>
                <a:lnTo>
                  <a:pt x="3480" y="2005"/>
                </a:lnTo>
                <a:lnTo>
                  <a:pt x="3482" y="2009"/>
                </a:lnTo>
                <a:lnTo>
                  <a:pt x="3484" y="2011"/>
                </a:lnTo>
                <a:lnTo>
                  <a:pt x="3484" y="2014"/>
                </a:lnTo>
                <a:lnTo>
                  <a:pt x="3484" y="2020"/>
                </a:lnTo>
                <a:lnTo>
                  <a:pt x="3482" y="2022"/>
                </a:lnTo>
                <a:lnTo>
                  <a:pt x="3480" y="2027"/>
                </a:lnTo>
                <a:lnTo>
                  <a:pt x="3478" y="2029"/>
                </a:lnTo>
                <a:lnTo>
                  <a:pt x="3476" y="2031"/>
                </a:lnTo>
                <a:lnTo>
                  <a:pt x="3476" y="2036"/>
                </a:lnTo>
                <a:lnTo>
                  <a:pt x="3473" y="2036"/>
                </a:lnTo>
                <a:lnTo>
                  <a:pt x="3473" y="2038"/>
                </a:lnTo>
                <a:lnTo>
                  <a:pt x="3473" y="2042"/>
                </a:lnTo>
                <a:lnTo>
                  <a:pt x="3471" y="2045"/>
                </a:lnTo>
                <a:lnTo>
                  <a:pt x="3471" y="2047"/>
                </a:lnTo>
                <a:lnTo>
                  <a:pt x="3469" y="2049"/>
                </a:lnTo>
                <a:lnTo>
                  <a:pt x="3467" y="2051"/>
                </a:lnTo>
                <a:lnTo>
                  <a:pt x="3465" y="2053"/>
                </a:lnTo>
                <a:lnTo>
                  <a:pt x="3460" y="2058"/>
                </a:lnTo>
                <a:lnTo>
                  <a:pt x="3458" y="2058"/>
                </a:lnTo>
                <a:lnTo>
                  <a:pt x="3456" y="2058"/>
                </a:lnTo>
                <a:lnTo>
                  <a:pt x="3454" y="2060"/>
                </a:lnTo>
                <a:lnTo>
                  <a:pt x="3451" y="2060"/>
                </a:lnTo>
                <a:lnTo>
                  <a:pt x="3449" y="2060"/>
                </a:lnTo>
                <a:lnTo>
                  <a:pt x="3449" y="2062"/>
                </a:lnTo>
                <a:lnTo>
                  <a:pt x="3447" y="2062"/>
                </a:lnTo>
                <a:lnTo>
                  <a:pt x="3445" y="2062"/>
                </a:lnTo>
                <a:lnTo>
                  <a:pt x="3443" y="2064"/>
                </a:lnTo>
                <a:lnTo>
                  <a:pt x="3443" y="2064"/>
                </a:lnTo>
                <a:lnTo>
                  <a:pt x="3440" y="2064"/>
                </a:lnTo>
                <a:lnTo>
                  <a:pt x="3434" y="2064"/>
                </a:lnTo>
                <a:lnTo>
                  <a:pt x="3429" y="2067"/>
                </a:lnTo>
                <a:lnTo>
                  <a:pt x="3425" y="2067"/>
                </a:lnTo>
                <a:lnTo>
                  <a:pt x="3421" y="2071"/>
                </a:lnTo>
                <a:lnTo>
                  <a:pt x="3418" y="2073"/>
                </a:lnTo>
                <a:lnTo>
                  <a:pt x="3418" y="2075"/>
                </a:lnTo>
                <a:lnTo>
                  <a:pt x="3418" y="2080"/>
                </a:lnTo>
                <a:lnTo>
                  <a:pt x="3416" y="2082"/>
                </a:lnTo>
                <a:lnTo>
                  <a:pt x="3414" y="2084"/>
                </a:lnTo>
                <a:lnTo>
                  <a:pt x="3414" y="2086"/>
                </a:lnTo>
                <a:lnTo>
                  <a:pt x="3412" y="2095"/>
                </a:lnTo>
                <a:lnTo>
                  <a:pt x="3409" y="2095"/>
                </a:lnTo>
                <a:lnTo>
                  <a:pt x="3407" y="2097"/>
                </a:lnTo>
                <a:lnTo>
                  <a:pt x="3407" y="2100"/>
                </a:lnTo>
                <a:lnTo>
                  <a:pt x="3407" y="2102"/>
                </a:lnTo>
                <a:lnTo>
                  <a:pt x="3407" y="2104"/>
                </a:lnTo>
                <a:lnTo>
                  <a:pt x="3409" y="2104"/>
                </a:lnTo>
                <a:lnTo>
                  <a:pt x="3412" y="2106"/>
                </a:lnTo>
                <a:lnTo>
                  <a:pt x="3414" y="2106"/>
                </a:lnTo>
                <a:lnTo>
                  <a:pt x="3418" y="2106"/>
                </a:lnTo>
                <a:lnTo>
                  <a:pt x="3421" y="2108"/>
                </a:lnTo>
                <a:lnTo>
                  <a:pt x="3423" y="2108"/>
                </a:lnTo>
                <a:lnTo>
                  <a:pt x="3423" y="2111"/>
                </a:lnTo>
                <a:lnTo>
                  <a:pt x="3425" y="2111"/>
                </a:lnTo>
                <a:lnTo>
                  <a:pt x="3427" y="2115"/>
                </a:lnTo>
                <a:lnTo>
                  <a:pt x="3432" y="2122"/>
                </a:lnTo>
                <a:lnTo>
                  <a:pt x="3434" y="2126"/>
                </a:lnTo>
                <a:lnTo>
                  <a:pt x="3434" y="2128"/>
                </a:lnTo>
                <a:lnTo>
                  <a:pt x="3432" y="2133"/>
                </a:lnTo>
                <a:lnTo>
                  <a:pt x="3432" y="2135"/>
                </a:lnTo>
                <a:lnTo>
                  <a:pt x="3429" y="2137"/>
                </a:lnTo>
                <a:lnTo>
                  <a:pt x="3425" y="2144"/>
                </a:lnTo>
                <a:lnTo>
                  <a:pt x="3425" y="2148"/>
                </a:lnTo>
                <a:lnTo>
                  <a:pt x="3425" y="2150"/>
                </a:lnTo>
                <a:lnTo>
                  <a:pt x="3427" y="2153"/>
                </a:lnTo>
                <a:lnTo>
                  <a:pt x="3440" y="2159"/>
                </a:lnTo>
                <a:lnTo>
                  <a:pt x="3443" y="2161"/>
                </a:lnTo>
                <a:lnTo>
                  <a:pt x="3443" y="2166"/>
                </a:lnTo>
                <a:lnTo>
                  <a:pt x="3443" y="2166"/>
                </a:lnTo>
                <a:lnTo>
                  <a:pt x="3443" y="2168"/>
                </a:lnTo>
                <a:lnTo>
                  <a:pt x="3445" y="2172"/>
                </a:lnTo>
                <a:lnTo>
                  <a:pt x="3447" y="2177"/>
                </a:lnTo>
                <a:lnTo>
                  <a:pt x="3454" y="2183"/>
                </a:lnTo>
                <a:lnTo>
                  <a:pt x="3456" y="2186"/>
                </a:lnTo>
                <a:lnTo>
                  <a:pt x="3456" y="2188"/>
                </a:lnTo>
                <a:lnTo>
                  <a:pt x="3456" y="2190"/>
                </a:lnTo>
                <a:lnTo>
                  <a:pt x="3456" y="2192"/>
                </a:lnTo>
                <a:lnTo>
                  <a:pt x="3454" y="2194"/>
                </a:lnTo>
                <a:lnTo>
                  <a:pt x="3445" y="2199"/>
                </a:lnTo>
                <a:lnTo>
                  <a:pt x="3443" y="2201"/>
                </a:lnTo>
                <a:lnTo>
                  <a:pt x="3443" y="2206"/>
                </a:lnTo>
                <a:lnTo>
                  <a:pt x="3443" y="2208"/>
                </a:lnTo>
                <a:lnTo>
                  <a:pt x="3443" y="2210"/>
                </a:lnTo>
                <a:lnTo>
                  <a:pt x="3445" y="2217"/>
                </a:lnTo>
                <a:lnTo>
                  <a:pt x="3449" y="2219"/>
                </a:lnTo>
                <a:lnTo>
                  <a:pt x="3451" y="2221"/>
                </a:lnTo>
                <a:lnTo>
                  <a:pt x="3454" y="2223"/>
                </a:lnTo>
                <a:lnTo>
                  <a:pt x="3454" y="2225"/>
                </a:lnTo>
                <a:lnTo>
                  <a:pt x="3454" y="2228"/>
                </a:lnTo>
                <a:lnTo>
                  <a:pt x="3454" y="2230"/>
                </a:lnTo>
                <a:lnTo>
                  <a:pt x="3454" y="2232"/>
                </a:lnTo>
                <a:lnTo>
                  <a:pt x="3456" y="2232"/>
                </a:lnTo>
                <a:lnTo>
                  <a:pt x="3458" y="2232"/>
                </a:lnTo>
                <a:lnTo>
                  <a:pt x="3460" y="2232"/>
                </a:lnTo>
                <a:lnTo>
                  <a:pt x="3462" y="2232"/>
                </a:lnTo>
                <a:lnTo>
                  <a:pt x="3467" y="2232"/>
                </a:lnTo>
                <a:lnTo>
                  <a:pt x="3469" y="2234"/>
                </a:lnTo>
                <a:lnTo>
                  <a:pt x="3476" y="2236"/>
                </a:lnTo>
                <a:lnTo>
                  <a:pt x="3480" y="2239"/>
                </a:lnTo>
                <a:lnTo>
                  <a:pt x="3482" y="2241"/>
                </a:lnTo>
                <a:lnTo>
                  <a:pt x="3484" y="2243"/>
                </a:lnTo>
                <a:lnTo>
                  <a:pt x="3484" y="2245"/>
                </a:lnTo>
                <a:lnTo>
                  <a:pt x="3484" y="2247"/>
                </a:lnTo>
                <a:lnTo>
                  <a:pt x="3482" y="2250"/>
                </a:lnTo>
                <a:lnTo>
                  <a:pt x="3480" y="2252"/>
                </a:lnTo>
                <a:lnTo>
                  <a:pt x="3480" y="2254"/>
                </a:lnTo>
                <a:lnTo>
                  <a:pt x="3482" y="2256"/>
                </a:lnTo>
                <a:lnTo>
                  <a:pt x="3482" y="2258"/>
                </a:lnTo>
                <a:lnTo>
                  <a:pt x="3482" y="2263"/>
                </a:lnTo>
                <a:lnTo>
                  <a:pt x="3484" y="2267"/>
                </a:lnTo>
                <a:lnTo>
                  <a:pt x="3487" y="2269"/>
                </a:lnTo>
                <a:lnTo>
                  <a:pt x="3489" y="2269"/>
                </a:lnTo>
                <a:lnTo>
                  <a:pt x="3491" y="2269"/>
                </a:lnTo>
                <a:lnTo>
                  <a:pt x="3493" y="2269"/>
                </a:lnTo>
                <a:lnTo>
                  <a:pt x="3495" y="2269"/>
                </a:lnTo>
                <a:lnTo>
                  <a:pt x="3495" y="2269"/>
                </a:lnTo>
                <a:lnTo>
                  <a:pt x="3498" y="2269"/>
                </a:lnTo>
                <a:lnTo>
                  <a:pt x="3500" y="2269"/>
                </a:lnTo>
                <a:lnTo>
                  <a:pt x="3500" y="2272"/>
                </a:lnTo>
                <a:lnTo>
                  <a:pt x="3385" y="2338"/>
                </a:lnTo>
                <a:lnTo>
                  <a:pt x="3293" y="2389"/>
                </a:lnTo>
                <a:lnTo>
                  <a:pt x="3229" y="2428"/>
                </a:lnTo>
                <a:lnTo>
                  <a:pt x="3196" y="2446"/>
                </a:lnTo>
                <a:lnTo>
                  <a:pt x="3158" y="2468"/>
                </a:lnTo>
                <a:lnTo>
                  <a:pt x="3132" y="2483"/>
                </a:lnTo>
                <a:lnTo>
                  <a:pt x="3132" y="2486"/>
                </a:lnTo>
                <a:lnTo>
                  <a:pt x="3132" y="2488"/>
                </a:lnTo>
                <a:lnTo>
                  <a:pt x="3134" y="2488"/>
                </a:lnTo>
                <a:lnTo>
                  <a:pt x="3134" y="2490"/>
                </a:lnTo>
                <a:lnTo>
                  <a:pt x="3136" y="2492"/>
                </a:lnTo>
                <a:lnTo>
                  <a:pt x="3136" y="2494"/>
                </a:lnTo>
                <a:lnTo>
                  <a:pt x="3138" y="2503"/>
                </a:lnTo>
                <a:lnTo>
                  <a:pt x="3138" y="2505"/>
                </a:lnTo>
                <a:lnTo>
                  <a:pt x="3140" y="2508"/>
                </a:lnTo>
                <a:lnTo>
                  <a:pt x="3140" y="2512"/>
                </a:lnTo>
                <a:lnTo>
                  <a:pt x="3143" y="2516"/>
                </a:lnTo>
                <a:lnTo>
                  <a:pt x="3145" y="2519"/>
                </a:lnTo>
                <a:lnTo>
                  <a:pt x="3147" y="2521"/>
                </a:lnTo>
                <a:lnTo>
                  <a:pt x="3147" y="2525"/>
                </a:lnTo>
                <a:lnTo>
                  <a:pt x="3147" y="2527"/>
                </a:lnTo>
                <a:lnTo>
                  <a:pt x="3151" y="2530"/>
                </a:lnTo>
                <a:lnTo>
                  <a:pt x="3154" y="2530"/>
                </a:lnTo>
                <a:lnTo>
                  <a:pt x="3154" y="2532"/>
                </a:lnTo>
                <a:lnTo>
                  <a:pt x="3156" y="2532"/>
                </a:lnTo>
                <a:lnTo>
                  <a:pt x="3158" y="2534"/>
                </a:lnTo>
                <a:lnTo>
                  <a:pt x="3158" y="2536"/>
                </a:lnTo>
                <a:lnTo>
                  <a:pt x="3158" y="2536"/>
                </a:lnTo>
                <a:lnTo>
                  <a:pt x="3156" y="2536"/>
                </a:lnTo>
                <a:lnTo>
                  <a:pt x="3156" y="2539"/>
                </a:lnTo>
                <a:lnTo>
                  <a:pt x="3158" y="2539"/>
                </a:lnTo>
                <a:lnTo>
                  <a:pt x="3158" y="2541"/>
                </a:lnTo>
                <a:lnTo>
                  <a:pt x="3158" y="2543"/>
                </a:lnTo>
                <a:lnTo>
                  <a:pt x="3158" y="2545"/>
                </a:lnTo>
                <a:lnTo>
                  <a:pt x="3158" y="2547"/>
                </a:lnTo>
                <a:lnTo>
                  <a:pt x="3156" y="2547"/>
                </a:lnTo>
                <a:lnTo>
                  <a:pt x="3156" y="2550"/>
                </a:lnTo>
                <a:lnTo>
                  <a:pt x="3158" y="2552"/>
                </a:lnTo>
                <a:lnTo>
                  <a:pt x="3158" y="2554"/>
                </a:lnTo>
                <a:lnTo>
                  <a:pt x="3156" y="2561"/>
                </a:lnTo>
                <a:lnTo>
                  <a:pt x="3156" y="2563"/>
                </a:lnTo>
                <a:lnTo>
                  <a:pt x="3154" y="2563"/>
                </a:lnTo>
                <a:lnTo>
                  <a:pt x="3151" y="2565"/>
                </a:lnTo>
                <a:lnTo>
                  <a:pt x="3151" y="2567"/>
                </a:lnTo>
                <a:lnTo>
                  <a:pt x="3149" y="2569"/>
                </a:lnTo>
                <a:lnTo>
                  <a:pt x="3147" y="2572"/>
                </a:lnTo>
                <a:lnTo>
                  <a:pt x="3145" y="2572"/>
                </a:lnTo>
                <a:lnTo>
                  <a:pt x="3143" y="2574"/>
                </a:lnTo>
                <a:lnTo>
                  <a:pt x="3140" y="2574"/>
                </a:lnTo>
                <a:lnTo>
                  <a:pt x="3138" y="2576"/>
                </a:lnTo>
                <a:lnTo>
                  <a:pt x="3136" y="2576"/>
                </a:lnTo>
                <a:lnTo>
                  <a:pt x="3134" y="2578"/>
                </a:lnTo>
                <a:lnTo>
                  <a:pt x="3132" y="2578"/>
                </a:lnTo>
                <a:lnTo>
                  <a:pt x="3132" y="2580"/>
                </a:lnTo>
                <a:lnTo>
                  <a:pt x="3129" y="2580"/>
                </a:lnTo>
                <a:lnTo>
                  <a:pt x="3129" y="2583"/>
                </a:lnTo>
                <a:lnTo>
                  <a:pt x="3127" y="2583"/>
                </a:lnTo>
                <a:lnTo>
                  <a:pt x="3125" y="2585"/>
                </a:lnTo>
                <a:lnTo>
                  <a:pt x="3123" y="2585"/>
                </a:lnTo>
                <a:lnTo>
                  <a:pt x="3123" y="2587"/>
                </a:lnTo>
                <a:lnTo>
                  <a:pt x="3121" y="2587"/>
                </a:lnTo>
                <a:lnTo>
                  <a:pt x="3121" y="2589"/>
                </a:lnTo>
                <a:lnTo>
                  <a:pt x="3118" y="2589"/>
                </a:lnTo>
                <a:lnTo>
                  <a:pt x="3118" y="2589"/>
                </a:lnTo>
                <a:lnTo>
                  <a:pt x="3116" y="2589"/>
                </a:lnTo>
                <a:lnTo>
                  <a:pt x="3116" y="2591"/>
                </a:lnTo>
                <a:lnTo>
                  <a:pt x="3114" y="2591"/>
                </a:lnTo>
                <a:lnTo>
                  <a:pt x="3114" y="2594"/>
                </a:lnTo>
                <a:lnTo>
                  <a:pt x="3116" y="2594"/>
                </a:lnTo>
                <a:lnTo>
                  <a:pt x="3114" y="2596"/>
                </a:lnTo>
                <a:lnTo>
                  <a:pt x="3112" y="2598"/>
                </a:lnTo>
                <a:lnTo>
                  <a:pt x="3110" y="2598"/>
                </a:lnTo>
                <a:lnTo>
                  <a:pt x="3110" y="2600"/>
                </a:lnTo>
                <a:lnTo>
                  <a:pt x="3107" y="2600"/>
                </a:lnTo>
                <a:lnTo>
                  <a:pt x="3107" y="2602"/>
                </a:lnTo>
                <a:lnTo>
                  <a:pt x="3107" y="2605"/>
                </a:lnTo>
                <a:lnTo>
                  <a:pt x="3107" y="2607"/>
                </a:lnTo>
                <a:lnTo>
                  <a:pt x="3107" y="2609"/>
                </a:lnTo>
                <a:lnTo>
                  <a:pt x="3105" y="2613"/>
                </a:lnTo>
                <a:lnTo>
                  <a:pt x="3105" y="2616"/>
                </a:lnTo>
                <a:lnTo>
                  <a:pt x="3105" y="2618"/>
                </a:lnTo>
                <a:lnTo>
                  <a:pt x="3105" y="2620"/>
                </a:lnTo>
                <a:lnTo>
                  <a:pt x="3107" y="2620"/>
                </a:lnTo>
                <a:lnTo>
                  <a:pt x="3107" y="2622"/>
                </a:lnTo>
                <a:lnTo>
                  <a:pt x="3110" y="2622"/>
                </a:lnTo>
                <a:lnTo>
                  <a:pt x="3110" y="2625"/>
                </a:lnTo>
                <a:lnTo>
                  <a:pt x="3110" y="2627"/>
                </a:lnTo>
                <a:lnTo>
                  <a:pt x="3110" y="2629"/>
                </a:lnTo>
                <a:lnTo>
                  <a:pt x="3110" y="2631"/>
                </a:lnTo>
                <a:lnTo>
                  <a:pt x="3110" y="2633"/>
                </a:lnTo>
                <a:lnTo>
                  <a:pt x="3107" y="2636"/>
                </a:lnTo>
                <a:lnTo>
                  <a:pt x="3107" y="2638"/>
                </a:lnTo>
                <a:lnTo>
                  <a:pt x="3107" y="2640"/>
                </a:lnTo>
                <a:lnTo>
                  <a:pt x="3105" y="2640"/>
                </a:lnTo>
                <a:lnTo>
                  <a:pt x="3105" y="2642"/>
                </a:lnTo>
                <a:lnTo>
                  <a:pt x="3107" y="2642"/>
                </a:lnTo>
                <a:lnTo>
                  <a:pt x="3107" y="2642"/>
                </a:lnTo>
                <a:lnTo>
                  <a:pt x="3110" y="2647"/>
                </a:lnTo>
                <a:lnTo>
                  <a:pt x="3110" y="2649"/>
                </a:lnTo>
                <a:lnTo>
                  <a:pt x="3112" y="2653"/>
                </a:lnTo>
                <a:lnTo>
                  <a:pt x="3112" y="2655"/>
                </a:lnTo>
                <a:lnTo>
                  <a:pt x="3112" y="2658"/>
                </a:lnTo>
                <a:lnTo>
                  <a:pt x="3112" y="2660"/>
                </a:lnTo>
                <a:lnTo>
                  <a:pt x="3114" y="2664"/>
                </a:lnTo>
                <a:lnTo>
                  <a:pt x="3116" y="2666"/>
                </a:lnTo>
                <a:lnTo>
                  <a:pt x="3116" y="2669"/>
                </a:lnTo>
                <a:lnTo>
                  <a:pt x="3118" y="2669"/>
                </a:lnTo>
                <a:lnTo>
                  <a:pt x="3118" y="2671"/>
                </a:lnTo>
                <a:lnTo>
                  <a:pt x="3121" y="2673"/>
                </a:lnTo>
                <a:lnTo>
                  <a:pt x="3123" y="2673"/>
                </a:lnTo>
                <a:lnTo>
                  <a:pt x="3123" y="2675"/>
                </a:lnTo>
                <a:lnTo>
                  <a:pt x="3123" y="2677"/>
                </a:lnTo>
                <a:lnTo>
                  <a:pt x="3125" y="2677"/>
                </a:lnTo>
                <a:lnTo>
                  <a:pt x="3125" y="2677"/>
                </a:lnTo>
                <a:lnTo>
                  <a:pt x="3127" y="2680"/>
                </a:lnTo>
                <a:lnTo>
                  <a:pt x="3129" y="2682"/>
                </a:lnTo>
                <a:lnTo>
                  <a:pt x="3129" y="2688"/>
                </a:lnTo>
                <a:lnTo>
                  <a:pt x="3129" y="2691"/>
                </a:lnTo>
                <a:lnTo>
                  <a:pt x="3132" y="2691"/>
                </a:lnTo>
                <a:lnTo>
                  <a:pt x="3134" y="2693"/>
                </a:lnTo>
                <a:lnTo>
                  <a:pt x="3136" y="2693"/>
                </a:lnTo>
                <a:lnTo>
                  <a:pt x="3138" y="2695"/>
                </a:lnTo>
                <a:lnTo>
                  <a:pt x="3138" y="2695"/>
                </a:lnTo>
                <a:lnTo>
                  <a:pt x="3140" y="2697"/>
                </a:lnTo>
                <a:lnTo>
                  <a:pt x="3140" y="2699"/>
                </a:lnTo>
                <a:lnTo>
                  <a:pt x="3138" y="2702"/>
                </a:lnTo>
                <a:lnTo>
                  <a:pt x="3136" y="2702"/>
                </a:lnTo>
                <a:lnTo>
                  <a:pt x="3134" y="2702"/>
                </a:lnTo>
                <a:lnTo>
                  <a:pt x="3134" y="2704"/>
                </a:lnTo>
                <a:lnTo>
                  <a:pt x="3136" y="2704"/>
                </a:lnTo>
                <a:lnTo>
                  <a:pt x="3136" y="2706"/>
                </a:lnTo>
                <a:lnTo>
                  <a:pt x="3136" y="2708"/>
                </a:lnTo>
                <a:lnTo>
                  <a:pt x="3138" y="2708"/>
                </a:lnTo>
                <a:lnTo>
                  <a:pt x="3140" y="2711"/>
                </a:lnTo>
                <a:lnTo>
                  <a:pt x="3140" y="2713"/>
                </a:lnTo>
                <a:lnTo>
                  <a:pt x="3143" y="2713"/>
                </a:lnTo>
                <a:lnTo>
                  <a:pt x="3143" y="2715"/>
                </a:lnTo>
                <a:lnTo>
                  <a:pt x="3143" y="2719"/>
                </a:lnTo>
                <a:lnTo>
                  <a:pt x="3143" y="2722"/>
                </a:lnTo>
                <a:lnTo>
                  <a:pt x="3140" y="2722"/>
                </a:lnTo>
                <a:lnTo>
                  <a:pt x="3143" y="2724"/>
                </a:lnTo>
                <a:lnTo>
                  <a:pt x="3143" y="2726"/>
                </a:lnTo>
                <a:lnTo>
                  <a:pt x="3143" y="2728"/>
                </a:lnTo>
                <a:lnTo>
                  <a:pt x="3145" y="2730"/>
                </a:lnTo>
                <a:lnTo>
                  <a:pt x="3145" y="2733"/>
                </a:lnTo>
                <a:lnTo>
                  <a:pt x="3145" y="2735"/>
                </a:lnTo>
                <a:lnTo>
                  <a:pt x="3147" y="2735"/>
                </a:lnTo>
                <a:lnTo>
                  <a:pt x="3147" y="2737"/>
                </a:lnTo>
                <a:lnTo>
                  <a:pt x="3147" y="2739"/>
                </a:lnTo>
                <a:lnTo>
                  <a:pt x="3147" y="2741"/>
                </a:lnTo>
                <a:lnTo>
                  <a:pt x="3147" y="2744"/>
                </a:lnTo>
                <a:lnTo>
                  <a:pt x="3147" y="2746"/>
                </a:lnTo>
                <a:lnTo>
                  <a:pt x="3147" y="2748"/>
                </a:lnTo>
                <a:lnTo>
                  <a:pt x="3147" y="2748"/>
                </a:lnTo>
                <a:lnTo>
                  <a:pt x="3147" y="2750"/>
                </a:lnTo>
                <a:lnTo>
                  <a:pt x="3147" y="2755"/>
                </a:lnTo>
                <a:lnTo>
                  <a:pt x="3147" y="2757"/>
                </a:lnTo>
                <a:lnTo>
                  <a:pt x="3147" y="2759"/>
                </a:lnTo>
                <a:lnTo>
                  <a:pt x="3145" y="2761"/>
                </a:lnTo>
                <a:lnTo>
                  <a:pt x="3147" y="2763"/>
                </a:lnTo>
                <a:lnTo>
                  <a:pt x="3147" y="2766"/>
                </a:lnTo>
                <a:lnTo>
                  <a:pt x="3147" y="2768"/>
                </a:lnTo>
                <a:lnTo>
                  <a:pt x="3145" y="2770"/>
                </a:lnTo>
                <a:lnTo>
                  <a:pt x="3145" y="2772"/>
                </a:lnTo>
                <a:lnTo>
                  <a:pt x="3145" y="2774"/>
                </a:lnTo>
                <a:lnTo>
                  <a:pt x="3145" y="2777"/>
                </a:lnTo>
                <a:lnTo>
                  <a:pt x="3147" y="2777"/>
                </a:lnTo>
                <a:lnTo>
                  <a:pt x="3147" y="2779"/>
                </a:lnTo>
                <a:lnTo>
                  <a:pt x="3147" y="2781"/>
                </a:lnTo>
                <a:lnTo>
                  <a:pt x="3147" y="2783"/>
                </a:lnTo>
                <a:lnTo>
                  <a:pt x="3147" y="2788"/>
                </a:lnTo>
                <a:lnTo>
                  <a:pt x="3147" y="2790"/>
                </a:lnTo>
                <a:lnTo>
                  <a:pt x="3145" y="2790"/>
                </a:lnTo>
                <a:lnTo>
                  <a:pt x="3145" y="2792"/>
                </a:lnTo>
                <a:lnTo>
                  <a:pt x="3145" y="2794"/>
                </a:lnTo>
                <a:lnTo>
                  <a:pt x="3143" y="2797"/>
                </a:lnTo>
                <a:lnTo>
                  <a:pt x="3140" y="2799"/>
                </a:lnTo>
                <a:lnTo>
                  <a:pt x="3138" y="2799"/>
                </a:lnTo>
                <a:lnTo>
                  <a:pt x="3138" y="2801"/>
                </a:lnTo>
                <a:lnTo>
                  <a:pt x="3140" y="2801"/>
                </a:lnTo>
                <a:lnTo>
                  <a:pt x="3140" y="2801"/>
                </a:lnTo>
                <a:lnTo>
                  <a:pt x="3143" y="2803"/>
                </a:lnTo>
                <a:lnTo>
                  <a:pt x="3143" y="2805"/>
                </a:lnTo>
                <a:lnTo>
                  <a:pt x="3143" y="2808"/>
                </a:lnTo>
                <a:lnTo>
                  <a:pt x="3140" y="2808"/>
                </a:lnTo>
                <a:lnTo>
                  <a:pt x="3138" y="2810"/>
                </a:lnTo>
                <a:lnTo>
                  <a:pt x="3138" y="2812"/>
                </a:lnTo>
                <a:lnTo>
                  <a:pt x="3140" y="2812"/>
                </a:lnTo>
                <a:lnTo>
                  <a:pt x="3140" y="2814"/>
                </a:lnTo>
                <a:lnTo>
                  <a:pt x="3138" y="2814"/>
                </a:lnTo>
                <a:lnTo>
                  <a:pt x="3138" y="2816"/>
                </a:lnTo>
                <a:lnTo>
                  <a:pt x="3138" y="2819"/>
                </a:lnTo>
                <a:lnTo>
                  <a:pt x="3136" y="2821"/>
                </a:lnTo>
                <a:lnTo>
                  <a:pt x="3136" y="2823"/>
                </a:lnTo>
                <a:lnTo>
                  <a:pt x="3134" y="2823"/>
                </a:lnTo>
                <a:lnTo>
                  <a:pt x="3134" y="2825"/>
                </a:lnTo>
                <a:lnTo>
                  <a:pt x="3132" y="2827"/>
                </a:lnTo>
                <a:lnTo>
                  <a:pt x="3132" y="2830"/>
                </a:lnTo>
                <a:lnTo>
                  <a:pt x="3132" y="2832"/>
                </a:lnTo>
                <a:lnTo>
                  <a:pt x="3132" y="2834"/>
                </a:lnTo>
                <a:lnTo>
                  <a:pt x="3132" y="2836"/>
                </a:lnTo>
                <a:lnTo>
                  <a:pt x="3132" y="2838"/>
                </a:lnTo>
                <a:lnTo>
                  <a:pt x="3129" y="2841"/>
                </a:lnTo>
                <a:lnTo>
                  <a:pt x="3129" y="2843"/>
                </a:lnTo>
                <a:lnTo>
                  <a:pt x="3127" y="2843"/>
                </a:lnTo>
                <a:lnTo>
                  <a:pt x="3125" y="2849"/>
                </a:lnTo>
                <a:lnTo>
                  <a:pt x="3123" y="2856"/>
                </a:lnTo>
                <a:lnTo>
                  <a:pt x="3123" y="2858"/>
                </a:lnTo>
                <a:lnTo>
                  <a:pt x="3121" y="2858"/>
                </a:lnTo>
                <a:lnTo>
                  <a:pt x="3121" y="2860"/>
                </a:lnTo>
                <a:lnTo>
                  <a:pt x="3121" y="2863"/>
                </a:lnTo>
                <a:lnTo>
                  <a:pt x="3121" y="2865"/>
                </a:lnTo>
                <a:lnTo>
                  <a:pt x="3118" y="2867"/>
                </a:lnTo>
                <a:lnTo>
                  <a:pt x="3116" y="2869"/>
                </a:lnTo>
                <a:lnTo>
                  <a:pt x="3116" y="2871"/>
                </a:lnTo>
                <a:lnTo>
                  <a:pt x="3116" y="2874"/>
                </a:lnTo>
                <a:lnTo>
                  <a:pt x="3116" y="2876"/>
                </a:lnTo>
                <a:lnTo>
                  <a:pt x="3116" y="2878"/>
                </a:lnTo>
                <a:lnTo>
                  <a:pt x="3116" y="2880"/>
                </a:lnTo>
                <a:lnTo>
                  <a:pt x="3116" y="2883"/>
                </a:lnTo>
                <a:lnTo>
                  <a:pt x="3116" y="2885"/>
                </a:lnTo>
                <a:lnTo>
                  <a:pt x="3114" y="2887"/>
                </a:lnTo>
                <a:lnTo>
                  <a:pt x="3114" y="2889"/>
                </a:lnTo>
                <a:lnTo>
                  <a:pt x="3114" y="2891"/>
                </a:lnTo>
                <a:lnTo>
                  <a:pt x="3114" y="2894"/>
                </a:lnTo>
                <a:lnTo>
                  <a:pt x="3116" y="2894"/>
                </a:lnTo>
                <a:lnTo>
                  <a:pt x="3116" y="2898"/>
                </a:lnTo>
                <a:lnTo>
                  <a:pt x="3118" y="2902"/>
                </a:lnTo>
                <a:lnTo>
                  <a:pt x="3118" y="2905"/>
                </a:lnTo>
                <a:lnTo>
                  <a:pt x="3118" y="2907"/>
                </a:lnTo>
                <a:lnTo>
                  <a:pt x="3121" y="2907"/>
                </a:lnTo>
                <a:lnTo>
                  <a:pt x="3123" y="2907"/>
                </a:lnTo>
                <a:lnTo>
                  <a:pt x="3125" y="2907"/>
                </a:lnTo>
                <a:lnTo>
                  <a:pt x="3125" y="2909"/>
                </a:lnTo>
                <a:lnTo>
                  <a:pt x="3125" y="2909"/>
                </a:lnTo>
                <a:lnTo>
                  <a:pt x="3127" y="2909"/>
                </a:lnTo>
                <a:lnTo>
                  <a:pt x="3129" y="2907"/>
                </a:lnTo>
                <a:lnTo>
                  <a:pt x="3132" y="2907"/>
                </a:lnTo>
                <a:lnTo>
                  <a:pt x="3134" y="2907"/>
                </a:lnTo>
                <a:lnTo>
                  <a:pt x="3136" y="2907"/>
                </a:lnTo>
                <a:lnTo>
                  <a:pt x="3138" y="2907"/>
                </a:lnTo>
                <a:lnTo>
                  <a:pt x="3140" y="2907"/>
                </a:lnTo>
                <a:lnTo>
                  <a:pt x="3143" y="2905"/>
                </a:lnTo>
                <a:lnTo>
                  <a:pt x="3145" y="2905"/>
                </a:lnTo>
                <a:lnTo>
                  <a:pt x="3147" y="2902"/>
                </a:lnTo>
                <a:lnTo>
                  <a:pt x="3149" y="2900"/>
                </a:lnTo>
                <a:lnTo>
                  <a:pt x="3151" y="2898"/>
                </a:lnTo>
                <a:lnTo>
                  <a:pt x="3151" y="2896"/>
                </a:lnTo>
                <a:lnTo>
                  <a:pt x="3154" y="2896"/>
                </a:lnTo>
                <a:lnTo>
                  <a:pt x="3156" y="2896"/>
                </a:lnTo>
                <a:lnTo>
                  <a:pt x="3158" y="2894"/>
                </a:lnTo>
                <a:lnTo>
                  <a:pt x="3160" y="2894"/>
                </a:lnTo>
                <a:lnTo>
                  <a:pt x="3162" y="2894"/>
                </a:lnTo>
                <a:lnTo>
                  <a:pt x="3165" y="2894"/>
                </a:lnTo>
                <a:lnTo>
                  <a:pt x="3169" y="2891"/>
                </a:lnTo>
                <a:lnTo>
                  <a:pt x="3171" y="2891"/>
                </a:lnTo>
                <a:lnTo>
                  <a:pt x="3173" y="2891"/>
                </a:lnTo>
                <a:lnTo>
                  <a:pt x="3176" y="2891"/>
                </a:lnTo>
                <a:lnTo>
                  <a:pt x="3178" y="2894"/>
                </a:lnTo>
                <a:lnTo>
                  <a:pt x="3180" y="2894"/>
                </a:lnTo>
                <a:lnTo>
                  <a:pt x="3185" y="2894"/>
                </a:lnTo>
                <a:lnTo>
                  <a:pt x="3187" y="2894"/>
                </a:lnTo>
                <a:lnTo>
                  <a:pt x="3189" y="2894"/>
                </a:lnTo>
                <a:lnTo>
                  <a:pt x="3191" y="2891"/>
                </a:lnTo>
                <a:lnTo>
                  <a:pt x="3196" y="2889"/>
                </a:lnTo>
                <a:lnTo>
                  <a:pt x="3198" y="2889"/>
                </a:lnTo>
                <a:lnTo>
                  <a:pt x="3200" y="2889"/>
                </a:lnTo>
                <a:lnTo>
                  <a:pt x="3202" y="2889"/>
                </a:lnTo>
                <a:lnTo>
                  <a:pt x="3207" y="2889"/>
                </a:lnTo>
                <a:lnTo>
                  <a:pt x="3209" y="2887"/>
                </a:lnTo>
                <a:lnTo>
                  <a:pt x="3211" y="2887"/>
                </a:lnTo>
                <a:lnTo>
                  <a:pt x="3215" y="2885"/>
                </a:lnTo>
                <a:lnTo>
                  <a:pt x="3218" y="2883"/>
                </a:lnTo>
                <a:lnTo>
                  <a:pt x="3220" y="2883"/>
                </a:lnTo>
                <a:lnTo>
                  <a:pt x="3222" y="2880"/>
                </a:lnTo>
                <a:lnTo>
                  <a:pt x="3224" y="2883"/>
                </a:lnTo>
                <a:lnTo>
                  <a:pt x="3224" y="2887"/>
                </a:lnTo>
                <a:lnTo>
                  <a:pt x="3224" y="2889"/>
                </a:lnTo>
                <a:lnTo>
                  <a:pt x="3226" y="2889"/>
                </a:lnTo>
                <a:lnTo>
                  <a:pt x="3226" y="2891"/>
                </a:lnTo>
                <a:lnTo>
                  <a:pt x="3226" y="2894"/>
                </a:lnTo>
                <a:lnTo>
                  <a:pt x="3226" y="2898"/>
                </a:lnTo>
                <a:lnTo>
                  <a:pt x="3226" y="2900"/>
                </a:lnTo>
                <a:lnTo>
                  <a:pt x="3226" y="2905"/>
                </a:lnTo>
                <a:lnTo>
                  <a:pt x="3226" y="2907"/>
                </a:lnTo>
                <a:lnTo>
                  <a:pt x="3226" y="2907"/>
                </a:lnTo>
                <a:lnTo>
                  <a:pt x="3229" y="2913"/>
                </a:lnTo>
                <a:lnTo>
                  <a:pt x="3229" y="2916"/>
                </a:lnTo>
                <a:lnTo>
                  <a:pt x="3229" y="2918"/>
                </a:lnTo>
                <a:lnTo>
                  <a:pt x="3231" y="2918"/>
                </a:lnTo>
                <a:lnTo>
                  <a:pt x="3231" y="2920"/>
                </a:lnTo>
                <a:lnTo>
                  <a:pt x="3231" y="2922"/>
                </a:lnTo>
                <a:lnTo>
                  <a:pt x="3231" y="2924"/>
                </a:lnTo>
                <a:lnTo>
                  <a:pt x="3231" y="2927"/>
                </a:lnTo>
                <a:lnTo>
                  <a:pt x="3231" y="2929"/>
                </a:lnTo>
                <a:lnTo>
                  <a:pt x="3231" y="2933"/>
                </a:lnTo>
                <a:lnTo>
                  <a:pt x="3226" y="2935"/>
                </a:lnTo>
                <a:lnTo>
                  <a:pt x="3224" y="2938"/>
                </a:lnTo>
                <a:lnTo>
                  <a:pt x="3222" y="2940"/>
                </a:lnTo>
                <a:lnTo>
                  <a:pt x="3222" y="2944"/>
                </a:lnTo>
                <a:lnTo>
                  <a:pt x="3220" y="2944"/>
                </a:lnTo>
                <a:lnTo>
                  <a:pt x="3218" y="2944"/>
                </a:lnTo>
                <a:lnTo>
                  <a:pt x="3215" y="2944"/>
                </a:lnTo>
                <a:lnTo>
                  <a:pt x="3215" y="2946"/>
                </a:lnTo>
                <a:lnTo>
                  <a:pt x="3213" y="2946"/>
                </a:lnTo>
                <a:lnTo>
                  <a:pt x="3213" y="2949"/>
                </a:lnTo>
                <a:lnTo>
                  <a:pt x="3211" y="2949"/>
                </a:lnTo>
                <a:lnTo>
                  <a:pt x="3211" y="2951"/>
                </a:lnTo>
                <a:lnTo>
                  <a:pt x="3211" y="2953"/>
                </a:lnTo>
                <a:lnTo>
                  <a:pt x="3209" y="2953"/>
                </a:lnTo>
                <a:lnTo>
                  <a:pt x="3207" y="2955"/>
                </a:lnTo>
                <a:lnTo>
                  <a:pt x="3202" y="2957"/>
                </a:lnTo>
                <a:lnTo>
                  <a:pt x="3198" y="2957"/>
                </a:lnTo>
                <a:lnTo>
                  <a:pt x="3196" y="2957"/>
                </a:lnTo>
                <a:lnTo>
                  <a:pt x="3189" y="2960"/>
                </a:lnTo>
                <a:lnTo>
                  <a:pt x="3187" y="2960"/>
                </a:lnTo>
                <a:lnTo>
                  <a:pt x="3185" y="2957"/>
                </a:lnTo>
                <a:lnTo>
                  <a:pt x="3182" y="2957"/>
                </a:lnTo>
                <a:lnTo>
                  <a:pt x="3180" y="2960"/>
                </a:lnTo>
                <a:lnTo>
                  <a:pt x="3178" y="2960"/>
                </a:lnTo>
                <a:lnTo>
                  <a:pt x="3178" y="2960"/>
                </a:lnTo>
                <a:lnTo>
                  <a:pt x="3176" y="2960"/>
                </a:lnTo>
                <a:lnTo>
                  <a:pt x="3171" y="2960"/>
                </a:lnTo>
                <a:lnTo>
                  <a:pt x="3162" y="2962"/>
                </a:lnTo>
                <a:lnTo>
                  <a:pt x="3160" y="2962"/>
                </a:lnTo>
                <a:lnTo>
                  <a:pt x="3158" y="2962"/>
                </a:lnTo>
                <a:lnTo>
                  <a:pt x="3156" y="2962"/>
                </a:lnTo>
                <a:lnTo>
                  <a:pt x="3154" y="2964"/>
                </a:lnTo>
                <a:lnTo>
                  <a:pt x="3151" y="2966"/>
                </a:lnTo>
                <a:lnTo>
                  <a:pt x="3151" y="2969"/>
                </a:lnTo>
                <a:lnTo>
                  <a:pt x="3151" y="2971"/>
                </a:lnTo>
                <a:lnTo>
                  <a:pt x="3151" y="2973"/>
                </a:lnTo>
                <a:lnTo>
                  <a:pt x="3154" y="2973"/>
                </a:lnTo>
                <a:lnTo>
                  <a:pt x="3156" y="2975"/>
                </a:lnTo>
                <a:lnTo>
                  <a:pt x="3156" y="2977"/>
                </a:lnTo>
                <a:lnTo>
                  <a:pt x="3149" y="2980"/>
                </a:lnTo>
                <a:lnTo>
                  <a:pt x="3145" y="2984"/>
                </a:lnTo>
                <a:lnTo>
                  <a:pt x="3143" y="2984"/>
                </a:lnTo>
                <a:lnTo>
                  <a:pt x="3143" y="2986"/>
                </a:lnTo>
                <a:lnTo>
                  <a:pt x="3140" y="2986"/>
                </a:lnTo>
                <a:lnTo>
                  <a:pt x="3138" y="2988"/>
                </a:lnTo>
                <a:lnTo>
                  <a:pt x="3136" y="2991"/>
                </a:lnTo>
                <a:lnTo>
                  <a:pt x="3136" y="2993"/>
                </a:lnTo>
                <a:lnTo>
                  <a:pt x="3134" y="2995"/>
                </a:lnTo>
                <a:lnTo>
                  <a:pt x="3132" y="2995"/>
                </a:lnTo>
                <a:lnTo>
                  <a:pt x="3129" y="2997"/>
                </a:lnTo>
                <a:lnTo>
                  <a:pt x="3127" y="2999"/>
                </a:lnTo>
                <a:lnTo>
                  <a:pt x="3125" y="2999"/>
                </a:lnTo>
                <a:lnTo>
                  <a:pt x="3125" y="3002"/>
                </a:lnTo>
                <a:lnTo>
                  <a:pt x="3125" y="3004"/>
                </a:lnTo>
                <a:lnTo>
                  <a:pt x="3125" y="3006"/>
                </a:lnTo>
                <a:lnTo>
                  <a:pt x="3125" y="3008"/>
                </a:lnTo>
                <a:lnTo>
                  <a:pt x="3125" y="3010"/>
                </a:lnTo>
                <a:lnTo>
                  <a:pt x="3125" y="3013"/>
                </a:lnTo>
                <a:lnTo>
                  <a:pt x="3125" y="3015"/>
                </a:lnTo>
                <a:lnTo>
                  <a:pt x="3125" y="3015"/>
                </a:lnTo>
                <a:lnTo>
                  <a:pt x="3125" y="3015"/>
                </a:lnTo>
                <a:lnTo>
                  <a:pt x="3127" y="3015"/>
                </a:lnTo>
                <a:lnTo>
                  <a:pt x="3129" y="3015"/>
                </a:lnTo>
                <a:lnTo>
                  <a:pt x="3129" y="3017"/>
                </a:lnTo>
                <a:lnTo>
                  <a:pt x="3129" y="3019"/>
                </a:lnTo>
                <a:lnTo>
                  <a:pt x="3129" y="3021"/>
                </a:lnTo>
                <a:lnTo>
                  <a:pt x="3129" y="3024"/>
                </a:lnTo>
                <a:lnTo>
                  <a:pt x="3127" y="3024"/>
                </a:lnTo>
                <a:lnTo>
                  <a:pt x="3127" y="3026"/>
                </a:lnTo>
                <a:lnTo>
                  <a:pt x="3129" y="3028"/>
                </a:lnTo>
                <a:lnTo>
                  <a:pt x="3129" y="3030"/>
                </a:lnTo>
                <a:lnTo>
                  <a:pt x="3132" y="3030"/>
                </a:lnTo>
                <a:lnTo>
                  <a:pt x="3132" y="3032"/>
                </a:lnTo>
                <a:lnTo>
                  <a:pt x="3134" y="3035"/>
                </a:lnTo>
                <a:lnTo>
                  <a:pt x="3136" y="3037"/>
                </a:lnTo>
                <a:lnTo>
                  <a:pt x="3136" y="3039"/>
                </a:lnTo>
                <a:lnTo>
                  <a:pt x="3138" y="3039"/>
                </a:lnTo>
                <a:lnTo>
                  <a:pt x="3138" y="3041"/>
                </a:lnTo>
                <a:lnTo>
                  <a:pt x="3140" y="3041"/>
                </a:lnTo>
                <a:lnTo>
                  <a:pt x="3143" y="3041"/>
                </a:lnTo>
                <a:lnTo>
                  <a:pt x="3143" y="3044"/>
                </a:lnTo>
                <a:lnTo>
                  <a:pt x="3145" y="3044"/>
                </a:lnTo>
                <a:lnTo>
                  <a:pt x="3149" y="3044"/>
                </a:lnTo>
                <a:lnTo>
                  <a:pt x="3151" y="3044"/>
                </a:lnTo>
                <a:lnTo>
                  <a:pt x="3154" y="3044"/>
                </a:lnTo>
                <a:lnTo>
                  <a:pt x="3156" y="3044"/>
                </a:lnTo>
                <a:lnTo>
                  <a:pt x="3158" y="3044"/>
                </a:lnTo>
                <a:lnTo>
                  <a:pt x="3160" y="3044"/>
                </a:lnTo>
                <a:lnTo>
                  <a:pt x="3160" y="3041"/>
                </a:lnTo>
                <a:lnTo>
                  <a:pt x="3162" y="3041"/>
                </a:lnTo>
                <a:lnTo>
                  <a:pt x="3162" y="3039"/>
                </a:lnTo>
                <a:lnTo>
                  <a:pt x="3165" y="3037"/>
                </a:lnTo>
                <a:lnTo>
                  <a:pt x="3167" y="3037"/>
                </a:lnTo>
                <a:lnTo>
                  <a:pt x="3167" y="3035"/>
                </a:lnTo>
                <a:lnTo>
                  <a:pt x="3167" y="3032"/>
                </a:lnTo>
                <a:lnTo>
                  <a:pt x="3169" y="3030"/>
                </a:lnTo>
                <a:lnTo>
                  <a:pt x="3169" y="3028"/>
                </a:lnTo>
                <a:lnTo>
                  <a:pt x="3171" y="3028"/>
                </a:lnTo>
                <a:lnTo>
                  <a:pt x="3176" y="3028"/>
                </a:lnTo>
                <a:lnTo>
                  <a:pt x="3178" y="3028"/>
                </a:lnTo>
                <a:lnTo>
                  <a:pt x="3180" y="3028"/>
                </a:lnTo>
                <a:lnTo>
                  <a:pt x="3185" y="3028"/>
                </a:lnTo>
                <a:lnTo>
                  <a:pt x="3187" y="3028"/>
                </a:lnTo>
                <a:lnTo>
                  <a:pt x="3189" y="3028"/>
                </a:lnTo>
                <a:lnTo>
                  <a:pt x="3191" y="3030"/>
                </a:lnTo>
                <a:lnTo>
                  <a:pt x="3193" y="3030"/>
                </a:lnTo>
                <a:lnTo>
                  <a:pt x="3196" y="3032"/>
                </a:lnTo>
                <a:lnTo>
                  <a:pt x="3198" y="3032"/>
                </a:lnTo>
                <a:lnTo>
                  <a:pt x="3198" y="3035"/>
                </a:lnTo>
                <a:lnTo>
                  <a:pt x="3200" y="3035"/>
                </a:lnTo>
                <a:lnTo>
                  <a:pt x="3202" y="3035"/>
                </a:lnTo>
                <a:lnTo>
                  <a:pt x="3204" y="3037"/>
                </a:lnTo>
                <a:lnTo>
                  <a:pt x="3207" y="3037"/>
                </a:lnTo>
                <a:lnTo>
                  <a:pt x="3207" y="3035"/>
                </a:lnTo>
                <a:lnTo>
                  <a:pt x="3209" y="3035"/>
                </a:lnTo>
                <a:lnTo>
                  <a:pt x="3211" y="3035"/>
                </a:lnTo>
                <a:lnTo>
                  <a:pt x="3213" y="3035"/>
                </a:lnTo>
                <a:lnTo>
                  <a:pt x="3213" y="3032"/>
                </a:lnTo>
                <a:lnTo>
                  <a:pt x="3220" y="3035"/>
                </a:lnTo>
                <a:lnTo>
                  <a:pt x="3222" y="3035"/>
                </a:lnTo>
                <a:lnTo>
                  <a:pt x="3224" y="3035"/>
                </a:lnTo>
                <a:lnTo>
                  <a:pt x="3226" y="3035"/>
                </a:lnTo>
                <a:lnTo>
                  <a:pt x="3226" y="3032"/>
                </a:lnTo>
                <a:lnTo>
                  <a:pt x="3229" y="3032"/>
                </a:lnTo>
                <a:lnTo>
                  <a:pt x="3231" y="3032"/>
                </a:lnTo>
                <a:lnTo>
                  <a:pt x="3231" y="3032"/>
                </a:lnTo>
                <a:lnTo>
                  <a:pt x="3233" y="3035"/>
                </a:lnTo>
                <a:lnTo>
                  <a:pt x="3233" y="3037"/>
                </a:lnTo>
                <a:lnTo>
                  <a:pt x="3235" y="3037"/>
                </a:lnTo>
                <a:lnTo>
                  <a:pt x="3237" y="3039"/>
                </a:lnTo>
                <a:lnTo>
                  <a:pt x="3240" y="3039"/>
                </a:lnTo>
                <a:lnTo>
                  <a:pt x="3240" y="3041"/>
                </a:lnTo>
                <a:lnTo>
                  <a:pt x="3242" y="3044"/>
                </a:lnTo>
                <a:lnTo>
                  <a:pt x="3242" y="3046"/>
                </a:lnTo>
                <a:lnTo>
                  <a:pt x="3242" y="3048"/>
                </a:lnTo>
                <a:lnTo>
                  <a:pt x="3240" y="3055"/>
                </a:lnTo>
                <a:lnTo>
                  <a:pt x="3235" y="3059"/>
                </a:lnTo>
                <a:lnTo>
                  <a:pt x="3233" y="3061"/>
                </a:lnTo>
                <a:lnTo>
                  <a:pt x="3231" y="3063"/>
                </a:lnTo>
                <a:lnTo>
                  <a:pt x="3218" y="3066"/>
                </a:lnTo>
                <a:lnTo>
                  <a:pt x="3211" y="3068"/>
                </a:lnTo>
                <a:lnTo>
                  <a:pt x="3209" y="3068"/>
                </a:lnTo>
                <a:lnTo>
                  <a:pt x="3204" y="3070"/>
                </a:lnTo>
                <a:lnTo>
                  <a:pt x="3204" y="3072"/>
                </a:lnTo>
                <a:lnTo>
                  <a:pt x="3202" y="3079"/>
                </a:lnTo>
                <a:lnTo>
                  <a:pt x="3200" y="3081"/>
                </a:lnTo>
                <a:lnTo>
                  <a:pt x="3198" y="3083"/>
                </a:lnTo>
                <a:lnTo>
                  <a:pt x="3191" y="3085"/>
                </a:lnTo>
                <a:lnTo>
                  <a:pt x="3189" y="3085"/>
                </a:lnTo>
                <a:lnTo>
                  <a:pt x="3187" y="3085"/>
                </a:lnTo>
                <a:lnTo>
                  <a:pt x="3185" y="3088"/>
                </a:lnTo>
                <a:lnTo>
                  <a:pt x="3180" y="3090"/>
                </a:lnTo>
                <a:lnTo>
                  <a:pt x="3178" y="3090"/>
                </a:lnTo>
                <a:lnTo>
                  <a:pt x="3176" y="3096"/>
                </a:lnTo>
                <a:lnTo>
                  <a:pt x="3173" y="3099"/>
                </a:lnTo>
                <a:lnTo>
                  <a:pt x="3173" y="3101"/>
                </a:lnTo>
                <a:lnTo>
                  <a:pt x="3171" y="3101"/>
                </a:lnTo>
                <a:lnTo>
                  <a:pt x="3171" y="3103"/>
                </a:lnTo>
                <a:lnTo>
                  <a:pt x="3169" y="3105"/>
                </a:lnTo>
                <a:lnTo>
                  <a:pt x="3167" y="3107"/>
                </a:lnTo>
                <a:lnTo>
                  <a:pt x="3162" y="3107"/>
                </a:lnTo>
                <a:lnTo>
                  <a:pt x="3158" y="3107"/>
                </a:lnTo>
                <a:lnTo>
                  <a:pt x="3154" y="3110"/>
                </a:lnTo>
                <a:lnTo>
                  <a:pt x="3149" y="3114"/>
                </a:lnTo>
                <a:lnTo>
                  <a:pt x="3147" y="3116"/>
                </a:lnTo>
                <a:lnTo>
                  <a:pt x="3143" y="3118"/>
                </a:lnTo>
                <a:lnTo>
                  <a:pt x="3136" y="3118"/>
                </a:lnTo>
                <a:lnTo>
                  <a:pt x="3134" y="3118"/>
                </a:lnTo>
                <a:lnTo>
                  <a:pt x="3132" y="3118"/>
                </a:lnTo>
                <a:lnTo>
                  <a:pt x="3132" y="3121"/>
                </a:lnTo>
                <a:lnTo>
                  <a:pt x="3129" y="3121"/>
                </a:lnTo>
                <a:lnTo>
                  <a:pt x="3125" y="3123"/>
                </a:lnTo>
                <a:lnTo>
                  <a:pt x="3121" y="3125"/>
                </a:lnTo>
                <a:lnTo>
                  <a:pt x="3118" y="3125"/>
                </a:lnTo>
                <a:lnTo>
                  <a:pt x="3114" y="3123"/>
                </a:lnTo>
                <a:lnTo>
                  <a:pt x="3110" y="3125"/>
                </a:lnTo>
                <a:lnTo>
                  <a:pt x="3105" y="3125"/>
                </a:lnTo>
                <a:lnTo>
                  <a:pt x="3103" y="3125"/>
                </a:lnTo>
                <a:lnTo>
                  <a:pt x="3099" y="3125"/>
                </a:lnTo>
                <a:lnTo>
                  <a:pt x="3096" y="3125"/>
                </a:lnTo>
                <a:lnTo>
                  <a:pt x="3094" y="3125"/>
                </a:lnTo>
                <a:lnTo>
                  <a:pt x="3092" y="3127"/>
                </a:lnTo>
                <a:lnTo>
                  <a:pt x="3087" y="3130"/>
                </a:lnTo>
                <a:lnTo>
                  <a:pt x="3083" y="3130"/>
                </a:lnTo>
                <a:lnTo>
                  <a:pt x="3076" y="3130"/>
                </a:lnTo>
                <a:lnTo>
                  <a:pt x="3072" y="3130"/>
                </a:lnTo>
                <a:lnTo>
                  <a:pt x="3070" y="3130"/>
                </a:lnTo>
                <a:lnTo>
                  <a:pt x="3068" y="3130"/>
                </a:lnTo>
                <a:lnTo>
                  <a:pt x="3065" y="3130"/>
                </a:lnTo>
                <a:lnTo>
                  <a:pt x="3063" y="3130"/>
                </a:lnTo>
                <a:lnTo>
                  <a:pt x="3061" y="3130"/>
                </a:lnTo>
                <a:lnTo>
                  <a:pt x="3054" y="3127"/>
                </a:lnTo>
                <a:lnTo>
                  <a:pt x="3048" y="3123"/>
                </a:lnTo>
                <a:lnTo>
                  <a:pt x="3046" y="3123"/>
                </a:lnTo>
                <a:lnTo>
                  <a:pt x="3043" y="3123"/>
                </a:lnTo>
                <a:lnTo>
                  <a:pt x="3041" y="3123"/>
                </a:lnTo>
                <a:lnTo>
                  <a:pt x="3041" y="3125"/>
                </a:lnTo>
                <a:lnTo>
                  <a:pt x="3039" y="3125"/>
                </a:lnTo>
                <a:lnTo>
                  <a:pt x="3039" y="3127"/>
                </a:lnTo>
                <a:lnTo>
                  <a:pt x="3039" y="3130"/>
                </a:lnTo>
                <a:lnTo>
                  <a:pt x="3039" y="3132"/>
                </a:lnTo>
                <a:lnTo>
                  <a:pt x="3039" y="3134"/>
                </a:lnTo>
                <a:lnTo>
                  <a:pt x="3039" y="3136"/>
                </a:lnTo>
                <a:lnTo>
                  <a:pt x="3041" y="3138"/>
                </a:lnTo>
                <a:lnTo>
                  <a:pt x="3039" y="3138"/>
                </a:lnTo>
                <a:lnTo>
                  <a:pt x="3039" y="3141"/>
                </a:lnTo>
                <a:lnTo>
                  <a:pt x="3039" y="3143"/>
                </a:lnTo>
                <a:lnTo>
                  <a:pt x="3039" y="3145"/>
                </a:lnTo>
                <a:lnTo>
                  <a:pt x="3041" y="3147"/>
                </a:lnTo>
                <a:lnTo>
                  <a:pt x="3041" y="3149"/>
                </a:lnTo>
                <a:lnTo>
                  <a:pt x="3043" y="3154"/>
                </a:lnTo>
                <a:lnTo>
                  <a:pt x="3043" y="3156"/>
                </a:lnTo>
                <a:lnTo>
                  <a:pt x="3043" y="3158"/>
                </a:lnTo>
                <a:lnTo>
                  <a:pt x="3043" y="3160"/>
                </a:lnTo>
                <a:lnTo>
                  <a:pt x="3043" y="3163"/>
                </a:lnTo>
                <a:lnTo>
                  <a:pt x="3043" y="3165"/>
                </a:lnTo>
                <a:lnTo>
                  <a:pt x="3043" y="3167"/>
                </a:lnTo>
                <a:lnTo>
                  <a:pt x="3043" y="3169"/>
                </a:lnTo>
                <a:lnTo>
                  <a:pt x="3041" y="3171"/>
                </a:lnTo>
                <a:lnTo>
                  <a:pt x="3041" y="3174"/>
                </a:lnTo>
                <a:lnTo>
                  <a:pt x="3039" y="3174"/>
                </a:lnTo>
                <a:lnTo>
                  <a:pt x="3037" y="3178"/>
                </a:lnTo>
                <a:lnTo>
                  <a:pt x="3037" y="3180"/>
                </a:lnTo>
                <a:lnTo>
                  <a:pt x="3035" y="3180"/>
                </a:lnTo>
                <a:lnTo>
                  <a:pt x="3035" y="3182"/>
                </a:lnTo>
                <a:lnTo>
                  <a:pt x="3032" y="3185"/>
                </a:lnTo>
                <a:lnTo>
                  <a:pt x="3028" y="3185"/>
                </a:lnTo>
                <a:lnTo>
                  <a:pt x="3024" y="3187"/>
                </a:lnTo>
                <a:lnTo>
                  <a:pt x="3024" y="3185"/>
                </a:lnTo>
                <a:lnTo>
                  <a:pt x="3021" y="3185"/>
                </a:lnTo>
                <a:lnTo>
                  <a:pt x="3019" y="3185"/>
                </a:lnTo>
                <a:lnTo>
                  <a:pt x="3019" y="3187"/>
                </a:lnTo>
                <a:lnTo>
                  <a:pt x="3015" y="3189"/>
                </a:lnTo>
                <a:lnTo>
                  <a:pt x="3010" y="3191"/>
                </a:lnTo>
                <a:lnTo>
                  <a:pt x="3008" y="3191"/>
                </a:lnTo>
                <a:lnTo>
                  <a:pt x="3006" y="3191"/>
                </a:lnTo>
                <a:lnTo>
                  <a:pt x="3004" y="3193"/>
                </a:lnTo>
                <a:lnTo>
                  <a:pt x="3004" y="3196"/>
                </a:lnTo>
                <a:lnTo>
                  <a:pt x="3001" y="3196"/>
                </a:lnTo>
                <a:lnTo>
                  <a:pt x="3001" y="3198"/>
                </a:lnTo>
                <a:lnTo>
                  <a:pt x="2999" y="3200"/>
                </a:lnTo>
                <a:lnTo>
                  <a:pt x="2997" y="3200"/>
                </a:lnTo>
                <a:lnTo>
                  <a:pt x="2997" y="3202"/>
                </a:lnTo>
                <a:lnTo>
                  <a:pt x="2990" y="3204"/>
                </a:lnTo>
                <a:lnTo>
                  <a:pt x="2988" y="3204"/>
                </a:lnTo>
                <a:lnTo>
                  <a:pt x="2988" y="3207"/>
                </a:lnTo>
                <a:lnTo>
                  <a:pt x="2988" y="3209"/>
                </a:lnTo>
                <a:lnTo>
                  <a:pt x="2986" y="3209"/>
                </a:lnTo>
                <a:lnTo>
                  <a:pt x="2986" y="3211"/>
                </a:lnTo>
                <a:lnTo>
                  <a:pt x="2984" y="3211"/>
                </a:lnTo>
                <a:lnTo>
                  <a:pt x="2984" y="3213"/>
                </a:lnTo>
                <a:lnTo>
                  <a:pt x="2984" y="3216"/>
                </a:lnTo>
                <a:lnTo>
                  <a:pt x="2986" y="3218"/>
                </a:lnTo>
                <a:lnTo>
                  <a:pt x="2988" y="3218"/>
                </a:lnTo>
                <a:lnTo>
                  <a:pt x="2988" y="3220"/>
                </a:lnTo>
                <a:lnTo>
                  <a:pt x="2999" y="3222"/>
                </a:lnTo>
                <a:lnTo>
                  <a:pt x="3001" y="3224"/>
                </a:lnTo>
                <a:lnTo>
                  <a:pt x="3004" y="3224"/>
                </a:lnTo>
                <a:lnTo>
                  <a:pt x="3006" y="3224"/>
                </a:lnTo>
                <a:lnTo>
                  <a:pt x="3008" y="3224"/>
                </a:lnTo>
                <a:lnTo>
                  <a:pt x="3010" y="3227"/>
                </a:lnTo>
                <a:lnTo>
                  <a:pt x="3012" y="3227"/>
                </a:lnTo>
                <a:lnTo>
                  <a:pt x="3015" y="3224"/>
                </a:lnTo>
                <a:lnTo>
                  <a:pt x="3017" y="3224"/>
                </a:lnTo>
                <a:lnTo>
                  <a:pt x="3017" y="3222"/>
                </a:lnTo>
                <a:lnTo>
                  <a:pt x="3019" y="3222"/>
                </a:lnTo>
                <a:lnTo>
                  <a:pt x="3019" y="3220"/>
                </a:lnTo>
                <a:lnTo>
                  <a:pt x="3021" y="3220"/>
                </a:lnTo>
                <a:lnTo>
                  <a:pt x="3024" y="3220"/>
                </a:lnTo>
                <a:lnTo>
                  <a:pt x="3024" y="3222"/>
                </a:lnTo>
                <a:lnTo>
                  <a:pt x="3026" y="3222"/>
                </a:lnTo>
                <a:lnTo>
                  <a:pt x="3028" y="3224"/>
                </a:lnTo>
                <a:lnTo>
                  <a:pt x="3030" y="3224"/>
                </a:lnTo>
                <a:lnTo>
                  <a:pt x="3032" y="3224"/>
                </a:lnTo>
                <a:lnTo>
                  <a:pt x="3035" y="3224"/>
                </a:lnTo>
                <a:lnTo>
                  <a:pt x="3035" y="3227"/>
                </a:lnTo>
                <a:lnTo>
                  <a:pt x="3037" y="3227"/>
                </a:lnTo>
                <a:lnTo>
                  <a:pt x="3039" y="3227"/>
                </a:lnTo>
                <a:lnTo>
                  <a:pt x="3041" y="3227"/>
                </a:lnTo>
                <a:lnTo>
                  <a:pt x="3041" y="3227"/>
                </a:lnTo>
                <a:lnTo>
                  <a:pt x="3048" y="3229"/>
                </a:lnTo>
                <a:lnTo>
                  <a:pt x="3052" y="3231"/>
                </a:lnTo>
                <a:lnTo>
                  <a:pt x="3054" y="3231"/>
                </a:lnTo>
                <a:lnTo>
                  <a:pt x="3054" y="3233"/>
                </a:lnTo>
                <a:lnTo>
                  <a:pt x="3054" y="3235"/>
                </a:lnTo>
                <a:lnTo>
                  <a:pt x="3057" y="3238"/>
                </a:lnTo>
                <a:lnTo>
                  <a:pt x="3057" y="3242"/>
                </a:lnTo>
                <a:lnTo>
                  <a:pt x="3054" y="3246"/>
                </a:lnTo>
                <a:lnTo>
                  <a:pt x="3054" y="3249"/>
                </a:lnTo>
                <a:lnTo>
                  <a:pt x="3052" y="3249"/>
                </a:lnTo>
                <a:lnTo>
                  <a:pt x="3052" y="3251"/>
                </a:lnTo>
                <a:lnTo>
                  <a:pt x="3050" y="3251"/>
                </a:lnTo>
                <a:lnTo>
                  <a:pt x="3050" y="3253"/>
                </a:lnTo>
                <a:lnTo>
                  <a:pt x="3048" y="3253"/>
                </a:lnTo>
                <a:lnTo>
                  <a:pt x="3048" y="3255"/>
                </a:lnTo>
                <a:lnTo>
                  <a:pt x="3046" y="3255"/>
                </a:lnTo>
                <a:lnTo>
                  <a:pt x="3041" y="3257"/>
                </a:lnTo>
                <a:lnTo>
                  <a:pt x="3039" y="3255"/>
                </a:lnTo>
                <a:lnTo>
                  <a:pt x="3035" y="3255"/>
                </a:lnTo>
                <a:lnTo>
                  <a:pt x="3032" y="3255"/>
                </a:lnTo>
                <a:lnTo>
                  <a:pt x="3028" y="3255"/>
                </a:lnTo>
                <a:lnTo>
                  <a:pt x="3026" y="3255"/>
                </a:lnTo>
                <a:lnTo>
                  <a:pt x="3024" y="3255"/>
                </a:lnTo>
                <a:lnTo>
                  <a:pt x="3021" y="3255"/>
                </a:lnTo>
                <a:lnTo>
                  <a:pt x="3019" y="3255"/>
                </a:lnTo>
                <a:lnTo>
                  <a:pt x="3019" y="3255"/>
                </a:lnTo>
                <a:lnTo>
                  <a:pt x="3017" y="3255"/>
                </a:lnTo>
                <a:lnTo>
                  <a:pt x="3015" y="3255"/>
                </a:lnTo>
                <a:lnTo>
                  <a:pt x="3015" y="3253"/>
                </a:lnTo>
                <a:lnTo>
                  <a:pt x="3012" y="3253"/>
                </a:lnTo>
                <a:lnTo>
                  <a:pt x="3010" y="3253"/>
                </a:lnTo>
                <a:lnTo>
                  <a:pt x="3008" y="3253"/>
                </a:lnTo>
                <a:lnTo>
                  <a:pt x="3004" y="3253"/>
                </a:lnTo>
                <a:lnTo>
                  <a:pt x="3001" y="3253"/>
                </a:lnTo>
                <a:lnTo>
                  <a:pt x="2997" y="3253"/>
                </a:lnTo>
                <a:lnTo>
                  <a:pt x="2995" y="3253"/>
                </a:lnTo>
                <a:lnTo>
                  <a:pt x="2990" y="3253"/>
                </a:lnTo>
                <a:lnTo>
                  <a:pt x="2988" y="3253"/>
                </a:lnTo>
                <a:lnTo>
                  <a:pt x="2986" y="3255"/>
                </a:lnTo>
                <a:lnTo>
                  <a:pt x="2984" y="3255"/>
                </a:lnTo>
                <a:lnTo>
                  <a:pt x="2982" y="3255"/>
                </a:lnTo>
                <a:lnTo>
                  <a:pt x="2977" y="3257"/>
                </a:lnTo>
                <a:lnTo>
                  <a:pt x="2975" y="3260"/>
                </a:lnTo>
                <a:lnTo>
                  <a:pt x="2973" y="3262"/>
                </a:lnTo>
                <a:lnTo>
                  <a:pt x="2973" y="3264"/>
                </a:lnTo>
                <a:lnTo>
                  <a:pt x="2971" y="3266"/>
                </a:lnTo>
                <a:lnTo>
                  <a:pt x="2971" y="3268"/>
                </a:lnTo>
                <a:lnTo>
                  <a:pt x="2973" y="3271"/>
                </a:lnTo>
                <a:lnTo>
                  <a:pt x="2973" y="3273"/>
                </a:lnTo>
                <a:lnTo>
                  <a:pt x="2973" y="3275"/>
                </a:lnTo>
                <a:lnTo>
                  <a:pt x="2975" y="3277"/>
                </a:lnTo>
                <a:lnTo>
                  <a:pt x="2975" y="3279"/>
                </a:lnTo>
                <a:lnTo>
                  <a:pt x="2975" y="3282"/>
                </a:lnTo>
                <a:lnTo>
                  <a:pt x="2975" y="3284"/>
                </a:lnTo>
                <a:lnTo>
                  <a:pt x="2975" y="3286"/>
                </a:lnTo>
                <a:lnTo>
                  <a:pt x="2973" y="3286"/>
                </a:lnTo>
                <a:lnTo>
                  <a:pt x="2973" y="3288"/>
                </a:lnTo>
                <a:lnTo>
                  <a:pt x="2971" y="3290"/>
                </a:lnTo>
                <a:lnTo>
                  <a:pt x="2971" y="3293"/>
                </a:lnTo>
                <a:lnTo>
                  <a:pt x="2968" y="3297"/>
                </a:lnTo>
                <a:lnTo>
                  <a:pt x="2968" y="3299"/>
                </a:lnTo>
                <a:lnTo>
                  <a:pt x="2968" y="3302"/>
                </a:lnTo>
                <a:lnTo>
                  <a:pt x="2968" y="3304"/>
                </a:lnTo>
                <a:lnTo>
                  <a:pt x="2968" y="3306"/>
                </a:lnTo>
                <a:lnTo>
                  <a:pt x="2968" y="3308"/>
                </a:lnTo>
                <a:lnTo>
                  <a:pt x="2971" y="3308"/>
                </a:lnTo>
                <a:lnTo>
                  <a:pt x="2971" y="3310"/>
                </a:lnTo>
                <a:lnTo>
                  <a:pt x="2973" y="3310"/>
                </a:lnTo>
                <a:lnTo>
                  <a:pt x="2975" y="3310"/>
                </a:lnTo>
                <a:lnTo>
                  <a:pt x="2977" y="3313"/>
                </a:lnTo>
                <a:lnTo>
                  <a:pt x="2979" y="3313"/>
                </a:lnTo>
                <a:lnTo>
                  <a:pt x="2982" y="3313"/>
                </a:lnTo>
                <a:lnTo>
                  <a:pt x="2984" y="3315"/>
                </a:lnTo>
                <a:lnTo>
                  <a:pt x="2986" y="3315"/>
                </a:lnTo>
                <a:lnTo>
                  <a:pt x="2988" y="3315"/>
                </a:lnTo>
                <a:lnTo>
                  <a:pt x="2990" y="3315"/>
                </a:lnTo>
                <a:lnTo>
                  <a:pt x="2993" y="3317"/>
                </a:lnTo>
                <a:lnTo>
                  <a:pt x="2995" y="3317"/>
                </a:lnTo>
                <a:lnTo>
                  <a:pt x="2997" y="3319"/>
                </a:lnTo>
                <a:lnTo>
                  <a:pt x="2999" y="3319"/>
                </a:lnTo>
                <a:lnTo>
                  <a:pt x="2999" y="3321"/>
                </a:lnTo>
                <a:lnTo>
                  <a:pt x="3001" y="3324"/>
                </a:lnTo>
                <a:lnTo>
                  <a:pt x="3004" y="3326"/>
                </a:lnTo>
                <a:lnTo>
                  <a:pt x="3008" y="3328"/>
                </a:lnTo>
                <a:lnTo>
                  <a:pt x="3010" y="3330"/>
                </a:lnTo>
                <a:lnTo>
                  <a:pt x="3012" y="3330"/>
                </a:lnTo>
                <a:lnTo>
                  <a:pt x="3012" y="3332"/>
                </a:lnTo>
                <a:lnTo>
                  <a:pt x="3015" y="3332"/>
                </a:lnTo>
                <a:lnTo>
                  <a:pt x="3019" y="3332"/>
                </a:lnTo>
                <a:lnTo>
                  <a:pt x="3021" y="3332"/>
                </a:lnTo>
                <a:lnTo>
                  <a:pt x="3024" y="3332"/>
                </a:lnTo>
                <a:lnTo>
                  <a:pt x="3026" y="3332"/>
                </a:lnTo>
                <a:lnTo>
                  <a:pt x="3028" y="3332"/>
                </a:lnTo>
                <a:lnTo>
                  <a:pt x="3030" y="3335"/>
                </a:lnTo>
                <a:lnTo>
                  <a:pt x="3035" y="3337"/>
                </a:lnTo>
                <a:lnTo>
                  <a:pt x="3037" y="3337"/>
                </a:lnTo>
                <a:lnTo>
                  <a:pt x="3039" y="3339"/>
                </a:lnTo>
                <a:lnTo>
                  <a:pt x="3039" y="3341"/>
                </a:lnTo>
                <a:lnTo>
                  <a:pt x="3039" y="3343"/>
                </a:lnTo>
                <a:lnTo>
                  <a:pt x="3039" y="3346"/>
                </a:lnTo>
                <a:lnTo>
                  <a:pt x="3039" y="3348"/>
                </a:lnTo>
                <a:lnTo>
                  <a:pt x="3039" y="3352"/>
                </a:lnTo>
                <a:lnTo>
                  <a:pt x="3037" y="3357"/>
                </a:lnTo>
                <a:lnTo>
                  <a:pt x="3037" y="3359"/>
                </a:lnTo>
                <a:lnTo>
                  <a:pt x="3037" y="3365"/>
                </a:lnTo>
                <a:lnTo>
                  <a:pt x="3035" y="3365"/>
                </a:lnTo>
                <a:lnTo>
                  <a:pt x="3035" y="3370"/>
                </a:lnTo>
                <a:lnTo>
                  <a:pt x="3032" y="3372"/>
                </a:lnTo>
                <a:lnTo>
                  <a:pt x="3032" y="3374"/>
                </a:lnTo>
                <a:lnTo>
                  <a:pt x="3032" y="3376"/>
                </a:lnTo>
                <a:lnTo>
                  <a:pt x="3032" y="3379"/>
                </a:lnTo>
                <a:lnTo>
                  <a:pt x="3035" y="3379"/>
                </a:lnTo>
                <a:lnTo>
                  <a:pt x="3037" y="3379"/>
                </a:lnTo>
                <a:lnTo>
                  <a:pt x="3039" y="3381"/>
                </a:lnTo>
                <a:lnTo>
                  <a:pt x="3041" y="3381"/>
                </a:lnTo>
                <a:lnTo>
                  <a:pt x="3046" y="3379"/>
                </a:lnTo>
                <a:lnTo>
                  <a:pt x="3050" y="3379"/>
                </a:lnTo>
                <a:lnTo>
                  <a:pt x="3052" y="3379"/>
                </a:lnTo>
                <a:lnTo>
                  <a:pt x="3054" y="3379"/>
                </a:lnTo>
                <a:lnTo>
                  <a:pt x="3057" y="3379"/>
                </a:lnTo>
                <a:lnTo>
                  <a:pt x="3059" y="3379"/>
                </a:lnTo>
                <a:lnTo>
                  <a:pt x="3061" y="3381"/>
                </a:lnTo>
                <a:lnTo>
                  <a:pt x="3061" y="3383"/>
                </a:lnTo>
                <a:lnTo>
                  <a:pt x="3063" y="3385"/>
                </a:lnTo>
                <a:lnTo>
                  <a:pt x="3061" y="3385"/>
                </a:lnTo>
                <a:lnTo>
                  <a:pt x="3061" y="3385"/>
                </a:lnTo>
                <a:lnTo>
                  <a:pt x="3061" y="3390"/>
                </a:lnTo>
                <a:lnTo>
                  <a:pt x="3061" y="3392"/>
                </a:lnTo>
                <a:lnTo>
                  <a:pt x="3061" y="3396"/>
                </a:lnTo>
                <a:lnTo>
                  <a:pt x="3061" y="3399"/>
                </a:lnTo>
                <a:lnTo>
                  <a:pt x="3061" y="3401"/>
                </a:lnTo>
                <a:lnTo>
                  <a:pt x="3059" y="3407"/>
                </a:lnTo>
                <a:lnTo>
                  <a:pt x="3059" y="3410"/>
                </a:lnTo>
                <a:lnTo>
                  <a:pt x="3057" y="3412"/>
                </a:lnTo>
                <a:lnTo>
                  <a:pt x="3054" y="3414"/>
                </a:lnTo>
                <a:lnTo>
                  <a:pt x="3054" y="3416"/>
                </a:lnTo>
                <a:lnTo>
                  <a:pt x="3054" y="3418"/>
                </a:lnTo>
                <a:lnTo>
                  <a:pt x="3054" y="3423"/>
                </a:lnTo>
                <a:lnTo>
                  <a:pt x="3052" y="3423"/>
                </a:lnTo>
                <a:lnTo>
                  <a:pt x="3052" y="3425"/>
                </a:lnTo>
                <a:lnTo>
                  <a:pt x="3052" y="3427"/>
                </a:lnTo>
                <a:lnTo>
                  <a:pt x="3050" y="3429"/>
                </a:lnTo>
                <a:lnTo>
                  <a:pt x="3046" y="3434"/>
                </a:lnTo>
                <a:lnTo>
                  <a:pt x="3043" y="3434"/>
                </a:lnTo>
                <a:lnTo>
                  <a:pt x="3039" y="3434"/>
                </a:lnTo>
                <a:lnTo>
                  <a:pt x="3021" y="3429"/>
                </a:lnTo>
                <a:lnTo>
                  <a:pt x="3019" y="3429"/>
                </a:lnTo>
                <a:lnTo>
                  <a:pt x="3012" y="3429"/>
                </a:lnTo>
                <a:lnTo>
                  <a:pt x="3008" y="3429"/>
                </a:lnTo>
                <a:lnTo>
                  <a:pt x="3006" y="3429"/>
                </a:lnTo>
                <a:lnTo>
                  <a:pt x="3004" y="3425"/>
                </a:lnTo>
                <a:lnTo>
                  <a:pt x="2993" y="3405"/>
                </a:lnTo>
                <a:lnTo>
                  <a:pt x="2993" y="3403"/>
                </a:lnTo>
                <a:lnTo>
                  <a:pt x="2990" y="3401"/>
                </a:lnTo>
                <a:lnTo>
                  <a:pt x="2993" y="3401"/>
                </a:lnTo>
                <a:lnTo>
                  <a:pt x="2990" y="3401"/>
                </a:lnTo>
                <a:lnTo>
                  <a:pt x="2990" y="3399"/>
                </a:lnTo>
                <a:lnTo>
                  <a:pt x="2988" y="3399"/>
                </a:lnTo>
                <a:lnTo>
                  <a:pt x="2988" y="3396"/>
                </a:lnTo>
                <a:lnTo>
                  <a:pt x="2986" y="3396"/>
                </a:lnTo>
                <a:lnTo>
                  <a:pt x="2984" y="3396"/>
                </a:lnTo>
                <a:lnTo>
                  <a:pt x="2982" y="3396"/>
                </a:lnTo>
                <a:lnTo>
                  <a:pt x="2977" y="3396"/>
                </a:lnTo>
                <a:lnTo>
                  <a:pt x="2977" y="3399"/>
                </a:lnTo>
                <a:lnTo>
                  <a:pt x="2975" y="3399"/>
                </a:lnTo>
                <a:lnTo>
                  <a:pt x="2973" y="3401"/>
                </a:lnTo>
                <a:lnTo>
                  <a:pt x="2971" y="3401"/>
                </a:lnTo>
                <a:lnTo>
                  <a:pt x="2971" y="3403"/>
                </a:lnTo>
                <a:lnTo>
                  <a:pt x="2968" y="3405"/>
                </a:lnTo>
                <a:lnTo>
                  <a:pt x="2968" y="3407"/>
                </a:lnTo>
                <a:lnTo>
                  <a:pt x="2971" y="3407"/>
                </a:lnTo>
                <a:lnTo>
                  <a:pt x="2971" y="3410"/>
                </a:lnTo>
                <a:lnTo>
                  <a:pt x="2966" y="3418"/>
                </a:lnTo>
                <a:lnTo>
                  <a:pt x="2964" y="3421"/>
                </a:lnTo>
                <a:lnTo>
                  <a:pt x="2955" y="3429"/>
                </a:lnTo>
                <a:lnTo>
                  <a:pt x="2953" y="3432"/>
                </a:lnTo>
                <a:lnTo>
                  <a:pt x="2953" y="3434"/>
                </a:lnTo>
                <a:lnTo>
                  <a:pt x="2951" y="3434"/>
                </a:lnTo>
                <a:lnTo>
                  <a:pt x="2949" y="3436"/>
                </a:lnTo>
                <a:lnTo>
                  <a:pt x="2944" y="3436"/>
                </a:lnTo>
                <a:lnTo>
                  <a:pt x="2944" y="3438"/>
                </a:lnTo>
                <a:lnTo>
                  <a:pt x="2942" y="3438"/>
                </a:lnTo>
                <a:lnTo>
                  <a:pt x="2940" y="3440"/>
                </a:lnTo>
                <a:lnTo>
                  <a:pt x="2938" y="3445"/>
                </a:lnTo>
                <a:lnTo>
                  <a:pt x="2938" y="3447"/>
                </a:lnTo>
                <a:lnTo>
                  <a:pt x="2938" y="3449"/>
                </a:lnTo>
                <a:lnTo>
                  <a:pt x="2938" y="3451"/>
                </a:lnTo>
                <a:lnTo>
                  <a:pt x="2938" y="3454"/>
                </a:lnTo>
                <a:lnTo>
                  <a:pt x="2938" y="3456"/>
                </a:lnTo>
                <a:lnTo>
                  <a:pt x="2938" y="3458"/>
                </a:lnTo>
                <a:lnTo>
                  <a:pt x="2938" y="3460"/>
                </a:lnTo>
                <a:lnTo>
                  <a:pt x="2940" y="3460"/>
                </a:lnTo>
                <a:lnTo>
                  <a:pt x="2942" y="3462"/>
                </a:lnTo>
                <a:lnTo>
                  <a:pt x="2944" y="3462"/>
                </a:lnTo>
                <a:lnTo>
                  <a:pt x="2951" y="3465"/>
                </a:lnTo>
                <a:lnTo>
                  <a:pt x="2953" y="3467"/>
                </a:lnTo>
                <a:lnTo>
                  <a:pt x="2957" y="3467"/>
                </a:lnTo>
                <a:lnTo>
                  <a:pt x="2960" y="3467"/>
                </a:lnTo>
                <a:lnTo>
                  <a:pt x="2962" y="3467"/>
                </a:lnTo>
                <a:lnTo>
                  <a:pt x="2964" y="3467"/>
                </a:lnTo>
                <a:lnTo>
                  <a:pt x="2966" y="3467"/>
                </a:lnTo>
                <a:lnTo>
                  <a:pt x="2966" y="3467"/>
                </a:lnTo>
                <a:lnTo>
                  <a:pt x="2968" y="3469"/>
                </a:lnTo>
                <a:lnTo>
                  <a:pt x="2971" y="3469"/>
                </a:lnTo>
                <a:lnTo>
                  <a:pt x="2973" y="3474"/>
                </a:lnTo>
                <a:lnTo>
                  <a:pt x="2975" y="3476"/>
                </a:lnTo>
                <a:lnTo>
                  <a:pt x="2975" y="3478"/>
                </a:lnTo>
                <a:lnTo>
                  <a:pt x="2975" y="3482"/>
                </a:lnTo>
                <a:lnTo>
                  <a:pt x="2975" y="3485"/>
                </a:lnTo>
                <a:lnTo>
                  <a:pt x="2971" y="3489"/>
                </a:lnTo>
                <a:lnTo>
                  <a:pt x="2966" y="3491"/>
                </a:lnTo>
                <a:lnTo>
                  <a:pt x="2964" y="3491"/>
                </a:lnTo>
                <a:lnTo>
                  <a:pt x="2953" y="3491"/>
                </a:lnTo>
                <a:lnTo>
                  <a:pt x="2946" y="3493"/>
                </a:lnTo>
                <a:lnTo>
                  <a:pt x="2944" y="3493"/>
                </a:lnTo>
                <a:lnTo>
                  <a:pt x="2940" y="3493"/>
                </a:lnTo>
                <a:lnTo>
                  <a:pt x="2931" y="3491"/>
                </a:lnTo>
                <a:lnTo>
                  <a:pt x="2929" y="3491"/>
                </a:lnTo>
                <a:lnTo>
                  <a:pt x="2926" y="3491"/>
                </a:lnTo>
                <a:lnTo>
                  <a:pt x="2915" y="3491"/>
                </a:lnTo>
                <a:lnTo>
                  <a:pt x="2907" y="3491"/>
                </a:lnTo>
                <a:lnTo>
                  <a:pt x="2902" y="3491"/>
                </a:lnTo>
                <a:lnTo>
                  <a:pt x="2898" y="3491"/>
                </a:lnTo>
                <a:lnTo>
                  <a:pt x="2898" y="3491"/>
                </a:lnTo>
                <a:lnTo>
                  <a:pt x="2896" y="3491"/>
                </a:lnTo>
                <a:lnTo>
                  <a:pt x="2896" y="3493"/>
                </a:lnTo>
                <a:lnTo>
                  <a:pt x="2896" y="3496"/>
                </a:lnTo>
                <a:lnTo>
                  <a:pt x="2896" y="3498"/>
                </a:lnTo>
                <a:lnTo>
                  <a:pt x="2898" y="3502"/>
                </a:lnTo>
                <a:lnTo>
                  <a:pt x="2900" y="3502"/>
                </a:lnTo>
                <a:lnTo>
                  <a:pt x="2902" y="3504"/>
                </a:lnTo>
                <a:lnTo>
                  <a:pt x="2904" y="3509"/>
                </a:lnTo>
                <a:lnTo>
                  <a:pt x="2907" y="3509"/>
                </a:lnTo>
                <a:lnTo>
                  <a:pt x="2909" y="3511"/>
                </a:lnTo>
                <a:lnTo>
                  <a:pt x="2911" y="3513"/>
                </a:lnTo>
                <a:lnTo>
                  <a:pt x="2913" y="3513"/>
                </a:lnTo>
                <a:lnTo>
                  <a:pt x="2913" y="3513"/>
                </a:lnTo>
                <a:lnTo>
                  <a:pt x="2915" y="3515"/>
                </a:lnTo>
                <a:lnTo>
                  <a:pt x="2920" y="3513"/>
                </a:lnTo>
                <a:lnTo>
                  <a:pt x="2922" y="3513"/>
                </a:lnTo>
                <a:lnTo>
                  <a:pt x="2924" y="3513"/>
                </a:lnTo>
                <a:lnTo>
                  <a:pt x="2926" y="3513"/>
                </a:lnTo>
                <a:lnTo>
                  <a:pt x="2929" y="3513"/>
                </a:lnTo>
                <a:lnTo>
                  <a:pt x="2931" y="3513"/>
                </a:lnTo>
                <a:lnTo>
                  <a:pt x="2933" y="3513"/>
                </a:lnTo>
                <a:lnTo>
                  <a:pt x="2935" y="3515"/>
                </a:lnTo>
                <a:lnTo>
                  <a:pt x="2938" y="3515"/>
                </a:lnTo>
                <a:lnTo>
                  <a:pt x="2938" y="3518"/>
                </a:lnTo>
                <a:lnTo>
                  <a:pt x="2940" y="3520"/>
                </a:lnTo>
                <a:lnTo>
                  <a:pt x="2940" y="3522"/>
                </a:lnTo>
                <a:lnTo>
                  <a:pt x="2940" y="3524"/>
                </a:lnTo>
                <a:lnTo>
                  <a:pt x="2942" y="3524"/>
                </a:lnTo>
                <a:lnTo>
                  <a:pt x="2944" y="3526"/>
                </a:lnTo>
                <a:lnTo>
                  <a:pt x="2946" y="3526"/>
                </a:lnTo>
                <a:lnTo>
                  <a:pt x="2949" y="3526"/>
                </a:lnTo>
                <a:lnTo>
                  <a:pt x="2951" y="3526"/>
                </a:lnTo>
                <a:lnTo>
                  <a:pt x="2951" y="3529"/>
                </a:lnTo>
                <a:lnTo>
                  <a:pt x="2953" y="3529"/>
                </a:lnTo>
                <a:lnTo>
                  <a:pt x="2955" y="3529"/>
                </a:lnTo>
                <a:lnTo>
                  <a:pt x="2957" y="3531"/>
                </a:lnTo>
                <a:lnTo>
                  <a:pt x="2960" y="3533"/>
                </a:lnTo>
                <a:lnTo>
                  <a:pt x="2960" y="3535"/>
                </a:lnTo>
                <a:lnTo>
                  <a:pt x="2957" y="3537"/>
                </a:lnTo>
                <a:lnTo>
                  <a:pt x="2955" y="3540"/>
                </a:lnTo>
                <a:lnTo>
                  <a:pt x="2953" y="3540"/>
                </a:lnTo>
                <a:lnTo>
                  <a:pt x="2951" y="3540"/>
                </a:lnTo>
                <a:lnTo>
                  <a:pt x="2949" y="3542"/>
                </a:lnTo>
                <a:lnTo>
                  <a:pt x="2946" y="3544"/>
                </a:lnTo>
                <a:lnTo>
                  <a:pt x="2944" y="3544"/>
                </a:lnTo>
                <a:lnTo>
                  <a:pt x="2944" y="3546"/>
                </a:lnTo>
                <a:lnTo>
                  <a:pt x="2942" y="3546"/>
                </a:lnTo>
                <a:lnTo>
                  <a:pt x="2944" y="3546"/>
                </a:lnTo>
                <a:lnTo>
                  <a:pt x="2944" y="3548"/>
                </a:lnTo>
                <a:lnTo>
                  <a:pt x="2944" y="3551"/>
                </a:lnTo>
                <a:lnTo>
                  <a:pt x="2946" y="3551"/>
                </a:lnTo>
                <a:lnTo>
                  <a:pt x="2949" y="3555"/>
                </a:lnTo>
                <a:lnTo>
                  <a:pt x="2949" y="3557"/>
                </a:lnTo>
                <a:lnTo>
                  <a:pt x="2946" y="3562"/>
                </a:lnTo>
                <a:lnTo>
                  <a:pt x="2946" y="3568"/>
                </a:lnTo>
                <a:lnTo>
                  <a:pt x="2946" y="3575"/>
                </a:lnTo>
                <a:lnTo>
                  <a:pt x="2946" y="3577"/>
                </a:lnTo>
                <a:lnTo>
                  <a:pt x="2949" y="3579"/>
                </a:lnTo>
                <a:lnTo>
                  <a:pt x="2949" y="3582"/>
                </a:lnTo>
                <a:lnTo>
                  <a:pt x="2949" y="3584"/>
                </a:lnTo>
                <a:lnTo>
                  <a:pt x="2951" y="3586"/>
                </a:lnTo>
                <a:lnTo>
                  <a:pt x="2953" y="3586"/>
                </a:lnTo>
                <a:lnTo>
                  <a:pt x="2955" y="3588"/>
                </a:lnTo>
                <a:lnTo>
                  <a:pt x="2962" y="3588"/>
                </a:lnTo>
                <a:lnTo>
                  <a:pt x="2964" y="3588"/>
                </a:lnTo>
                <a:lnTo>
                  <a:pt x="2966" y="3586"/>
                </a:lnTo>
                <a:lnTo>
                  <a:pt x="2966" y="3586"/>
                </a:lnTo>
                <a:lnTo>
                  <a:pt x="2968" y="3586"/>
                </a:lnTo>
                <a:lnTo>
                  <a:pt x="2971" y="3586"/>
                </a:lnTo>
                <a:lnTo>
                  <a:pt x="2973" y="3584"/>
                </a:lnTo>
                <a:lnTo>
                  <a:pt x="2975" y="3582"/>
                </a:lnTo>
                <a:lnTo>
                  <a:pt x="2977" y="3582"/>
                </a:lnTo>
                <a:lnTo>
                  <a:pt x="2979" y="3584"/>
                </a:lnTo>
                <a:lnTo>
                  <a:pt x="2982" y="3586"/>
                </a:lnTo>
                <a:lnTo>
                  <a:pt x="2982" y="3588"/>
                </a:lnTo>
                <a:lnTo>
                  <a:pt x="2979" y="3590"/>
                </a:lnTo>
                <a:lnTo>
                  <a:pt x="2977" y="3593"/>
                </a:lnTo>
                <a:lnTo>
                  <a:pt x="2975" y="3595"/>
                </a:lnTo>
                <a:lnTo>
                  <a:pt x="2971" y="3597"/>
                </a:lnTo>
                <a:lnTo>
                  <a:pt x="2966" y="3597"/>
                </a:lnTo>
                <a:lnTo>
                  <a:pt x="2964" y="3599"/>
                </a:lnTo>
                <a:lnTo>
                  <a:pt x="2962" y="3601"/>
                </a:lnTo>
                <a:lnTo>
                  <a:pt x="2962" y="3604"/>
                </a:lnTo>
                <a:lnTo>
                  <a:pt x="2960" y="3606"/>
                </a:lnTo>
                <a:lnTo>
                  <a:pt x="2960" y="3608"/>
                </a:lnTo>
                <a:lnTo>
                  <a:pt x="2960" y="3610"/>
                </a:lnTo>
                <a:lnTo>
                  <a:pt x="2957" y="3612"/>
                </a:lnTo>
                <a:lnTo>
                  <a:pt x="2957" y="3615"/>
                </a:lnTo>
                <a:lnTo>
                  <a:pt x="2955" y="3617"/>
                </a:lnTo>
                <a:lnTo>
                  <a:pt x="2951" y="3619"/>
                </a:lnTo>
                <a:lnTo>
                  <a:pt x="2946" y="3621"/>
                </a:lnTo>
                <a:lnTo>
                  <a:pt x="2944" y="3623"/>
                </a:lnTo>
                <a:lnTo>
                  <a:pt x="2942" y="3628"/>
                </a:lnTo>
                <a:lnTo>
                  <a:pt x="2942" y="3632"/>
                </a:lnTo>
                <a:lnTo>
                  <a:pt x="2942" y="3637"/>
                </a:lnTo>
                <a:lnTo>
                  <a:pt x="2940" y="3641"/>
                </a:lnTo>
                <a:lnTo>
                  <a:pt x="2938" y="3641"/>
                </a:lnTo>
                <a:lnTo>
                  <a:pt x="2924" y="3641"/>
                </a:lnTo>
                <a:lnTo>
                  <a:pt x="2920" y="3639"/>
                </a:lnTo>
                <a:lnTo>
                  <a:pt x="2915" y="3639"/>
                </a:lnTo>
                <a:lnTo>
                  <a:pt x="2913" y="3641"/>
                </a:lnTo>
                <a:lnTo>
                  <a:pt x="2913" y="3643"/>
                </a:lnTo>
                <a:lnTo>
                  <a:pt x="2913" y="3646"/>
                </a:lnTo>
                <a:lnTo>
                  <a:pt x="2913" y="3648"/>
                </a:lnTo>
                <a:lnTo>
                  <a:pt x="2913" y="3650"/>
                </a:lnTo>
                <a:lnTo>
                  <a:pt x="2913" y="3652"/>
                </a:lnTo>
                <a:lnTo>
                  <a:pt x="2913" y="3654"/>
                </a:lnTo>
                <a:lnTo>
                  <a:pt x="2913" y="3657"/>
                </a:lnTo>
                <a:lnTo>
                  <a:pt x="2911" y="3663"/>
                </a:lnTo>
                <a:lnTo>
                  <a:pt x="2911" y="3665"/>
                </a:lnTo>
                <a:lnTo>
                  <a:pt x="2909" y="3668"/>
                </a:lnTo>
                <a:lnTo>
                  <a:pt x="2904" y="3676"/>
                </a:lnTo>
                <a:lnTo>
                  <a:pt x="2902" y="3679"/>
                </a:lnTo>
                <a:lnTo>
                  <a:pt x="2898" y="3683"/>
                </a:lnTo>
                <a:lnTo>
                  <a:pt x="2893" y="3683"/>
                </a:lnTo>
                <a:lnTo>
                  <a:pt x="2891" y="3683"/>
                </a:lnTo>
                <a:lnTo>
                  <a:pt x="2889" y="3683"/>
                </a:lnTo>
                <a:lnTo>
                  <a:pt x="2889" y="3685"/>
                </a:lnTo>
                <a:lnTo>
                  <a:pt x="2887" y="3685"/>
                </a:lnTo>
                <a:lnTo>
                  <a:pt x="2887" y="3687"/>
                </a:lnTo>
                <a:lnTo>
                  <a:pt x="2885" y="3687"/>
                </a:lnTo>
                <a:lnTo>
                  <a:pt x="2885" y="3690"/>
                </a:lnTo>
                <a:lnTo>
                  <a:pt x="2887" y="3692"/>
                </a:lnTo>
                <a:lnTo>
                  <a:pt x="2889" y="3692"/>
                </a:lnTo>
                <a:lnTo>
                  <a:pt x="2889" y="3694"/>
                </a:lnTo>
                <a:lnTo>
                  <a:pt x="2891" y="3694"/>
                </a:lnTo>
                <a:lnTo>
                  <a:pt x="2896" y="3696"/>
                </a:lnTo>
                <a:lnTo>
                  <a:pt x="2898" y="3696"/>
                </a:lnTo>
                <a:lnTo>
                  <a:pt x="2902" y="3698"/>
                </a:lnTo>
                <a:lnTo>
                  <a:pt x="2904" y="3701"/>
                </a:lnTo>
                <a:lnTo>
                  <a:pt x="2909" y="3703"/>
                </a:lnTo>
                <a:lnTo>
                  <a:pt x="2911" y="3709"/>
                </a:lnTo>
                <a:lnTo>
                  <a:pt x="2913" y="3714"/>
                </a:lnTo>
                <a:lnTo>
                  <a:pt x="2913" y="3718"/>
                </a:lnTo>
                <a:lnTo>
                  <a:pt x="2913" y="3721"/>
                </a:lnTo>
                <a:lnTo>
                  <a:pt x="2915" y="3723"/>
                </a:lnTo>
                <a:lnTo>
                  <a:pt x="2918" y="3723"/>
                </a:lnTo>
                <a:lnTo>
                  <a:pt x="2920" y="3723"/>
                </a:lnTo>
                <a:lnTo>
                  <a:pt x="2920" y="3721"/>
                </a:lnTo>
                <a:lnTo>
                  <a:pt x="2920" y="3718"/>
                </a:lnTo>
                <a:lnTo>
                  <a:pt x="2922" y="3716"/>
                </a:lnTo>
                <a:lnTo>
                  <a:pt x="2922" y="3714"/>
                </a:lnTo>
                <a:lnTo>
                  <a:pt x="2920" y="3709"/>
                </a:lnTo>
                <a:lnTo>
                  <a:pt x="2920" y="3705"/>
                </a:lnTo>
                <a:lnTo>
                  <a:pt x="2920" y="3703"/>
                </a:lnTo>
                <a:lnTo>
                  <a:pt x="2920" y="3703"/>
                </a:lnTo>
                <a:lnTo>
                  <a:pt x="2922" y="3701"/>
                </a:lnTo>
                <a:lnTo>
                  <a:pt x="2924" y="3701"/>
                </a:lnTo>
                <a:lnTo>
                  <a:pt x="2926" y="3698"/>
                </a:lnTo>
                <a:lnTo>
                  <a:pt x="2929" y="3698"/>
                </a:lnTo>
                <a:lnTo>
                  <a:pt x="2931" y="3698"/>
                </a:lnTo>
                <a:lnTo>
                  <a:pt x="2935" y="3701"/>
                </a:lnTo>
                <a:lnTo>
                  <a:pt x="2938" y="3703"/>
                </a:lnTo>
                <a:lnTo>
                  <a:pt x="2940" y="3703"/>
                </a:lnTo>
                <a:lnTo>
                  <a:pt x="2942" y="3705"/>
                </a:lnTo>
                <a:lnTo>
                  <a:pt x="2944" y="3709"/>
                </a:lnTo>
                <a:lnTo>
                  <a:pt x="2946" y="3718"/>
                </a:lnTo>
                <a:lnTo>
                  <a:pt x="2946" y="3723"/>
                </a:lnTo>
                <a:lnTo>
                  <a:pt x="2944" y="3727"/>
                </a:lnTo>
                <a:lnTo>
                  <a:pt x="2942" y="3732"/>
                </a:lnTo>
                <a:lnTo>
                  <a:pt x="2940" y="3738"/>
                </a:lnTo>
                <a:lnTo>
                  <a:pt x="2938" y="3740"/>
                </a:lnTo>
                <a:lnTo>
                  <a:pt x="2938" y="3745"/>
                </a:lnTo>
                <a:lnTo>
                  <a:pt x="2938" y="3747"/>
                </a:lnTo>
                <a:lnTo>
                  <a:pt x="2940" y="3749"/>
                </a:lnTo>
                <a:lnTo>
                  <a:pt x="2942" y="3749"/>
                </a:lnTo>
                <a:lnTo>
                  <a:pt x="2942" y="3751"/>
                </a:lnTo>
                <a:lnTo>
                  <a:pt x="2944" y="3751"/>
                </a:lnTo>
                <a:lnTo>
                  <a:pt x="2949" y="3754"/>
                </a:lnTo>
                <a:lnTo>
                  <a:pt x="2951" y="3754"/>
                </a:lnTo>
                <a:lnTo>
                  <a:pt x="2953" y="3754"/>
                </a:lnTo>
                <a:lnTo>
                  <a:pt x="2955" y="3754"/>
                </a:lnTo>
                <a:lnTo>
                  <a:pt x="2957" y="3754"/>
                </a:lnTo>
                <a:lnTo>
                  <a:pt x="2960" y="3754"/>
                </a:lnTo>
                <a:lnTo>
                  <a:pt x="2962" y="3754"/>
                </a:lnTo>
                <a:lnTo>
                  <a:pt x="2964" y="3751"/>
                </a:lnTo>
                <a:lnTo>
                  <a:pt x="2966" y="3751"/>
                </a:lnTo>
                <a:lnTo>
                  <a:pt x="2966" y="3751"/>
                </a:lnTo>
                <a:lnTo>
                  <a:pt x="2968" y="3751"/>
                </a:lnTo>
                <a:lnTo>
                  <a:pt x="2971" y="3749"/>
                </a:lnTo>
                <a:lnTo>
                  <a:pt x="2973" y="3749"/>
                </a:lnTo>
                <a:lnTo>
                  <a:pt x="2975" y="3749"/>
                </a:lnTo>
                <a:lnTo>
                  <a:pt x="2977" y="3751"/>
                </a:lnTo>
                <a:lnTo>
                  <a:pt x="2982" y="3754"/>
                </a:lnTo>
                <a:lnTo>
                  <a:pt x="2984" y="3756"/>
                </a:lnTo>
                <a:lnTo>
                  <a:pt x="2984" y="3756"/>
                </a:lnTo>
                <a:lnTo>
                  <a:pt x="2984" y="3758"/>
                </a:lnTo>
                <a:lnTo>
                  <a:pt x="2986" y="3760"/>
                </a:lnTo>
                <a:lnTo>
                  <a:pt x="2986" y="3762"/>
                </a:lnTo>
                <a:lnTo>
                  <a:pt x="2988" y="3765"/>
                </a:lnTo>
                <a:lnTo>
                  <a:pt x="2990" y="3765"/>
                </a:lnTo>
                <a:lnTo>
                  <a:pt x="2993" y="3765"/>
                </a:lnTo>
                <a:lnTo>
                  <a:pt x="2993" y="3767"/>
                </a:lnTo>
                <a:lnTo>
                  <a:pt x="2993" y="3769"/>
                </a:lnTo>
                <a:lnTo>
                  <a:pt x="2993" y="3771"/>
                </a:lnTo>
                <a:lnTo>
                  <a:pt x="2990" y="3778"/>
                </a:lnTo>
                <a:lnTo>
                  <a:pt x="2990" y="3787"/>
                </a:lnTo>
                <a:lnTo>
                  <a:pt x="2988" y="3800"/>
                </a:lnTo>
                <a:lnTo>
                  <a:pt x="2986" y="3807"/>
                </a:lnTo>
                <a:lnTo>
                  <a:pt x="2986" y="3815"/>
                </a:lnTo>
                <a:lnTo>
                  <a:pt x="2984" y="3818"/>
                </a:lnTo>
                <a:lnTo>
                  <a:pt x="2984" y="3822"/>
                </a:lnTo>
                <a:lnTo>
                  <a:pt x="2984" y="3826"/>
                </a:lnTo>
                <a:lnTo>
                  <a:pt x="2982" y="3831"/>
                </a:lnTo>
                <a:lnTo>
                  <a:pt x="2982" y="3840"/>
                </a:lnTo>
                <a:lnTo>
                  <a:pt x="2979" y="3846"/>
                </a:lnTo>
                <a:lnTo>
                  <a:pt x="2975" y="3855"/>
                </a:lnTo>
                <a:lnTo>
                  <a:pt x="2975" y="3859"/>
                </a:lnTo>
                <a:lnTo>
                  <a:pt x="2973" y="3862"/>
                </a:lnTo>
                <a:lnTo>
                  <a:pt x="2973" y="3862"/>
                </a:lnTo>
                <a:lnTo>
                  <a:pt x="2968" y="3868"/>
                </a:lnTo>
                <a:lnTo>
                  <a:pt x="2966" y="3875"/>
                </a:lnTo>
                <a:lnTo>
                  <a:pt x="2966" y="3877"/>
                </a:lnTo>
                <a:lnTo>
                  <a:pt x="2964" y="3879"/>
                </a:lnTo>
                <a:lnTo>
                  <a:pt x="2960" y="3884"/>
                </a:lnTo>
                <a:lnTo>
                  <a:pt x="2955" y="3886"/>
                </a:lnTo>
                <a:lnTo>
                  <a:pt x="2953" y="3888"/>
                </a:lnTo>
                <a:lnTo>
                  <a:pt x="2949" y="3890"/>
                </a:lnTo>
                <a:lnTo>
                  <a:pt x="2944" y="3890"/>
                </a:lnTo>
                <a:lnTo>
                  <a:pt x="2944" y="3893"/>
                </a:lnTo>
                <a:lnTo>
                  <a:pt x="2938" y="3893"/>
                </a:lnTo>
                <a:lnTo>
                  <a:pt x="2935" y="3893"/>
                </a:lnTo>
                <a:lnTo>
                  <a:pt x="2933" y="3893"/>
                </a:lnTo>
                <a:lnTo>
                  <a:pt x="2931" y="3893"/>
                </a:lnTo>
                <a:lnTo>
                  <a:pt x="2922" y="3890"/>
                </a:lnTo>
                <a:lnTo>
                  <a:pt x="2915" y="3886"/>
                </a:lnTo>
                <a:lnTo>
                  <a:pt x="2911" y="3879"/>
                </a:lnTo>
                <a:lnTo>
                  <a:pt x="2909" y="3873"/>
                </a:lnTo>
                <a:lnTo>
                  <a:pt x="2898" y="3853"/>
                </a:lnTo>
                <a:lnTo>
                  <a:pt x="2893" y="3842"/>
                </a:lnTo>
                <a:lnTo>
                  <a:pt x="2891" y="3840"/>
                </a:lnTo>
                <a:lnTo>
                  <a:pt x="2889" y="3835"/>
                </a:lnTo>
                <a:lnTo>
                  <a:pt x="2887" y="3833"/>
                </a:lnTo>
                <a:lnTo>
                  <a:pt x="2882" y="3829"/>
                </a:lnTo>
                <a:lnTo>
                  <a:pt x="2880" y="3824"/>
                </a:lnTo>
                <a:lnTo>
                  <a:pt x="2878" y="3822"/>
                </a:lnTo>
                <a:lnTo>
                  <a:pt x="2874" y="3818"/>
                </a:lnTo>
                <a:lnTo>
                  <a:pt x="2871" y="3815"/>
                </a:lnTo>
                <a:lnTo>
                  <a:pt x="2867" y="3811"/>
                </a:lnTo>
                <a:lnTo>
                  <a:pt x="2860" y="3809"/>
                </a:lnTo>
                <a:lnTo>
                  <a:pt x="2860" y="3807"/>
                </a:lnTo>
                <a:lnTo>
                  <a:pt x="2849" y="3800"/>
                </a:lnTo>
                <a:lnTo>
                  <a:pt x="2843" y="3795"/>
                </a:lnTo>
                <a:lnTo>
                  <a:pt x="2838" y="3793"/>
                </a:lnTo>
                <a:lnTo>
                  <a:pt x="2812" y="3776"/>
                </a:lnTo>
                <a:lnTo>
                  <a:pt x="2801" y="3765"/>
                </a:lnTo>
                <a:lnTo>
                  <a:pt x="2790" y="3758"/>
                </a:lnTo>
                <a:lnTo>
                  <a:pt x="2785" y="3756"/>
                </a:lnTo>
                <a:lnTo>
                  <a:pt x="2781" y="3751"/>
                </a:lnTo>
                <a:lnTo>
                  <a:pt x="2772" y="3743"/>
                </a:lnTo>
                <a:lnTo>
                  <a:pt x="2763" y="3732"/>
                </a:lnTo>
                <a:lnTo>
                  <a:pt x="2748" y="3714"/>
                </a:lnTo>
                <a:lnTo>
                  <a:pt x="2746" y="3709"/>
                </a:lnTo>
                <a:lnTo>
                  <a:pt x="2741" y="3707"/>
                </a:lnTo>
                <a:lnTo>
                  <a:pt x="2739" y="3707"/>
                </a:lnTo>
                <a:lnTo>
                  <a:pt x="2735" y="3703"/>
                </a:lnTo>
                <a:lnTo>
                  <a:pt x="2730" y="3703"/>
                </a:lnTo>
                <a:lnTo>
                  <a:pt x="2728" y="3703"/>
                </a:lnTo>
                <a:lnTo>
                  <a:pt x="2726" y="3701"/>
                </a:lnTo>
                <a:lnTo>
                  <a:pt x="2724" y="3701"/>
                </a:lnTo>
                <a:lnTo>
                  <a:pt x="2721" y="3698"/>
                </a:lnTo>
                <a:lnTo>
                  <a:pt x="2719" y="3698"/>
                </a:lnTo>
                <a:lnTo>
                  <a:pt x="2713" y="3694"/>
                </a:lnTo>
                <a:lnTo>
                  <a:pt x="2710" y="3692"/>
                </a:lnTo>
                <a:lnTo>
                  <a:pt x="2708" y="3690"/>
                </a:lnTo>
                <a:lnTo>
                  <a:pt x="2706" y="3687"/>
                </a:lnTo>
                <a:lnTo>
                  <a:pt x="2704" y="3687"/>
                </a:lnTo>
                <a:lnTo>
                  <a:pt x="2702" y="3685"/>
                </a:lnTo>
                <a:lnTo>
                  <a:pt x="2697" y="3683"/>
                </a:lnTo>
                <a:lnTo>
                  <a:pt x="2671" y="3665"/>
                </a:lnTo>
                <a:lnTo>
                  <a:pt x="2662" y="3661"/>
                </a:lnTo>
                <a:lnTo>
                  <a:pt x="2653" y="3657"/>
                </a:lnTo>
                <a:lnTo>
                  <a:pt x="2644" y="3652"/>
                </a:lnTo>
                <a:lnTo>
                  <a:pt x="2642" y="3652"/>
                </a:lnTo>
                <a:lnTo>
                  <a:pt x="2627" y="3650"/>
                </a:lnTo>
                <a:lnTo>
                  <a:pt x="2620" y="3652"/>
                </a:lnTo>
                <a:lnTo>
                  <a:pt x="2616" y="3652"/>
                </a:lnTo>
                <a:lnTo>
                  <a:pt x="2611" y="3652"/>
                </a:lnTo>
                <a:lnTo>
                  <a:pt x="2598" y="3659"/>
                </a:lnTo>
                <a:lnTo>
                  <a:pt x="2593" y="3663"/>
                </a:lnTo>
                <a:lnTo>
                  <a:pt x="2587" y="3670"/>
                </a:lnTo>
                <a:lnTo>
                  <a:pt x="2582" y="3674"/>
                </a:lnTo>
                <a:lnTo>
                  <a:pt x="2576" y="3681"/>
                </a:lnTo>
                <a:lnTo>
                  <a:pt x="2574" y="3687"/>
                </a:lnTo>
                <a:lnTo>
                  <a:pt x="2567" y="3698"/>
                </a:lnTo>
                <a:lnTo>
                  <a:pt x="2565" y="3703"/>
                </a:lnTo>
                <a:lnTo>
                  <a:pt x="2565" y="3712"/>
                </a:lnTo>
                <a:lnTo>
                  <a:pt x="2563" y="3723"/>
                </a:lnTo>
                <a:lnTo>
                  <a:pt x="2563" y="3734"/>
                </a:lnTo>
                <a:lnTo>
                  <a:pt x="2563" y="3736"/>
                </a:lnTo>
                <a:lnTo>
                  <a:pt x="2565" y="3745"/>
                </a:lnTo>
                <a:lnTo>
                  <a:pt x="2567" y="3749"/>
                </a:lnTo>
                <a:lnTo>
                  <a:pt x="2569" y="3751"/>
                </a:lnTo>
                <a:lnTo>
                  <a:pt x="2571" y="3756"/>
                </a:lnTo>
                <a:lnTo>
                  <a:pt x="2571" y="3756"/>
                </a:lnTo>
                <a:lnTo>
                  <a:pt x="2574" y="3758"/>
                </a:lnTo>
                <a:lnTo>
                  <a:pt x="2587" y="3773"/>
                </a:lnTo>
                <a:lnTo>
                  <a:pt x="2593" y="3782"/>
                </a:lnTo>
                <a:lnTo>
                  <a:pt x="2596" y="3789"/>
                </a:lnTo>
                <a:lnTo>
                  <a:pt x="2598" y="3793"/>
                </a:lnTo>
                <a:lnTo>
                  <a:pt x="2600" y="3798"/>
                </a:lnTo>
                <a:lnTo>
                  <a:pt x="2600" y="3802"/>
                </a:lnTo>
                <a:lnTo>
                  <a:pt x="2602" y="3811"/>
                </a:lnTo>
                <a:lnTo>
                  <a:pt x="2604" y="3820"/>
                </a:lnTo>
                <a:lnTo>
                  <a:pt x="2611" y="3844"/>
                </a:lnTo>
                <a:lnTo>
                  <a:pt x="2616" y="3855"/>
                </a:lnTo>
                <a:lnTo>
                  <a:pt x="2616" y="3857"/>
                </a:lnTo>
                <a:lnTo>
                  <a:pt x="2616" y="3859"/>
                </a:lnTo>
                <a:lnTo>
                  <a:pt x="2618" y="3862"/>
                </a:lnTo>
                <a:lnTo>
                  <a:pt x="2618" y="3862"/>
                </a:lnTo>
                <a:lnTo>
                  <a:pt x="2624" y="3873"/>
                </a:lnTo>
                <a:lnTo>
                  <a:pt x="2629" y="3881"/>
                </a:lnTo>
                <a:lnTo>
                  <a:pt x="2633" y="3888"/>
                </a:lnTo>
                <a:lnTo>
                  <a:pt x="2635" y="3893"/>
                </a:lnTo>
                <a:lnTo>
                  <a:pt x="2640" y="3899"/>
                </a:lnTo>
                <a:lnTo>
                  <a:pt x="2649" y="3912"/>
                </a:lnTo>
                <a:lnTo>
                  <a:pt x="2649" y="3915"/>
                </a:lnTo>
                <a:lnTo>
                  <a:pt x="2655" y="3928"/>
                </a:lnTo>
                <a:lnTo>
                  <a:pt x="2660" y="3939"/>
                </a:lnTo>
                <a:lnTo>
                  <a:pt x="2664" y="3948"/>
                </a:lnTo>
                <a:lnTo>
                  <a:pt x="2666" y="3952"/>
                </a:lnTo>
                <a:lnTo>
                  <a:pt x="2671" y="3961"/>
                </a:lnTo>
                <a:lnTo>
                  <a:pt x="2671" y="3963"/>
                </a:lnTo>
                <a:lnTo>
                  <a:pt x="2671" y="3965"/>
                </a:lnTo>
                <a:lnTo>
                  <a:pt x="2673" y="3967"/>
                </a:lnTo>
                <a:lnTo>
                  <a:pt x="2675" y="3974"/>
                </a:lnTo>
                <a:lnTo>
                  <a:pt x="2695" y="4023"/>
                </a:lnTo>
                <a:lnTo>
                  <a:pt x="2708" y="4062"/>
                </a:lnTo>
                <a:lnTo>
                  <a:pt x="2710" y="4071"/>
                </a:lnTo>
                <a:lnTo>
                  <a:pt x="2715" y="4076"/>
                </a:lnTo>
                <a:lnTo>
                  <a:pt x="2724" y="4104"/>
                </a:lnTo>
                <a:lnTo>
                  <a:pt x="2730" y="4122"/>
                </a:lnTo>
                <a:lnTo>
                  <a:pt x="2730" y="4133"/>
                </a:lnTo>
                <a:lnTo>
                  <a:pt x="2732" y="4137"/>
                </a:lnTo>
                <a:lnTo>
                  <a:pt x="2732" y="4140"/>
                </a:lnTo>
                <a:lnTo>
                  <a:pt x="2732" y="4146"/>
                </a:lnTo>
                <a:lnTo>
                  <a:pt x="2730" y="4157"/>
                </a:lnTo>
                <a:lnTo>
                  <a:pt x="2730" y="4164"/>
                </a:lnTo>
                <a:lnTo>
                  <a:pt x="2728" y="4170"/>
                </a:lnTo>
                <a:lnTo>
                  <a:pt x="2726" y="4175"/>
                </a:lnTo>
                <a:lnTo>
                  <a:pt x="2724" y="4181"/>
                </a:lnTo>
                <a:lnTo>
                  <a:pt x="2721" y="4181"/>
                </a:lnTo>
                <a:lnTo>
                  <a:pt x="2713" y="4197"/>
                </a:lnTo>
                <a:lnTo>
                  <a:pt x="2706" y="4203"/>
                </a:lnTo>
                <a:lnTo>
                  <a:pt x="2704" y="4206"/>
                </a:lnTo>
                <a:lnTo>
                  <a:pt x="2702" y="4210"/>
                </a:lnTo>
                <a:lnTo>
                  <a:pt x="2699" y="4212"/>
                </a:lnTo>
                <a:lnTo>
                  <a:pt x="2695" y="4214"/>
                </a:lnTo>
                <a:lnTo>
                  <a:pt x="2693" y="4214"/>
                </a:lnTo>
                <a:lnTo>
                  <a:pt x="2690" y="4217"/>
                </a:lnTo>
                <a:lnTo>
                  <a:pt x="2688" y="4217"/>
                </a:lnTo>
                <a:lnTo>
                  <a:pt x="2686" y="4217"/>
                </a:lnTo>
                <a:lnTo>
                  <a:pt x="2679" y="4217"/>
                </a:lnTo>
                <a:lnTo>
                  <a:pt x="2666" y="4219"/>
                </a:lnTo>
                <a:lnTo>
                  <a:pt x="2662" y="4221"/>
                </a:lnTo>
                <a:lnTo>
                  <a:pt x="2657" y="4221"/>
                </a:lnTo>
                <a:lnTo>
                  <a:pt x="2651" y="4226"/>
                </a:lnTo>
                <a:lnTo>
                  <a:pt x="2649" y="4226"/>
                </a:lnTo>
                <a:lnTo>
                  <a:pt x="2646" y="4228"/>
                </a:lnTo>
                <a:lnTo>
                  <a:pt x="2642" y="4230"/>
                </a:lnTo>
                <a:lnTo>
                  <a:pt x="2635" y="4232"/>
                </a:lnTo>
                <a:lnTo>
                  <a:pt x="2633" y="4232"/>
                </a:lnTo>
                <a:lnTo>
                  <a:pt x="2631" y="4234"/>
                </a:lnTo>
                <a:lnTo>
                  <a:pt x="2622" y="4234"/>
                </a:lnTo>
                <a:lnTo>
                  <a:pt x="2620" y="4237"/>
                </a:lnTo>
                <a:lnTo>
                  <a:pt x="2618" y="4237"/>
                </a:lnTo>
                <a:lnTo>
                  <a:pt x="2611" y="4243"/>
                </a:lnTo>
                <a:lnTo>
                  <a:pt x="2591" y="4267"/>
                </a:lnTo>
                <a:lnTo>
                  <a:pt x="2585" y="4274"/>
                </a:lnTo>
                <a:lnTo>
                  <a:pt x="2574" y="4287"/>
                </a:lnTo>
                <a:lnTo>
                  <a:pt x="2569" y="4289"/>
                </a:lnTo>
                <a:lnTo>
                  <a:pt x="2563" y="4296"/>
                </a:lnTo>
                <a:lnTo>
                  <a:pt x="2552" y="4305"/>
                </a:lnTo>
                <a:lnTo>
                  <a:pt x="2549" y="4307"/>
                </a:lnTo>
                <a:lnTo>
                  <a:pt x="2543" y="4314"/>
                </a:lnTo>
                <a:lnTo>
                  <a:pt x="2534" y="4316"/>
                </a:lnTo>
                <a:lnTo>
                  <a:pt x="2523" y="4316"/>
                </a:lnTo>
                <a:lnTo>
                  <a:pt x="2514" y="4314"/>
                </a:lnTo>
                <a:lnTo>
                  <a:pt x="2510" y="4314"/>
                </a:lnTo>
                <a:lnTo>
                  <a:pt x="2503" y="4309"/>
                </a:lnTo>
                <a:lnTo>
                  <a:pt x="2494" y="4305"/>
                </a:lnTo>
                <a:lnTo>
                  <a:pt x="2490" y="4300"/>
                </a:lnTo>
                <a:lnTo>
                  <a:pt x="2479" y="4289"/>
                </a:lnTo>
                <a:lnTo>
                  <a:pt x="2474" y="4283"/>
                </a:lnTo>
                <a:lnTo>
                  <a:pt x="2468" y="4274"/>
                </a:lnTo>
                <a:lnTo>
                  <a:pt x="2466" y="4272"/>
                </a:lnTo>
                <a:lnTo>
                  <a:pt x="2461" y="4263"/>
                </a:lnTo>
                <a:lnTo>
                  <a:pt x="2457" y="4254"/>
                </a:lnTo>
                <a:lnTo>
                  <a:pt x="2452" y="4248"/>
                </a:lnTo>
                <a:lnTo>
                  <a:pt x="2450" y="4241"/>
                </a:lnTo>
                <a:lnTo>
                  <a:pt x="2441" y="4226"/>
                </a:lnTo>
                <a:lnTo>
                  <a:pt x="2439" y="4219"/>
                </a:lnTo>
                <a:lnTo>
                  <a:pt x="2439" y="4217"/>
                </a:lnTo>
                <a:lnTo>
                  <a:pt x="2437" y="4214"/>
                </a:lnTo>
                <a:lnTo>
                  <a:pt x="2437" y="4212"/>
                </a:lnTo>
                <a:lnTo>
                  <a:pt x="2432" y="4206"/>
                </a:lnTo>
                <a:lnTo>
                  <a:pt x="2421" y="4190"/>
                </a:lnTo>
                <a:lnTo>
                  <a:pt x="2415" y="4186"/>
                </a:lnTo>
                <a:lnTo>
                  <a:pt x="2408" y="4179"/>
                </a:lnTo>
                <a:lnTo>
                  <a:pt x="2395" y="4166"/>
                </a:lnTo>
                <a:lnTo>
                  <a:pt x="2384" y="4153"/>
                </a:lnTo>
                <a:lnTo>
                  <a:pt x="2377" y="4146"/>
                </a:lnTo>
                <a:lnTo>
                  <a:pt x="2373" y="4140"/>
                </a:lnTo>
                <a:lnTo>
                  <a:pt x="2373" y="4137"/>
                </a:lnTo>
                <a:lnTo>
                  <a:pt x="2371" y="4137"/>
                </a:lnTo>
                <a:lnTo>
                  <a:pt x="2371" y="4133"/>
                </a:lnTo>
                <a:lnTo>
                  <a:pt x="2369" y="4131"/>
                </a:lnTo>
                <a:lnTo>
                  <a:pt x="2364" y="4120"/>
                </a:lnTo>
                <a:lnTo>
                  <a:pt x="2362" y="4117"/>
                </a:lnTo>
                <a:lnTo>
                  <a:pt x="2360" y="4113"/>
                </a:lnTo>
                <a:lnTo>
                  <a:pt x="2360" y="4109"/>
                </a:lnTo>
                <a:lnTo>
                  <a:pt x="2357" y="4104"/>
                </a:lnTo>
                <a:lnTo>
                  <a:pt x="2355" y="4095"/>
                </a:lnTo>
                <a:lnTo>
                  <a:pt x="2355" y="4089"/>
                </a:lnTo>
                <a:lnTo>
                  <a:pt x="2355" y="4084"/>
                </a:lnTo>
                <a:lnTo>
                  <a:pt x="2353" y="4082"/>
                </a:lnTo>
                <a:lnTo>
                  <a:pt x="2353" y="4078"/>
                </a:lnTo>
                <a:lnTo>
                  <a:pt x="2353" y="4076"/>
                </a:lnTo>
                <a:lnTo>
                  <a:pt x="2351" y="4076"/>
                </a:lnTo>
                <a:lnTo>
                  <a:pt x="2346" y="4067"/>
                </a:lnTo>
                <a:lnTo>
                  <a:pt x="2344" y="4062"/>
                </a:lnTo>
                <a:lnTo>
                  <a:pt x="2342" y="4056"/>
                </a:lnTo>
                <a:lnTo>
                  <a:pt x="2338" y="4047"/>
                </a:lnTo>
                <a:lnTo>
                  <a:pt x="2333" y="4040"/>
                </a:lnTo>
                <a:lnTo>
                  <a:pt x="2333" y="4038"/>
                </a:lnTo>
                <a:lnTo>
                  <a:pt x="2331" y="4034"/>
                </a:lnTo>
                <a:lnTo>
                  <a:pt x="2331" y="4031"/>
                </a:lnTo>
                <a:lnTo>
                  <a:pt x="2324" y="4023"/>
                </a:lnTo>
                <a:lnTo>
                  <a:pt x="2322" y="4023"/>
                </a:lnTo>
                <a:lnTo>
                  <a:pt x="2320" y="4018"/>
                </a:lnTo>
                <a:lnTo>
                  <a:pt x="2316" y="4012"/>
                </a:lnTo>
                <a:lnTo>
                  <a:pt x="2313" y="4012"/>
                </a:lnTo>
                <a:lnTo>
                  <a:pt x="2311" y="4009"/>
                </a:lnTo>
                <a:lnTo>
                  <a:pt x="2307" y="4007"/>
                </a:lnTo>
                <a:lnTo>
                  <a:pt x="2305" y="4005"/>
                </a:lnTo>
                <a:lnTo>
                  <a:pt x="2294" y="4001"/>
                </a:lnTo>
                <a:lnTo>
                  <a:pt x="2291" y="4001"/>
                </a:lnTo>
                <a:lnTo>
                  <a:pt x="2278" y="3998"/>
                </a:lnTo>
                <a:lnTo>
                  <a:pt x="2263" y="4001"/>
                </a:lnTo>
                <a:lnTo>
                  <a:pt x="2256" y="4003"/>
                </a:lnTo>
                <a:lnTo>
                  <a:pt x="2252" y="4003"/>
                </a:lnTo>
                <a:lnTo>
                  <a:pt x="2249" y="4005"/>
                </a:lnTo>
                <a:lnTo>
                  <a:pt x="2234" y="4012"/>
                </a:lnTo>
                <a:lnTo>
                  <a:pt x="2230" y="4016"/>
                </a:lnTo>
                <a:lnTo>
                  <a:pt x="2221" y="4023"/>
                </a:lnTo>
                <a:lnTo>
                  <a:pt x="2214" y="4031"/>
                </a:lnTo>
                <a:lnTo>
                  <a:pt x="2210" y="4042"/>
                </a:lnTo>
                <a:lnTo>
                  <a:pt x="2205" y="4051"/>
                </a:lnTo>
                <a:lnTo>
                  <a:pt x="2203" y="4056"/>
                </a:lnTo>
                <a:lnTo>
                  <a:pt x="2203" y="4058"/>
                </a:lnTo>
                <a:lnTo>
                  <a:pt x="2199" y="4071"/>
                </a:lnTo>
                <a:lnTo>
                  <a:pt x="2194" y="4076"/>
                </a:lnTo>
                <a:lnTo>
                  <a:pt x="2190" y="4093"/>
                </a:lnTo>
                <a:lnTo>
                  <a:pt x="2188" y="4100"/>
                </a:lnTo>
                <a:lnTo>
                  <a:pt x="2185" y="4104"/>
                </a:lnTo>
                <a:lnTo>
                  <a:pt x="2181" y="4117"/>
                </a:lnTo>
                <a:lnTo>
                  <a:pt x="2174" y="4128"/>
                </a:lnTo>
                <a:lnTo>
                  <a:pt x="2172" y="4137"/>
                </a:lnTo>
                <a:lnTo>
                  <a:pt x="2172" y="4144"/>
                </a:lnTo>
                <a:lnTo>
                  <a:pt x="2170" y="4159"/>
                </a:lnTo>
                <a:lnTo>
                  <a:pt x="2168" y="4164"/>
                </a:lnTo>
                <a:lnTo>
                  <a:pt x="2166" y="4177"/>
                </a:lnTo>
                <a:lnTo>
                  <a:pt x="2163" y="4181"/>
                </a:lnTo>
                <a:lnTo>
                  <a:pt x="2157" y="4201"/>
                </a:lnTo>
                <a:lnTo>
                  <a:pt x="2148" y="4221"/>
                </a:lnTo>
                <a:lnTo>
                  <a:pt x="2146" y="4223"/>
                </a:lnTo>
                <a:lnTo>
                  <a:pt x="2141" y="4226"/>
                </a:lnTo>
                <a:lnTo>
                  <a:pt x="2139" y="4230"/>
                </a:lnTo>
                <a:lnTo>
                  <a:pt x="2135" y="4232"/>
                </a:lnTo>
                <a:lnTo>
                  <a:pt x="2133" y="4234"/>
                </a:lnTo>
                <a:lnTo>
                  <a:pt x="2128" y="4239"/>
                </a:lnTo>
                <a:lnTo>
                  <a:pt x="2124" y="4243"/>
                </a:lnTo>
                <a:lnTo>
                  <a:pt x="2115" y="4254"/>
                </a:lnTo>
                <a:lnTo>
                  <a:pt x="2113" y="4256"/>
                </a:lnTo>
                <a:lnTo>
                  <a:pt x="2113" y="4259"/>
                </a:lnTo>
                <a:lnTo>
                  <a:pt x="2108" y="4265"/>
                </a:lnTo>
                <a:lnTo>
                  <a:pt x="2104" y="4270"/>
                </a:lnTo>
                <a:lnTo>
                  <a:pt x="2082" y="4292"/>
                </a:lnTo>
                <a:lnTo>
                  <a:pt x="2080" y="4292"/>
                </a:lnTo>
                <a:lnTo>
                  <a:pt x="2077" y="4287"/>
                </a:lnTo>
                <a:lnTo>
                  <a:pt x="2073" y="4285"/>
                </a:lnTo>
                <a:lnTo>
                  <a:pt x="2073" y="4283"/>
                </a:lnTo>
                <a:lnTo>
                  <a:pt x="2071" y="4283"/>
                </a:lnTo>
                <a:lnTo>
                  <a:pt x="2071" y="4281"/>
                </a:lnTo>
                <a:lnTo>
                  <a:pt x="2069" y="4281"/>
                </a:lnTo>
                <a:lnTo>
                  <a:pt x="2066" y="4278"/>
                </a:lnTo>
                <a:lnTo>
                  <a:pt x="2066" y="4278"/>
                </a:lnTo>
                <a:lnTo>
                  <a:pt x="2064" y="4278"/>
                </a:lnTo>
                <a:lnTo>
                  <a:pt x="2062" y="4278"/>
                </a:lnTo>
                <a:lnTo>
                  <a:pt x="2062" y="4276"/>
                </a:lnTo>
                <a:lnTo>
                  <a:pt x="2060" y="4276"/>
                </a:lnTo>
                <a:lnTo>
                  <a:pt x="2060" y="4274"/>
                </a:lnTo>
                <a:lnTo>
                  <a:pt x="2060" y="4272"/>
                </a:lnTo>
                <a:lnTo>
                  <a:pt x="2062" y="4272"/>
                </a:lnTo>
                <a:lnTo>
                  <a:pt x="2062" y="4270"/>
                </a:lnTo>
                <a:lnTo>
                  <a:pt x="2062" y="4267"/>
                </a:lnTo>
                <a:lnTo>
                  <a:pt x="2064" y="4267"/>
                </a:lnTo>
                <a:lnTo>
                  <a:pt x="2064" y="4265"/>
                </a:lnTo>
                <a:lnTo>
                  <a:pt x="2064" y="4263"/>
                </a:lnTo>
                <a:lnTo>
                  <a:pt x="2066" y="4261"/>
                </a:lnTo>
                <a:lnTo>
                  <a:pt x="2066" y="4259"/>
                </a:lnTo>
                <a:lnTo>
                  <a:pt x="2066" y="4256"/>
                </a:lnTo>
                <a:lnTo>
                  <a:pt x="2066" y="4254"/>
                </a:lnTo>
                <a:lnTo>
                  <a:pt x="2066" y="4254"/>
                </a:lnTo>
                <a:lnTo>
                  <a:pt x="2069" y="4254"/>
                </a:lnTo>
                <a:lnTo>
                  <a:pt x="2069" y="4252"/>
                </a:lnTo>
                <a:lnTo>
                  <a:pt x="2071" y="4252"/>
                </a:lnTo>
                <a:lnTo>
                  <a:pt x="2073" y="4250"/>
                </a:lnTo>
                <a:lnTo>
                  <a:pt x="2073" y="4248"/>
                </a:lnTo>
                <a:lnTo>
                  <a:pt x="2075" y="4248"/>
                </a:lnTo>
                <a:lnTo>
                  <a:pt x="2075" y="4243"/>
                </a:lnTo>
                <a:lnTo>
                  <a:pt x="2075" y="4241"/>
                </a:lnTo>
                <a:lnTo>
                  <a:pt x="2075" y="4239"/>
                </a:lnTo>
                <a:lnTo>
                  <a:pt x="2077" y="4237"/>
                </a:lnTo>
                <a:lnTo>
                  <a:pt x="2080" y="4237"/>
                </a:lnTo>
                <a:lnTo>
                  <a:pt x="2080" y="4234"/>
                </a:lnTo>
                <a:lnTo>
                  <a:pt x="2080" y="4234"/>
                </a:lnTo>
                <a:lnTo>
                  <a:pt x="2082" y="4234"/>
                </a:lnTo>
                <a:lnTo>
                  <a:pt x="2082" y="4232"/>
                </a:lnTo>
                <a:lnTo>
                  <a:pt x="2084" y="4228"/>
                </a:lnTo>
                <a:lnTo>
                  <a:pt x="2084" y="4223"/>
                </a:lnTo>
                <a:lnTo>
                  <a:pt x="2084" y="4221"/>
                </a:lnTo>
                <a:lnTo>
                  <a:pt x="2084" y="4217"/>
                </a:lnTo>
                <a:lnTo>
                  <a:pt x="2086" y="4214"/>
                </a:lnTo>
                <a:lnTo>
                  <a:pt x="2088" y="4214"/>
                </a:lnTo>
                <a:lnTo>
                  <a:pt x="2088" y="4212"/>
                </a:lnTo>
                <a:lnTo>
                  <a:pt x="2091" y="4212"/>
                </a:lnTo>
                <a:lnTo>
                  <a:pt x="2093" y="4210"/>
                </a:lnTo>
                <a:lnTo>
                  <a:pt x="2093" y="4208"/>
                </a:lnTo>
                <a:lnTo>
                  <a:pt x="2093" y="4206"/>
                </a:lnTo>
                <a:lnTo>
                  <a:pt x="2091" y="4203"/>
                </a:lnTo>
                <a:lnTo>
                  <a:pt x="2091" y="4201"/>
                </a:lnTo>
                <a:lnTo>
                  <a:pt x="2091" y="4199"/>
                </a:lnTo>
                <a:lnTo>
                  <a:pt x="2091" y="4197"/>
                </a:lnTo>
                <a:lnTo>
                  <a:pt x="2091" y="4192"/>
                </a:lnTo>
                <a:lnTo>
                  <a:pt x="2091" y="4190"/>
                </a:lnTo>
                <a:lnTo>
                  <a:pt x="2091" y="4188"/>
                </a:lnTo>
                <a:lnTo>
                  <a:pt x="2091" y="4186"/>
                </a:lnTo>
                <a:lnTo>
                  <a:pt x="2088" y="4184"/>
                </a:lnTo>
                <a:lnTo>
                  <a:pt x="2086" y="4181"/>
                </a:lnTo>
                <a:lnTo>
                  <a:pt x="2082" y="4181"/>
                </a:lnTo>
                <a:lnTo>
                  <a:pt x="2080" y="4181"/>
                </a:lnTo>
                <a:lnTo>
                  <a:pt x="2080" y="4179"/>
                </a:lnTo>
                <a:lnTo>
                  <a:pt x="2080" y="4177"/>
                </a:lnTo>
                <a:lnTo>
                  <a:pt x="2080" y="4175"/>
                </a:lnTo>
                <a:lnTo>
                  <a:pt x="2080" y="4173"/>
                </a:lnTo>
                <a:lnTo>
                  <a:pt x="2080" y="4168"/>
                </a:lnTo>
                <a:lnTo>
                  <a:pt x="2080" y="4166"/>
                </a:lnTo>
                <a:lnTo>
                  <a:pt x="2080" y="4164"/>
                </a:lnTo>
                <a:lnTo>
                  <a:pt x="2080" y="4162"/>
                </a:lnTo>
                <a:lnTo>
                  <a:pt x="2080" y="4159"/>
                </a:lnTo>
                <a:lnTo>
                  <a:pt x="2075" y="4155"/>
                </a:lnTo>
                <a:lnTo>
                  <a:pt x="2075" y="4153"/>
                </a:lnTo>
                <a:lnTo>
                  <a:pt x="2073" y="4151"/>
                </a:lnTo>
                <a:lnTo>
                  <a:pt x="2071" y="4148"/>
                </a:lnTo>
                <a:lnTo>
                  <a:pt x="2071" y="4146"/>
                </a:lnTo>
                <a:lnTo>
                  <a:pt x="2071" y="4144"/>
                </a:lnTo>
                <a:lnTo>
                  <a:pt x="2069" y="4142"/>
                </a:lnTo>
                <a:lnTo>
                  <a:pt x="2066" y="4140"/>
                </a:lnTo>
                <a:lnTo>
                  <a:pt x="2066" y="4135"/>
                </a:lnTo>
                <a:lnTo>
                  <a:pt x="2066" y="4131"/>
                </a:lnTo>
                <a:lnTo>
                  <a:pt x="2066" y="4128"/>
                </a:lnTo>
                <a:lnTo>
                  <a:pt x="2066" y="4124"/>
                </a:lnTo>
                <a:lnTo>
                  <a:pt x="2066" y="4122"/>
                </a:lnTo>
                <a:lnTo>
                  <a:pt x="2066" y="4120"/>
                </a:lnTo>
                <a:lnTo>
                  <a:pt x="2066" y="4117"/>
                </a:lnTo>
                <a:lnTo>
                  <a:pt x="2066" y="4115"/>
                </a:lnTo>
                <a:lnTo>
                  <a:pt x="2066" y="4113"/>
                </a:lnTo>
                <a:lnTo>
                  <a:pt x="2066" y="4111"/>
                </a:lnTo>
                <a:lnTo>
                  <a:pt x="2066" y="4106"/>
                </a:lnTo>
                <a:lnTo>
                  <a:pt x="2066" y="4104"/>
                </a:lnTo>
                <a:lnTo>
                  <a:pt x="2066" y="4102"/>
                </a:lnTo>
                <a:lnTo>
                  <a:pt x="2066" y="4100"/>
                </a:lnTo>
                <a:lnTo>
                  <a:pt x="2069" y="4093"/>
                </a:lnTo>
                <a:lnTo>
                  <a:pt x="2069" y="4091"/>
                </a:lnTo>
                <a:lnTo>
                  <a:pt x="2071" y="4091"/>
                </a:lnTo>
                <a:lnTo>
                  <a:pt x="2071" y="4089"/>
                </a:lnTo>
                <a:lnTo>
                  <a:pt x="2071" y="4087"/>
                </a:lnTo>
                <a:lnTo>
                  <a:pt x="2073" y="4087"/>
                </a:lnTo>
                <a:lnTo>
                  <a:pt x="2073" y="4084"/>
                </a:lnTo>
                <a:lnTo>
                  <a:pt x="2075" y="4082"/>
                </a:lnTo>
                <a:lnTo>
                  <a:pt x="2075" y="4080"/>
                </a:lnTo>
                <a:lnTo>
                  <a:pt x="2077" y="4078"/>
                </a:lnTo>
                <a:lnTo>
                  <a:pt x="2077" y="4076"/>
                </a:lnTo>
                <a:lnTo>
                  <a:pt x="2080" y="4076"/>
                </a:lnTo>
                <a:lnTo>
                  <a:pt x="2080" y="4073"/>
                </a:lnTo>
                <a:lnTo>
                  <a:pt x="2082" y="4071"/>
                </a:lnTo>
                <a:lnTo>
                  <a:pt x="2082" y="4069"/>
                </a:lnTo>
                <a:lnTo>
                  <a:pt x="2084" y="4069"/>
                </a:lnTo>
                <a:lnTo>
                  <a:pt x="2084" y="4067"/>
                </a:lnTo>
                <a:lnTo>
                  <a:pt x="2086" y="4065"/>
                </a:lnTo>
                <a:lnTo>
                  <a:pt x="2088" y="4060"/>
                </a:lnTo>
                <a:lnTo>
                  <a:pt x="2091" y="4056"/>
                </a:lnTo>
                <a:lnTo>
                  <a:pt x="2093" y="4051"/>
                </a:lnTo>
                <a:lnTo>
                  <a:pt x="2093" y="4049"/>
                </a:lnTo>
                <a:lnTo>
                  <a:pt x="2093" y="4047"/>
                </a:lnTo>
                <a:lnTo>
                  <a:pt x="2095" y="4047"/>
                </a:lnTo>
                <a:lnTo>
                  <a:pt x="2095" y="4045"/>
                </a:lnTo>
                <a:lnTo>
                  <a:pt x="2095" y="4042"/>
                </a:lnTo>
                <a:lnTo>
                  <a:pt x="2093" y="4040"/>
                </a:lnTo>
                <a:lnTo>
                  <a:pt x="2093" y="4038"/>
                </a:lnTo>
                <a:lnTo>
                  <a:pt x="2093" y="4036"/>
                </a:lnTo>
                <a:lnTo>
                  <a:pt x="2091" y="4034"/>
                </a:lnTo>
                <a:lnTo>
                  <a:pt x="2088" y="4031"/>
                </a:lnTo>
                <a:lnTo>
                  <a:pt x="2086" y="4029"/>
                </a:lnTo>
                <a:lnTo>
                  <a:pt x="2082" y="4025"/>
                </a:lnTo>
                <a:lnTo>
                  <a:pt x="2080" y="4025"/>
                </a:lnTo>
                <a:lnTo>
                  <a:pt x="2077" y="4023"/>
                </a:lnTo>
                <a:lnTo>
                  <a:pt x="2075" y="4023"/>
                </a:lnTo>
                <a:lnTo>
                  <a:pt x="2073" y="4018"/>
                </a:lnTo>
                <a:lnTo>
                  <a:pt x="2071" y="4016"/>
                </a:lnTo>
                <a:lnTo>
                  <a:pt x="2069" y="4014"/>
                </a:lnTo>
                <a:lnTo>
                  <a:pt x="2066" y="4012"/>
                </a:lnTo>
                <a:lnTo>
                  <a:pt x="2066" y="4009"/>
                </a:lnTo>
                <a:lnTo>
                  <a:pt x="2066" y="4007"/>
                </a:lnTo>
                <a:lnTo>
                  <a:pt x="2064" y="4005"/>
                </a:lnTo>
                <a:lnTo>
                  <a:pt x="2064" y="4003"/>
                </a:lnTo>
                <a:lnTo>
                  <a:pt x="2064" y="4001"/>
                </a:lnTo>
                <a:lnTo>
                  <a:pt x="2062" y="4001"/>
                </a:lnTo>
                <a:lnTo>
                  <a:pt x="2062" y="3998"/>
                </a:lnTo>
                <a:lnTo>
                  <a:pt x="2060" y="3994"/>
                </a:lnTo>
                <a:lnTo>
                  <a:pt x="2058" y="3985"/>
                </a:lnTo>
                <a:lnTo>
                  <a:pt x="2055" y="3981"/>
                </a:lnTo>
                <a:lnTo>
                  <a:pt x="2053" y="3974"/>
                </a:lnTo>
                <a:lnTo>
                  <a:pt x="2049" y="3967"/>
                </a:lnTo>
                <a:lnTo>
                  <a:pt x="2047" y="3963"/>
                </a:lnTo>
                <a:lnTo>
                  <a:pt x="2044" y="3961"/>
                </a:lnTo>
                <a:lnTo>
                  <a:pt x="2044" y="3959"/>
                </a:lnTo>
                <a:lnTo>
                  <a:pt x="2044" y="3956"/>
                </a:lnTo>
                <a:lnTo>
                  <a:pt x="2042" y="3954"/>
                </a:lnTo>
                <a:lnTo>
                  <a:pt x="2042" y="3952"/>
                </a:lnTo>
                <a:lnTo>
                  <a:pt x="2040" y="3950"/>
                </a:lnTo>
                <a:lnTo>
                  <a:pt x="2040" y="3948"/>
                </a:lnTo>
                <a:lnTo>
                  <a:pt x="2040" y="3945"/>
                </a:lnTo>
                <a:lnTo>
                  <a:pt x="2035" y="3941"/>
                </a:lnTo>
                <a:lnTo>
                  <a:pt x="2035" y="3939"/>
                </a:lnTo>
                <a:lnTo>
                  <a:pt x="2033" y="3939"/>
                </a:lnTo>
                <a:lnTo>
                  <a:pt x="2033" y="3937"/>
                </a:lnTo>
                <a:lnTo>
                  <a:pt x="2033" y="3934"/>
                </a:lnTo>
                <a:lnTo>
                  <a:pt x="2031" y="3932"/>
                </a:lnTo>
                <a:lnTo>
                  <a:pt x="2031" y="3930"/>
                </a:lnTo>
                <a:lnTo>
                  <a:pt x="2031" y="3928"/>
                </a:lnTo>
                <a:lnTo>
                  <a:pt x="2029" y="3928"/>
                </a:lnTo>
                <a:lnTo>
                  <a:pt x="2029" y="3926"/>
                </a:lnTo>
                <a:lnTo>
                  <a:pt x="2027" y="3926"/>
                </a:lnTo>
                <a:lnTo>
                  <a:pt x="2027" y="3923"/>
                </a:lnTo>
                <a:lnTo>
                  <a:pt x="2024" y="3923"/>
                </a:lnTo>
                <a:lnTo>
                  <a:pt x="2022" y="3921"/>
                </a:lnTo>
                <a:lnTo>
                  <a:pt x="2018" y="3919"/>
                </a:lnTo>
                <a:lnTo>
                  <a:pt x="2013" y="3917"/>
                </a:lnTo>
                <a:lnTo>
                  <a:pt x="2013" y="3917"/>
                </a:lnTo>
                <a:lnTo>
                  <a:pt x="2013" y="3917"/>
                </a:lnTo>
                <a:lnTo>
                  <a:pt x="2011" y="3917"/>
                </a:lnTo>
                <a:lnTo>
                  <a:pt x="2011" y="3915"/>
                </a:lnTo>
                <a:lnTo>
                  <a:pt x="2011" y="3912"/>
                </a:lnTo>
                <a:lnTo>
                  <a:pt x="2011" y="3908"/>
                </a:lnTo>
                <a:lnTo>
                  <a:pt x="2009" y="3908"/>
                </a:lnTo>
                <a:lnTo>
                  <a:pt x="2009" y="3906"/>
                </a:lnTo>
                <a:lnTo>
                  <a:pt x="2009" y="3904"/>
                </a:lnTo>
                <a:lnTo>
                  <a:pt x="2009" y="3901"/>
                </a:lnTo>
                <a:lnTo>
                  <a:pt x="2009" y="3899"/>
                </a:lnTo>
                <a:lnTo>
                  <a:pt x="2009" y="3897"/>
                </a:lnTo>
                <a:lnTo>
                  <a:pt x="2009" y="3895"/>
                </a:lnTo>
                <a:lnTo>
                  <a:pt x="2011" y="3893"/>
                </a:lnTo>
                <a:lnTo>
                  <a:pt x="2011" y="3890"/>
                </a:lnTo>
                <a:lnTo>
                  <a:pt x="2013" y="3890"/>
                </a:lnTo>
                <a:lnTo>
                  <a:pt x="2013" y="3888"/>
                </a:lnTo>
                <a:lnTo>
                  <a:pt x="2013" y="3886"/>
                </a:lnTo>
                <a:lnTo>
                  <a:pt x="2013" y="3884"/>
                </a:lnTo>
                <a:lnTo>
                  <a:pt x="2013" y="3881"/>
                </a:lnTo>
                <a:lnTo>
                  <a:pt x="2016" y="3877"/>
                </a:lnTo>
                <a:lnTo>
                  <a:pt x="2016" y="3875"/>
                </a:lnTo>
                <a:lnTo>
                  <a:pt x="2016" y="3873"/>
                </a:lnTo>
                <a:lnTo>
                  <a:pt x="2018" y="3873"/>
                </a:lnTo>
                <a:lnTo>
                  <a:pt x="2018" y="3870"/>
                </a:lnTo>
                <a:lnTo>
                  <a:pt x="2018" y="3868"/>
                </a:lnTo>
                <a:lnTo>
                  <a:pt x="2018" y="3866"/>
                </a:lnTo>
                <a:lnTo>
                  <a:pt x="2020" y="3864"/>
                </a:lnTo>
                <a:lnTo>
                  <a:pt x="2020" y="3862"/>
                </a:lnTo>
                <a:lnTo>
                  <a:pt x="2020" y="3862"/>
                </a:lnTo>
                <a:lnTo>
                  <a:pt x="2018" y="3857"/>
                </a:lnTo>
                <a:lnTo>
                  <a:pt x="2018" y="3846"/>
                </a:lnTo>
                <a:lnTo>
                  <a:pt x="2018" y="3844"/>
                </a:lnTo>
                <a:lnTo>
                  <a:pt x="2018" y="3842"/>
                </a:lnTo>
                <a:lnTo>
                  <a:pt x="2016" y="3840"/>
                </a:lnTo>
                <a:lnTo>
                  <a:pt x="2016" y="3833"/>
                </a:lnTo>
                <a:lnTo>
                  <a:pt x="2016" y="3831"/>
                </a:lnTo>
                <a:lnTo>
                  <a:pt x="2016" y="3829"/>
                </a:lnTo>
                <a:lnTo>
                  <a:pt x="2013" y="3826"/>
                </a:lnTo>
                <a:lnTo>
                  <a:pt x="2013" y="3824"/>
                </a:lnTo>
                <a:lnTo>
                  <a:pt x="2013" y="3822"/>
                </a:lnTo>
                <a:lnTo>
                  <a:pt x="2002" y="3809"/>
                </a:lnTo>
                <a:lnTo>
                  <a:pt x="1998" y="3807"/>
                </a:lnTo>
                <a:lnTo>
                  <a:pt x="1987" y="3795"/>
                </a:lnTo>
                <a:lnTo>
                  <a:pt x="1987" y="3793"/>
                </a:lnTo>
                <a:lnTo>
                  <a:pt x="1985" y="3793"/>
                </a:lnTo>
                <a:lnTo>
                  <a:pt x="1983" y="3791"/>
                </a:lnTo>
                <a:lnTo>
                  <a:pt x="1983" y="3789"/>
                </a:lnTo>
                <a:lnTo>
                  <a:pt x="1978" y="3780"/>
                </a:lnTo>
                <a:lnTo>
                  <a:pt x="1976" y="3776"/>
                </a:lnTo>
                <a:lnTo>
                  <a:pt x="1974" y="3769"/>
                </a:lnTo>
                <a:lnTo>
                  <a:pt x="1972" y="3765"/>
                </a:lnTo>
                <a:lnTo>
                  <a:pt x="1972" y="3760"/>
                </a:lnTo>
                <a:lnTo>
                  <a:pt x="1969" y="3758"/>
                </a:lnTo>
                <a:lnTo>
                  <a:pt x="1969" y="3756"/>
                </a:lnTo>
                <a:lnTo>
                  <a:pt x="1969" y="3756"/>
                </a:lnTo>
                <a:lnTo>
                  <a:pt x="1967" y="3754"/>
                </a:lnTo>
                <a:lnTo>
                  <a:pt x="1967" y="3751"/>
                </a:lnTo>
                <a:lnTo>
                  <a:pt x="1967" y="3749"/>
                </a:lnTo>
                <a:lnTo>
                  <a:pt x="1965" y="3747"/>
                </a:lnTo>
                <a:lnTo>
                  <a:pt x="1963" y="3736"/>
                </a:lnTo>
                <a:lnTo>
                  <a:pt x="1960" y="3723"/>
                </a:lnTo>
                <a:lnTo>
                  <a:pt x="1958" y="3721"/>
                </a:lnTo>
                <a:lnTo>
                  <a:pt x="1952" y="3698"/>
                </a:lnTo>
                <a:lnTo>
                  <a:pt x="1947" y="3683"/>
                </a:lnTo>
                <a:lnTo>
                  <a:pt x="1947" y="3676"/>
                </a:lnTo>
                <a:lnTo>
                  <a:pt x="1945" y="3676"/>
                </a:lnTo>
                <a:lnTo>
                  <a:pt x="1945" y="3674"/>
                </a:lnTo>
                <a:lnTo>
                  <a:pt x="1945" y="3670"/>
                </a:lnTo>
                <a:lnTo>
                  <a:pt x="1945" y="3668"/>
                </a:lnTo>
                <a:lnTo>
                  <a:pt x="1945" y="3665"/>
                </a:lnTo>
                <a:lnTo>
                  <a:pt x="1945" y="3663"/>
                </a:lnTo>
                <a:lnTo>
                  <a:pt x="1945" y="3659"/>
                </a:lnTo>
                <a:lnTo>
                  <a:pt x="1945" y="3657"/>
                </a:lnTo>
                <a:lnTo>
                  <a:pt x="1943" y="3654"/>
                </a:lnTo>
                <a:lnTo>
                  <a:pt x="1941" y="3650"/>
                </a:lnTo>
                <a:lnTo>
                  <a:pt x="1941" y="3648"/>
                </a:lnTo>
                <a:lnTo>
                  <a:pt x="1941" y="3646"/>
                </a:lnTo>
                <a:lnTo>
                  <a:pt x="1938" y="3641"/>
                </a:lnTo>
                <a:lnTo>
                  <a:pt x="1936" y="3637"/>
                </a:lnTo>
                <a:lnTo>
                  <a:pt x="1936" y="3632"/>
                </a:lnTo>
                <a:lnTo>
                  <a:pt x="1934" y="3632"/>
                </a:lnTo>
                <a:lnTo>
                  <a:pt x="1934" y="3628"/>
                </a:lnTo>
                <a:lnTo>
                  <a:pt x="1932" y="3623"/>
                </a:lnTo>
                <a:lnTo>
                  <a:pt x="1930" y="3617"/>
                </a:lnTo>
                <a:lnTo>
                  <a:pt x="1927" y="3612"/>
                </a:lnTo>
                <a:lnTo>
                  <a:pt x="1927" y="3604"/>
                </a:lnTo>
                <a:lnTo>
                  <a:pt x="1925" y="3579"/>
                </a:lnTo>
                <a:lnTo>
                  <a:pt x="1925" y="3575"/>
                </a:lnTo>
                <a:lnTo>
                  <a:pt x="1923" y="3566"/>
                </a:lnTo>
                <a:lnTo>
                  <a:pt x="1923" y="3564"/>
                </a:lnTo>
                <a:lnTo>
                  <a:pt x="1921" y="3562"/>
                </a:lnTo>
                <a:lnTo>
                  <a:pt x="1914" y="3557"/>
                </a:lnTo>
                <a:lnTo>
                  <a:pt x="1908" y="3551"/>
                </a:lnTo>
                <a:lnTo>
                  <a:pt x="1903" y="3548"/>
                </a:lnTo>
                <a:lnTo>
                  <a:pt x="1899" y="3546"/>
                </a:lnTo>
                <a:lnTo>
                  <a:pt x="1892" y="3544"/>
                </a:lnTo>
                <a:lnTo>
                  <a:pt x="1888" y="3540"/>
                </a:lnTo>
                <a:lnTo>
                  <a:pt x="1879" y="3535"/>
                </a:lnTo>
                <a:lnTo>
                  <a:pt x="1872" y="3531"/>
                </a:lnTo>
                <a:lnTo>
                  <a:pt x="1868" y="3526"/>
                </a:lnTo>
                <a:lnTo>
                  <a:pt x="1857" y="3520"/>
                </a:lnTo>
                <a:lnTo>
                  <a:pt x="1855" y="3518"/>
                </a:lnTo>
                <a:lnTo>
                  <a:pt x="1852" y="3515"/>
                </a:lnTo>
                <a:lnTo>
                  <a:pt x="1848" y="3511"/>
                </a:lnTo>
                <a:lnTo>
                  <a:pt x="1839" y="3507"/>
                </a:lnTo>
                <a:lnTo>
                  <a:pt x="1837" y="3502"/>
                </a:lnTo>
                <a:lnTo>
                  <a:pt x="1835" y="3500"/>
                </a:lnTo>
                <a:lnTo>
                  <a:pt x="1830" y="3496"/>
                </a:lnTo>
                <a:lnTo>
                  <a:pt x="1828" y="3493"/>
                </a:lnTo>
                <a:lnTo>
                  <a:pt x="1826" y="3491"/>
                </a:lnTo>
                <a:lnTo>
                  <a:pt x="1817" y="3480"/>
                </a:lnTo>
                <a:lnTo>
                  <a:pt x="1811" y="3469"/>
                </a:lnTo>
                <a:lnTo>
                  <a:pt x="1808" y="3465"/>
                </a:lnTo>
                <a:lnTo>
                  <a:pt x="1806" y="3462"/>
                </a:lnTo>
                <a:lnTo>
                  <a:pt x="1804" y="3458"/>
                </a:lnTo>
                <a:lnTo>
                  <a:pt x="1804" y="3456"/>
                </a:lnTo>
                <a:lnTo>
                  <a:pt x="1802" y="3447"/>
                </a:lnTo>
                <a:lnTo>
                  <a:pt x="1799" y="3445"/>
                </a:lnTo>
                <a:lnTo>
                  <a:pt x="1791" y="3440"/>
                </a:lnTo>
                <a:lnTo>
                  <a:pt x="1788" y="3438"/>
                </a:lnTo>
                <a:lnTo>
                  <a:pt x="1769" y="3438"/>
                </a:lnTo>
                <a:lnTo>
                  <a:pt x="1764" y="3438"/>
                </a:lnTo>
                <a:lnTo>
                  <a:pt x="1758" y="3438"/>
                </a:lnTo>
                <a:lnTo>
                  <a:pt x="1753" y="3438"/>
                </a:lnTo>
                <a:lnTo>
                  <a:pt x="1751" y="3438"/>
                </a:lnTo>
                <a:lnTo>
                  <a:pt x="1749" y="3438"/>
                </a:lnTo>
                <a:lnTo>
                  <a:pt x="1749" y="3434"/>
                </a:lnTo>
                <a:lnTo>
                  <a:pt x="1747" y="3434"/>
                </a:lnTo>
                <a:lnTo>
                  <a:pt x="1747" y="3432"/>
                </a:lnTo>
                <a:lnTo>
                  <a:pt x="1747" y="3429"/>
                </a:lnTo>
                <a:lnTo>
                  <a:pt x="1747" y="3425"/>
                </a:lnTo>
                <a:lnTo>
                  <a:pt x="1747" y="3423"/>
                </a:lnTo>
                <a:lnTo>
                  <a:pt x="1747" y="3418"/>
                </a:lnTo>
                <a:lnTo>
                  <a:pt x="1747" y="3414"/>
                </a:lnTo>
                <a:lnTo>
                  <a:pt x="1747" y="3412"/>
                </a:lnTo>
                <a:lnTo>
                  <a:pt x="1747" y="3410"/>
                </a:lnTo>
                <a:lnTo>
                  <a:pt x="1747" y="3407"/>
                </a:lnTo>
                <a:lnTo>
                  <a:pt x="1747" y="3405"/>
                </a:lnTo>
                <a:lnTo>
                  <a:pt x="1744" y="3403"/>
                </a:lnTo>
                <a:lnTo>
                  <a:pt x="1744" y="3401"/>
                </a:lnTo>
                <a:lnTo>
                  <a:pt x="1744" y="3399"/>
                </a:lnTo>
                <a:lnTo>
                  <a:pt x="1742" y="3385"/>
                </a:lnTo>
                <a:lnTo>
                  <a:pt x="1740" y="3383"/>
                </a:lnTo>
                <a:lnTo>
                  <a:pt x="1740" y="3381"/>
                </a:lnTo>
                <a:lnTo>
                  <a:pt x="1740" y="3379"/>
                </a:lnTo>
                <a:lnTo>
                  <a:pt x="1740" y="3376"/>
                </a:lnTo>
                <a:lnTo>
                  <a:pt x="1740" y="3374"/>
                </a:lnTo>
                <a:lnTo>
                  <a:pt x="1740" y="3368"/>
                </a:lnTo>
                <a:lnTo>
                  <a:pt x="1740" y="3365"/>
                </a:lnTo>
                <a:lnTo>
                  <a:pt x="1738" y="3361"/>
                </a:lnTo>
                <a:lnTo>
                  <a:pt x="1738" y="3357"/>
                </a:lnTo>
                <a:lnTo>
                  <a:pt x="1738" y="3343"/>
                </a:lnTo>
                <a:lnTo>
                  <a:pt x="1736" y="3326"/>
                </a:lnTo>
                <a:lnTo>
                  <a:pt x="1733" y="3324"/>
                </a:lnTo>
                <a:lnTo>
                  <a:pt x="1733" y="3319"/>
                </a:lnTo>
                <a:lnTo>
                  <a:pt x="1733" y="3313"/>
                </a:lnTo>
                <a:lnTo>
                  <a:pt x="1731" y="3306"/>
                </a:lnTo>
                <a:lnTo>
                  <a:pt x="1731" y="3302"/>
                </a:lnTo>
                <a:lnTo>
                  <a:pt x="1729" y="3299"/>
                </a:lnTo>
                <a:lnTo>
                  <a:pt x="1729" y="3297"/>
                </a:lnTo>
                <a:lnTo>
                  <a:pt x="1727" y="3293"/>
                </a:lnTo>
                <a:lnTo>
                  <a:pt x="1727" y="3290"/>
                </a:lnTo>
                <a:lnTo>
                  <a:pt x="1727" y="3288"/>
                </a:lnTo>
                <a:lnTo>
                  <a:pt x="1725" y="3288"/>
                </a:lnTo>
                <a:lnTo>
                  <a:pt x="1725" y="3286"/>
                </a:lnTo>
                <a:lnTo>
                  <a:pt x="1722" y="3284"/>
                </a:lnTo>
                <a:lnTo>
                  <a:pt x="1720" y="3282"/>
                </a:lnTo>
                <a:lnTo>
                  <a:pt x="1716" y="3279"/>
                </a:lnTo>
                <a:lnTo>
                  <a:pt x="1713" y="3279"/>
                </a:lnTo>
                <a:lnTo>
                  <a:pt x="1713" y="3279"/>
                </a:lnTo>
                <a:lnTo>
                  <a:pt x="1711" y="3277"/>
                </a:lnTo>
                <a:lnTo>
                  <a:pt x="1707" y="3273"/>
                </a:lnTo>
                <a:lnTo>
                  <a:pt x="1702" y="3266"/>
                </a:lnTo>
                <a:lnTo>
                  <a:pt x="1696" y="3260"/>
                </a:lnTo>
                <a:lnTo>
                  <a:pt x="1691" y="3249"/>
                </a:lnTo>
                <a:lnTo>
                  <a:pt x="1689" y="3244"/>
                </a:lnTo>
                <a:lnTo>
                  <a:pt x="1687" y="3244"/>
                </a:lnTo>
                <a:lnTo>
                  <a:pt x="1687" y="3242"/>
                </a:lnTo>
                <a:lnTo>
                  <a:pt x="1685" y="3238"/>
                </a:lnTo>
                <a:lnTo>
                  <a:pt x="1685" y="3233"/>
                </a:lnTo>
                <a:lnTo>
                  <a:pt x="1685" y="3231"/>
                </a:lnTo>
                <a:lnTo>
                  <a:pt x="1683" y="3229"/>
                </a:lnTo>
                <a:lnTo>
                  <a:pt x="1683" y="3227"/>
                </a:lnTo>
                <a:lnTo>
                  <a:pt x="1683" y="3224"/>
                </a:lnTo>
                <a:lnTo>
                  <a:pt x="1683" y="3222"/>
                </a:lnTo>
                <a:lnTo>
                  <a:pt x="1680" y="3216"/>
                </a:lnTo>
                <a:lnTo>
                  <a:pt x="1680" y="3213"/>
                </a:lnTo>
                <a:lnTo>
                  <a:pt x="1678" y="3209"/>
                </a:lnTo>
                <a:lnTo>
                  <a:pt x="1678" y="3207"/>
                </a:lnTo>
                <a:lnTo>
                  <a:pt x="1676" y="3202"/>
                </a:lnTo>
                <a:lnTo>
                  <a:pt x="1676" y="3200"/>
                </a:lnTo>
                <a:lnTo>
                  <a:pt x="1674" y="3200"/>
                </a:lnTo>
                <a:lnTo>
                  <a:pt x="1561" y="3141"/>
                </a:lnTo>
                <a:lnTo>
                  <a:pt x="1557" y="3138"/>
                </a:lnTo>
                <a:lnTo>
                  <a:pt x="1546" y="3132"/>
                </a:lnTo>
                <a:lnTo>
                  <a:pt x="1515" y="3116"/>
                </a:lnTo>
                <a:lnTo>
                  <a:pt x="1511" y="3114"/>
                </a:lnTo>
                <a:lnTo>
                  <a:pt x="1495" y="3107"/>
                </a:lnTo>
                <a:lnTo>
                  <a:pt x="1486" y="3103"/>
                </a:lnTo>
                <a:lnTo>
                  <a:pt x="1484" y="3101"/>
                </a:lnTo>
                <a:lnTo>
                  <a:pt x="1482" y="3099"/>
                </a:lnTo>
                <a:lnTo>
                  <a:pt x="1480" y="3099"/>
                </a:lnTo>
                <a:lnTo>
                  <a:pt x="1422" y="3068"/>
                </a:lnTo>
                <a:lnTo>
                  <a:pt x="1416" y="3066"/>
                </a:lnTo>
                <a:lnTo>
                  <a:pt x="1361" y="3037"/>
                </a:lnTo>
                <a:lnTo>
                  <a:pt x="1361" y="3035"/>
                </a:lnTo>
                <a:lnTo>
                  <a:pt x="1328" y="3019"/>
                </a:lnTo>
                <a:lnTo>
                  <a:pt x="1321" y="3015"/>
                </a:lnTo>
                <a:lnTo>
                  <a:pt x="1301" y="3006"/>
                </a:lnTo>
                <a:lnTo>
                  <a:pt x="1286" y="2997"/>
                </a:lnTo>
                <a:lnTo>
                  <a:pt x="1279" y="2995"/>
                </a:lnTo>
                <a:lnTo>
                  <a:pt x="1277" y="2993"/>
                </a:lnTo>
                <a:lnTo>
                  <a:pt x="1275" y="2993"/>
                </a:lnTo>
                <a:lnTo>
                  <a:pt x="1272" y="2988"/>
                </a:lnTo>
                <a:lnTo>
                  <a:pt x="1270" y="2988"/>
                </a:lnTo>
                <a:lnTo>
                  <a:pt x="1261" y="2984"/>
                </a:lnTo>
                <a:lnTo>
                  <a:pt x="1259" y="2982"/>
                </a:lnTo>
                <a:lnTo>
                  <a:pt x="1253" y="2980"/>
                </a:lnTo>
                <a:lnTo>
                  <a:pt x="1248" y="2977"/>
                </a:lnTo>
                <a:lnTo>
                  <a:pt x="1246" y="2975"/>
                </a:lnTo>
                <a:lnTo>
                  <a:pt x="1164" y="2933"/>
                </a:lnTo>
                <a:lnTo>
                  <a:pt x="1156" y="2929"/>
                </a:lnTo>
                <a:lnTo>
                  <a:pt x="1153" y="2927"/>
                </a:lnTo>
                <a:lnTo>
                  <a:pt x="1138" y="2920"/>
                </a:lnTo>
                <a:lnTo>
                  <a:pt x="1094" y="2898"/>
                </a:lnTo>
                <a:lnTo>
                  <a:pt x="1087" y="2894"/>
                </a:lnTo>
                <a:lnTo>
                  <a:pt x="1083" y="2891"/>
                </a:lnTo>
                <a:lnTo>
                  <a:pt x="1072" y="2887"/>
                </a:lnTo>
                <a:lnTo>
                  <a:pt x="1065" y="2883"/>
                </a:lnTo>
                <a:lnTo>
                  <a:pt x="1047" y="2871"/>
                </a:lnTo>
                <a:lnTo>
                  <a:pt x="1006" y="2852"/>
                </a:lnTo>
                <a:lnTo>
                  <a:pt x="961" y="2827"/>
                </a:lnTo>
                <a:lnTo>
                  <a:pt x="957" y="2825"/>
                </a:lnTo>
                <a:lnTo>
                  <a:pt x="882" y="2788"/>
                </a:lnTo>
                <a:lnTo>
                  <a:pt x="849" y="2770"/>
                </a:lnTo>
                <a:lnTo>
                  <a:pt x="829" y="2759"/>
                </a:lnTo>
                <a:lnTo>
                  <a:pt x="774" y="2730"/>
                </a:lnTo>
                <a:lnTo>
                  <a:pt x="770" y="2730"/>
                </a:lnTo>
                <a:lnTo>
                  <a:pt x="728" y="2706"/>
                </a:lnTo>
                <a:lnTo>
                  <a:pt x="686" y="2684"/>
                </a:lnTo>
                <a:lnTo>
                  <a:pt x="679" y="2682"/>
                </a:lnTo>
                <a:lnTo>
                  <a:pt x="666" y="2675"/>
                </a:lnTo>
                <a:lnTo>
                  <a:pt x="661" y="2673"/>
                </a:lnTo>
                <a:lnTo>
                  <a:pt x="637" y="2660"/>
                </a:lnTo>
                <a:lnTo>
                  <a:pt x="633" y="2655"/>
                </a:lnTo>
                <a:lnTo>
                  <a:pt x="628" y="2655"/>
                </a:lnTo>
                <a:lnTo>
                  <a:pt x="626" y="2653"/>
                </a:lnTo>
                <a:lnTo>
                  <a:pt x="611" y="2649"/>
                </a:lnTo>
                <a:lnTo>
                  <a:pt x="602" y="2647"/>
                </a:lnTo>
                <a:lnTo>
                  <a:pt x="593" y="2642"/>
                </a:lnTo>
                <a:lnTo>
                  <a:pt x="573" y="2638"/>
                </a:lnTo>
                <a:lnTo>
                  <a:pt x="549" y="2629"/>
                </a:lnTo>
                <a:lnTo>
                  <a:pt x="514" y="2618"/>
                </a:lnTo>
                <a:lnTo>
                  <a:pt x="509" y="2618"/>
                </a:lnTo>
                <a:lnTo>
                  <a:pt x="509" y="2616"/>
                </a:lnTo>
                <a:lnTo>
                  <a:pt x="505" y="2616"/>
                </a:lnTo>
                <a:lnTo>
                  <a:pt x="478" y="2609"/>
                </a:lnTo>
                <a:lnTo>
                  <a:pt x="461" y="2602"/>
                </a:lnTo>
                <a:lnTo>
                  <a:pt x="430" y="2594"/>
                </a:lnTo>
                <a:lnTo>
                  <a:pt x="421" y="2589"/>
                </a:lnTo>
                <a:lnTo>
                  <a:pt x="370" y="2574"/>
                </a:lnTo>
                <a:lnTo>
                  <a:pt x="287" y="2545"/>
                </a:lnTo>
                <a:lnTo>
                  <a:pt x="256" y="2536"/>
                </a:lnTo>
                <a:lnTo>
                  <a:pt x="240" y="2532"/>
                </a:lnTo>
                <a:lnTo>
                  <a:pt x="203" y="2519"/>
                </a:lnTo>
                <a:lnTo>
                  <a:pt x="126" y="2492"/>
                </a:lnTo>
                <a:lnTo>
                  <a:pt x="57" y="2472"/>
                </a:lnTo>
                <a:lnTo>
                  <a:pt x="0" y="2450"/>
                </a:lnTo>
                <a:lnTo>
                  <a:pt x="2" y="2437"/>
                </a:lnTo>
                <a:lnTo>
                  <a:pt x="2" y="2430"/>
                </a:lnTo>
                <a:lnTo>
                  <a:pt x="2" y="2422"/>
                </a:lnTo>
                <a:lnTo>
                  <a:pt x="2" y="2417"/>
                </a:lnTo>
                <a:lnTo>
                  <a:pt x="4" y="2415"/>
                </a:lnTo>
                <a:lnTo>
                  <a:pt x="6" y="2397"/>
                </a:lnTo>
                <a:lnTo>
                  <a:pt x="22" y="2287"/>
                </a:lnTo>
                <a:lnTo>
                  <a:pt x="22" y="2285"/>
                </a:lnTo>
                <a:lnTo>
                  <a:pt x="26" y="2274"/>
                </a:lnTo>
                <a:lnTo>
                  <a:pt x="40" y="2225"/>
                </a:lnTo>
                <a:lnTo>
                  <a:pt x="44" y="2210"/>
                </a:lnTo>
                <a:lnTo>
                  <a:pt x="44" y="2208"/>
                </a:lnTo>
                <a:lnTo>
                  <a:pt x="55" y="2166"/>
                </a:lnTo>
                <a:lnTo>
                  <a:pt x="79" y="2064"/>
                </a:lnTo>
                <a:lnTo>
                  <a:pt x="88" y="2029"/>
                </a:lnTo>
                <a:lnTo>
                  <a:pt x="90" y="2027"/>
                </a:lnTo>
                <a:lnTo>
                  <a:pt x="90" y="2020"/>
                </a:lnTo>
                <a:lnTo>
                  <a:pt x="99" y="1994"/>
                </a:lnTo>
                <a:lnTo>
                  <a:pt x="99" y="1992"/>
                </a:lnTo>
                <a:lnTo>
                  <a:pt x="101" y="1987"/>
                </a:lnTo>
                <a:lnTo>
                  <a:pt x="101" y="1985"/>
                </a:lnTo>
                <a:lnTo>
                  <a:pt x="106" y="1965"/>
                </a:lnTo>
                <a:lnTo>
                  <a:pt x="117" y="1917"/>
                </a:lnTo>
                <a:lnTo>
                  <a:pt x="119" y="1908"/>
                </a:lnTo>
                <a:lnTo>
                  <a:pt x="128" y="1875"/>
                </a:lnTo>
                <a:lnTo>
                  <a:pt x="130" y="1868"/>
                </a:lnTo>
                <a:lnTo>
                  <a:pt x="143" y="1820"/>
                </a:lnTo>
                <a:lnTo>
                  <a:pt x="143" y="1815"/>
                </a:lnTo>
                <a:lnTo>
                  <a:pt x="159" y="1762"/>
                </a:lnTo>
                <a:lnTo>
                  <a:pt x="174" y="1694"/>
                </a:lnTo>
                <a:lnTo>
                  <a:pt x="201" y="1592"/>
                </a:lnTo>
                <a:lnTo>
                  <a:pt x="203" y="1590"/>
                </a:lnTo>
                <a:lnTo>
                  <a:pt x="209" y="1564"/>
                </a:lnTo>
                <a:lnTo>
                  <a:pt x="214" y="1548"/>
                </a:lnTo>
                <a:lnTo>
                  <a:pt x="216" y="1531"/>
                </a:lnTo>
                <a:lnTo>
                  <a:pt x="216" y="1529"/>
                </a:lnTo>
                <a:lnTo>
                  <a:pt x="218" y="1526"/>
                </a:lnTo>
                <a:lnTo>
                  <a:pt x="223" y="1511"/>
                </a:lnTo>
                <a:lnTo>
                  <a:pt x="258" y="1379"/>
                </a:lnTo>
                <a:lnTo>
                  <a:pt x="262" y="1363"/>
                </a:lnTo>
                <a:lnTo>
                  <a:pt x="264" y="1356"/>
                </a:lnTo>
                <a:lnTo>
                  <a:pt x="287" y="1264"/>
                </a:lnTo>
                <a:lnTo>
                  <a:pt x="291" y="1251"/>
                </a:lnTo>
                <a:lnTo>
                  <a:pt x="291" y="1248"/>
                </a:lnTo>
                <a:lnTo>
                  <a:pt x="293" y="1244"/>
                </a:lnTo>
                <a:lnTo>
                  <a:pt x="293" y="1240"/>
                </a:lnTo>
                <a:lnTo>
                  <a:pt x="302" y="1209"/>
                </a:lnTo>
                <a:lnTo>
                  <a:pt x="320" y="1143"/>
                </a:lnTo>
                <a:lnTo>
                  <a:pt x="324" y="1123"/>
                </a:lnTo>
                <a:lnTo>
                  <a:pt x="324" y="1121"/>
                </a:lnTo>
                <a:lnTo>
                  <a:pt x="328" y="1105"/>
                </a:lnTo>
                <a:lnTo>
                  <a:pt x="335" y="1085"/>
                </a:lnTo>
                <a:lnTo>
                  <a:pt x="353" y="1019"/>
                </a:lnTo>
                <a:lnTo>
                  <a:pt x="366" y="968"/>
                </a:lnTo>
                <a:lnTo>
                  <a:pt x="425" y="942"/>
                </a:lnTo>
                <a:lnTo>
                  <a:pt x="439" y="935"/>
                </a:lnTo>
                <a:lnTo>
                  <a:pt x="443" y="933"/>
                </a:lnTo>
                <a:lnTo>
                  <a:pt x="470" y="922"/>
                </a:lnTo>
                <a:lnTo>
                  <a:pt x="529" y="893"/>
                </a:lnTo>
                <a:lnTo>
                  <a:pt x="553" y="882"/>
                </a:lnTo>
                <a:lnTo>
                  <a:pt x="584" y="869"/>
                </a:lnTo>
                <a:lnTo>
                  <a:pt x="593" y="863"/>
                </a:lnTo>
                <a:lnTo>
                  <a:pt x="600" y="860"/>
                </a:lnTo>
                <a:lnTo>
                  <a:pt x="609" y="856"/>
                </a:lnTo>
                <a:lnTo>
                  <a:pt x="620" y="851"/>
                </a:lnTo>
                <a:lnTo>
                  <a:pt x="653" y="838"/>
                </a:lnTo>
                <a:lnTo>
                  <a:pt x="750" y="792"/>
                </a:lnTo>
                <a:lnTo>
                  <a:pt x="752" y="790"/>
                </a:lnTo>
                <a:lnTo>
                  <a:pt x="754" y="790"/>
                </a:lnTo>
                <a:lnTo>
                  <a:pt x="759" y="788"/>
                </a:lnTo>
                <a:lnTo>
                  <a:pt x="770" y="785"/>
                </a:lnTo>
                <a:lnTo>
                  <a:pt x="770" y="783"/>
                </a:lnTo>
                <a:lnTo>
                  <a:pt x="860" y="741"/>
                </a:lnTo>
                <a:lnTo>
                  <a:pt x="862" y="741"/>
                </a:lnTo>
                <a:lnTo>
                  <a:pt x="900" y="724"/>
                </a:lnTo>
                <a:lnTo>
                  <a:pt x="1021" y="668"/>
                </a:lnTo>
                <a:lnTo>
                  <a:pt x="1041" y="660"/>
                </a:lnTo>
                <a:lnTo>
                  <a:pt x="1050" y="655"/>
                </a:lnTo>
                <a:lnTo>
                  <a:pt x="1052" y="653"/>
                </a:lnTo>
                <a:lnTo>
                  <a:pt x="1061" y="649"/>
                </a:lnTo>
                <a:lnTo>
                  <a:pt x="1067" y="646"/>
                </a:lnTo>
                <a:lnTo>
                  <a:pt x="1085" y="638"/>
                </a:lnTo>
                <a:lnTo>
                  <a:pt x="1087" y="638"/>
                </a:lnTo>
                <a:lnTo>
                  <a:pt x="1089" y="635"/>
                </a:lnTo>
                <a:lnTo>
                  <a:pt x="1092" y="633"/>
                </a:lnTo>
                <a:lnTo>
                  <a:pt x="1100" y="631"/>
                </a:lnTo>
                <a:lnTo>
                  <a:pt x="1105" y="629"/>
                </a:lnTo>
                <a:lnTo>
                  <a:pt x="1107" y="627"/>
                </a:lnTo>
                <a:lnTo>
                  <a:pt x="1109" y="627"/>
                </a:lnTo>
                <a:lnTo>
                  <a:pt x="1114" y="627"/>
                </a:lnTo>
                <a:lnTo>
                  <a:pt x="1120" y="622"/>
                </a:lnTo>
                <a:lnTo>
                  <a:pt x="1122" y="622"/>
                </a:lnTo>
                <a:lnTo>
                  <a:pt x="1131" y="618"/>
                </a:lnTo>
                <a:lnTo>
                  <a:pt x="1162" y="602"/>
                </a:lnTo>
                <a:lnTo>
                  <a:pt x="1164" y="602"/>
                </a:lnTo>
                <a:lnTo>
                  <a:pt x="1167" y="600"/>
                </a:lnTo>
                <a:lnTo>
                  <a:pt x="1175" y="596"/>
                </a:lnTo>
                <a:lnTo>
                  <a:pt x="1186" y="591"/>
                </a:lnTo>
                <a:lnTo>
                  <a:pt x="1186" y="589"/>
                </a:lnTo>
                <a:lnTo>
                  <a:pt x="1189" y="589"/>
                </a:lnTo>
                <a:lnTo>
                  <a:pt x="1191" y="589"/>
                </a:lnTo>
                <a:lnTo>
                  <a:pt x="1202" y="582"/>
                </a:lnTo>
                <a:lnTo>
                  <a:pt x="1208" y="580"/>
                </a:lnTo>
                <a:lnTo>
                  <a:pt x="1213" y="578"/>
                </a:lnTo>
                <a:lnTo>
                  <a:pt x="1248" y="563"/>
                </a:lnTo>
                <a:lnTo>
                  <a:pt x="1250" y="563"/>
                </a:lnTo>
                <a:lnTo>
                  <a:pt x="1257" y="560"/>
                </a:lnTo>
                <a:lnTo>
                  <a:pt x="1261" y="556"/>
                </a:lnTo>
                <a:lnTo>
                  <a:pt x="1272" y="552"/>
                </a:lnTo>
                <a:lnTo>
                  <a:pt x="1414" y="488"/>
                </a:lnTo>
                <a:lnTo>
                  <a:pt x="1484" y="457"/>
                </a:lnTo>
                <a:lnTo>
                  <a:pt x="1557" y="421"/>
                </a:lnTo>
                <a:lnTo>
                  <a:pt x="1577" y="415"/>
                </a:lnTo>
                <a:lnTo>
                  <a:pt x="1590" y="410"/>
                </a:lnTo>
                <a:lnTo>
                  <a:pt x="1590" y="408"/>
                </a:lnTo>
                <a:lnTo>
                  <a:pt x="1605" y="402"/>
                </a:lnTo>
                <a:lnTo>
                  <a:pt x="1608" y="402"/>
                </a:lnTo>
                <a:lnTo>
                  <a:pt x="1610" y="399"/>
                </a:lnTo>
                <a:lnTo>
                  <a:pt x="1614" y="397"/>
                </a:lnTo>
                <a:lnTo>
                  <a:pt x="1621" y="395"/>
                </a:lnTo>
                <a:lnTo>
                  <a:pt x="1627" y="393"/>
                </a:lnTo>
                <a:lnTo>
                  <a:pt x="1630" y="391"/>
                </a:lnTo>
                <a:lnTo>
                  <a:pt x="1636" y="388"/>
                </a:lnTo>
                <a:lnTo>
                  <a:pt x="1638" y="386"/>
                </a:lnTo>
                <a:lnTo>
                  <a:pt x="1641" y="386"/>
                </a:lnTo>
                <a:lnTo>
                  <a:pt x="1643" y="386"/>
                </a:lnTo>
                <a:lnTo>
                  <a:pt x="1652" y="380"/>
                </a:lnTo>
                <a:lnTo>
                  <a:pt x="1654" y="380"/>
                </a:lnTo>
                <a:lnTo>
                  <a:pt x="1658" y="377"/>
                </a:lnTo>
                <a:lnTo>
                  <a:pt x="1661" y="377"/>
                </a:lnTo>
                <a:lnTo>
                  <a:pt x="1661" y="375"/>
                </a:lnTo>
                <a:lnTo>
                  <a:pt x="1663" y="375"/>
                </a:lnTo>
                <a:lnTo>
                  <a:pt x="1678" y="369"/>
                </a:lnTo>
                <a:lnTo>
                  <a:pt x="1696" y="360"/>
                </a:lnTo>
                <a:lnTo>
                  <a:pt x="1700" y="360"/>
                </a:lnTo>
                <a:lnTo>
                  <a:pt x="1835" y="298"/>
                </a:lnTo>
                <a:lnTo>
                  <a:pt x="1846" y="294"/>
                </a:lnTo>
                <a:lnTo>
                  <a:pt x="1855" y="289"/>
                </a:lnTo>
                <a:lnTo>
                  <a:pt x="1866" y="283"/>
                </a:lnTo>
                <a:lnTo>
                  <a:pt x="1877" y="278"/>
                </a:lnTo>
                <a:lnTo>
                  <a:pt x="1890" y="272"/>
                </a:lnTo>
                <a:lnTo>
                  <a:pt x="1916" y="260"/>
                </a:lnTo>
                <a:lnTo>
                  <a:pt x="1923" y="256"/>
                </a:lnTo>
                <a:lnTo>
                  <a:pt x="1930" y="254"/>
                </a:lnTo>
                <a:lnTo>
                  <a:pt x="1934" y="254"/>
                </a:lnTo>
                <a:lnTo>
                  <a:pt x="1936" y="254"/>
                </a:lnTo>
                <a:lnTo>
                  <a:pt x="1965" y="238"/>
                </a:lnTo>
                <a:lnTo>
                  <a:pt x="1994" y="225"/>
                </a:lnTo>
                <a:lnTo>
                  <a:pt x="1996" y="225"/>
                </a:lnTo>
                <a:lnTo>
                  <a:pt x="2005" y="221"/>
                </a:lnTo>
                <a:lnTo>
                  <a:pt x="2007" y="219"/>
                </a:lnTo>
                <a:lnTo>
                  <a:pt x="2013" y="216"/>
                </a:lnTo>
                <a:lnTo>
                  <a:pt x="2018" y="214"/>
                </a:lnTo>
                <a:lnTo>
                  <a:pt x="2022" y="212"/>
                </a:lnTo>
                <a:lnTo>
                  <a:pt x="2031" y="208"/>
                </a:lnTo>
                <a:lnTo>
                  <a:pt x="2035" y="205"/>
                </a:lnTo>
                <a:lnTo>
                  <a:pt x="2038" y="205"/>
                </a:lnTo>
                <a:lnTo>
                  <a:pt x="2040" y="203"/>
                </a:lnTo>
                <a:lnTo>
                  <a:pt x="2042" y="203"/>
                </a:lnTo>
                <a:lnTo>
                  <a:pt x="2047" y="201"/>
                </a:lnTo>
                <a:lnTo>
                  <a:pt x="2049" y="201"/>
                </a:lnTo>
                <a:lnTo>
                  <a:pt x="2051" y="201"/>
                </a:lnTo>
                <a:lnTo>
                  <a:pt x="2058" y="199"/>
                </a:lnTo>
                <a:lnTo>
                  <a:pt x="2060" y="197"/>
                </a:lnTo>
                <a:lnTo>
                  <a:pt x="2064" y="194"/>
                </a:lnTo>
                <a:lnTo>
                  <a:pt x="2071" y="192"/>
                </a:lnTo>
                <a:lnTo>
                  <a:pt x="2073" y="190"/>
                </a:lnTo>
                <a:lnTo>
                  <a:pt x="2082" y="186"/>
                </a:lnTo>
                <a:lnTo>
                  <a:pt x="2144" y="157"/>
                </a:lnTo>
                <a:lnTo>
                  <a:pt x="2146" y="157"/>
                </a:lnTo>
                <a:lnTo>
                  <a:pt x="2166" y="148"/>
                </a:lnTo>
                <a:lnTo>
                  <a:pt x="2179" y="144"/>
                </a:lnTo>
                <a:lnTo>
                  <a:pt x="2225" y="122"/>
                </a:lnTo>
                <a:lnTo>
                  <a:pt x="2260" y="106"/>
                </a:lnTo>
                <a:lnTo>
                  <a:pt x="2300" y="88"/>
                </a:lnTo>
                <a:lnTo>
                  <a:pt x="2340" y="69"/>
                </a:lnTo>
                <a:lnTo>
                  <a:pt x="2384" y="49"/>
                </a:lnTo>
                <a:lnTo>
                  <a:pt x="2395" y="42"/>
                </a:lnTo>
                <a:lnTo>
                  <a:pt x="2395" y="44"/>
                </a:lnTo>
                <a:lnTo>
                  <a:pt x="2395" y="47"/>
                </a:lnTo>
                <a:lnTo>
                  <a:pt x="2395" y="49"/>
                </a:lnTo>
                <a:lnTo>
                  <a:pt x="2395" y="53"/>
                </a:lnTo>
                <a:lnTo>
                  <a:pt x="2395" y="64"/>
                </a:lnTo>
                <a:lnTo>
                  <a:pt x="2397" y="71"/>
                </a:lnTo>
                <a:lnTo>
                  <a:pt x="2399" y="73"/>
                </a:lnTo>
                <a:lnTo>
                  <a:pt x="2402" y="75"/>
                </a:lnTo>
                <a:lnTo>
                  <a:pt x="2404" y="75"/>
                </a:lnTo>
                <a:lnTo>
                  <a:pt x="2406" y="75"/>
                </a:lnTo>
                <a:lnTo>
                  <a:pt x="2406" y="73"/>
                </a:lnTo>
                <a:lnTo>
                  <a:pt x="2408" y="73"/>
                </a:lnTo>
                <a:lnTo>
                  <a:pt x="2410" y="71"/>
                </a:lnTo>
                <a:lnTo>
                  <a:pt x="2413" y="69"/>
                </a:lnTo>
                <a:lnTo>
                  <a:pt x="2417" y="66"/>
                </a:lnTo>
                <a:lnTo>
                  <a:pt x="2419" y="66"/>
                </a:lnTo>
                <a:lnTo>
                  <a:pt x="2421" y="64"/>
                </a:lnTo>
                <a:lnTo>
                  <a:pt x="2426" y="64"/>
                </a:lnTo>
                <a:lnTo>
                  <a:pt x="2428" y="66"/>
                </a:lnTo>
                <a:lnTo>
                  <a:pt x="2430" y="69"/>
                </a:lnTo>
                <a:lnTo>
                  <a:pt x="2432" y="69"/>
                </a:lnTo>
                <a:lnTo>
                  <a:pt x="2435" y="71"/>
                </a:lnTo>
                <a:lnTo>
                  <a:pt x="2437" y="71"/>
                </a:lnTo>
                <a:lnTo>
                  <a:pt x="2437" y="71"/>
                </a:lnTo>
                <a:lnTo>
                  <a:pt x="2439" y="69"/>
                </a:lnTo>
                <a:lnTo>
                  <a:pt x="2441" y="66"/>
                </a:lnTo>
                <a:lnTo>
                  <a:pt x="2443" y="60"/>
                </a:lnTo>
                <a:lnTo>
                  <a:pt x="2446" y="60"/>
                </a:lnTo>
                <a:lnTo>
                  <a:pt x="2448" y="60"/>
                </a:lnTo>
                <a:lnTo>
                  <a:pt x="2450" y="60"/>
                </a:lnTo>
                <a:lnTo>
                  <a:pt x="2452" y="60"/>
                </a:lnTo>
                <a:lnTo>
                  <a:pt x="2455" y="62"/>
                </a:lnTo>
                <a:lnTo>
                  <a:pt x="2457" y="62"/>
                </a:lnTo>
                <a:lnTo>
                  <a:pt x="2459" y="60"/>
                </a:lnTo>
                <a:lnTo>
                  <a:pt x="2463" y="60"/>
                </a:lnTo>
                <a:lnTo>
                  <a:pt x="2463" y="58"/>
                </a:lnTo>
                <a:lnTo>
                  <a:pt x="2466" y="58"/>
                </a:lnTo>
                <a:lnTo>
                  <a:pt x="2468" y="55"/>
                </a:lnTo>
                <a:lnTo>
                  <a:pt x="2474" y="47"/>
                </a:lnTo>
                <a:lnTo>
                  <a:pt x="2479" y="42"/>
                </a:lnTo>
                <a:lnTo>
                  <a:pt x="2481" y="42"/>
                </a:lnTo>
                <a:lnTo>
                  <a:pt x="2483" y="42"/>
                </a:lnTo>
                <a:lnTo>
                  <a:pt x="2485" y="40"/>
                </a:lnTo>
                <a:lnTo>
                  <a:pt x="2488" y="40"/>
                </a:lnTo>
                <a:lnTo>
                  <a:pt x="2488" y="38"/>
                </a:lnTo>
                <a:lnTo>
                  <a:pt x="2490" y="40"/>
                </a:lnTo>
                <a:lnTo>
                  <a:pt x="2490" y="40"/>
                </a:lnTo>
                <a:lnTo>
                  <a:pt x="2492" y="40"/>
                </a:lnTo>
                <a:lnTo>
                  <a:pt x="2494" y="40"/>
                </a:lnTo>
                <a:lnTo>
                  <a:pt x="2499" y="38"/>
                </a:lnTo>
                <a:lnTo>
                  <a:pt x="2501" y="36"/>
                </a:lnTo>
                <a:lnTo>
                  <a:pt x="2503" y="33"/>
                </a:lnTo>
                <a:lnTo>
                  <a:pt x="2507" y="33"/>
                </a:lnTo>
                <a:lnTo>
                  <a:pt x="2512" y="29"/>
                </a:lnTo>
                <a:lnTo>
                  <a:pt x="2514" y="29"/>
                </a:lnTo>
                <a:lnTo>
                  <a:pt x="2516" y="29"/>
                </a:lnTo>
                <a:lnTo>
                  <a:pt x="2521" y="27"/>
                </a:lnTo>
                <a:lnTo>
                  <a:pt x="2525" y="25"/>
                </a:lnTo>
                <a:lnTo>
                  <a:pt x="2525" y="22"/>
                </a:lnTo>
                <a:lnTo>
                  <a:pt x="2527" y="18"/>
                </a:lnTo>
                <a:lnTo>
                  <a:pt x="2527" y="16"/>
                </a:lnTo>
                <a:lnTo>
                  <a:pt x="2529" y="16"/>
                </a:lnTo>
                <a:lnTo>
                  <a:pt x="2534" y="16"/>
                </a:lnTo>
                <a:lnTo>
                  <a:pt x="2536" y="16"/>
                </a:lnTo>
                <a:lnTo>
                  <a:pt x="2543" y="18"/>
                </a:lnTo>
                <a:lnTo>
                  <a:pt x="2545" y="18"/>
                </a:lnTo>
                <a:lnTo>
                  <a:pt x="2549" y="18"/>
                </a:lnTo>
                <a:lnTo>
                  <a:pt x="2558" y="20"/>
                </a:lnTo>
                <a:lnTo>
                  <a:pt x="2569" y="20"/>
                </a:lnTo>
                <a:lnTo>
                  <a:pt x="2571" y="20"/>
                </a:lnTo>
                <a:lnTo>
                  <a:pt x="2576" y="20"/>
                </a:lnTo>
                <a:lnTo>
                  <a:pt x="2578" y="20"/>
                </a:lnTo>
                <a:lnTo>
                  <a:pt x="2580" y="20"/>
                </a:lnTo>
                <a:lnTo>
                  <a:pt x="2587" y="18"/>
                </a:lnTo>
                <a:lnTo>
                  <a:pt x="2591" y="18"/>
                </a:lnTo>
                <a:lnTo>
                  <a:pt x="2593" y="16"/>
                </a:lnTo>
                <a:lnTo>
                  <a:pt x="2596" y="11"/>
                </a:lnTo>
                <a:lnTo>
                  <a:pt x="2596" y="9"/>
                </a:lnTo>
                <a:lnTo>
                  <a:pt x="2596" y="7"/>
                </a:lnTo>
                <a:lnTo>
                  <a:pt x="2598" y="7"/>
                </a:lnTo>
                <a:lnTo>
                  <a:pt x="2600" y="5"/>
                </a:lnTo>
                <a:lnTo>
                  <a:pt x="2600" y="2"/>
                </a:lnTo>
                <a:lnTo>
                  <a:pt x="2602" y="2"/>
                </a:lnTo>
                <a:lnTo>
                  <a:pt x="2604" y="2"/>
                </a:lnTo>
                <a:lnTo>
                  <a:pt x="2604" y="0"/>
                </a:lnTo>
                <a:lnTo>
                  <a:pt x="2604" y="2"/>
                </a:lnTo>
                <a:lnTo>
                  <a:pt x="2609" y="2"/>
                </a:lnTo>
                <a:lnTo>
                  <a:pt x="2611" y="2"/>
                </a:lnTo>
                <a:lnTo>
                  <a:pt x="2618" y="5"/>
                </a:lnTo>
                <a:lnTo>
                  <a:pt x="2624" y="9"/>
                </a:lnTo>
                <a:lnTo>
                  <a:pt x="2627" y="9"/>
                </a:lnTo>
                <a:lnTo>
                  <a:pt x="2629" y="11"/>
                </a:lnTo>
                <a:lnTo>
                  <a:pt x="2633" y="14"/>
                </a:lnTo>
                <a:lnTo>
                  <a:pt x="2635" y="18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B7B0858E-B0F9-A53A-2237-FABBCA4BFDED}"/>
              </a:ext>
            </a:extLst>
          </p:cNvPr>
          <p:cNvSpPr>
            <a:spLocks/>
          </p:cNvSpPr>
          <p:nvPr/>
        </p:nvSpPr>
        <p:spPr bwMode="auto">
          <a:xfrm>
            <a:off x="5094181" y="1131590"/>
            <a:ext cx="3078221" cy="3795886"/>
          </a:xfrm>
          <a:custGeom>
            <a:avLst/>
            <a:gdLst>
              <a:gd name="T0" fmla="*/ 2668 w 3500"/>
              <a:gd name="T1" fmla="*/ 124 h 4316"/>
              <a:gd name="T2" fmla="*/ 2796 w 3500"/>
              <a:gd name="T3" fmla="*/ 197 h 4316"/>
              <a:gd name="T4" fmla="*/ 2801 w 3500"/>
              <a:gd name="T5" fmla="*/ 335 h 4316"/>
              <a:gd name="T6" fmla="*/ 2794 w 3500"/>
              <a:gd name="T7" fmla="*/ 461 h 4316"/>
              <a:gd name="T8" fmla="*/ 2717 w 3500"/>
              <a:gd name="T9" fmla="*/ 563 h 4316"/>
              <a:gd name="T10" fmla="*/ 2671 w 3500"/>
              <a:gd name="T11" fmla="*/ 651 h 4316"/>
              <a:gd name="T12" fmla="*/ 2693 w 3500"/>
              <a:gd name="T13" fmla="*/ 788 h 4316"/>
              <a:gd name="T14" fmla="*/ 2713 w 3500"/>
              <a:gd name="T15" fmla="*/ 940 h 4316"/>
              <a:gd name="T16" fmla="*/ 2629 w 3500"/>
              <a:gd name="T17" fmla="*/ 1052 h 4316"/>
              <a:gd name="T18" fmla="*/ 2596 w 3500"/>
              <a:gd name="T19" fmla="*/ 1176 h 4316"/>
              <a:gd name="T20" fmla="*/ 2693 w 3500"/>
              <a:gd name="T21" fmla="*/ 1257 h 4316"/>
              <a:gd name="T22" fmla="*/ 2821 w 3500"/>
              <a:gd name="T23" fmla="*/ 1343 h 4316"/>
              <a:gd name="T24" fmla="*/ 2931 w 3500"/>
              <a:gd name="T25" fmla="*/ 1403 h 4316"/>
              <a:gd name="T26" fmla="*/ 3021 w 3500"/>
              <a:gd name="T27" fmla="*/ 1473 h 4316"/>
              <a:gd name="T28" fmla="*/ 3143 w 3500"/>
              <a:gd name="T29" fmla="*/ 1449 h 4316"/>
              <a:gd name="T30" fmla="*/ 3231 w 3500"/>
              <a:gd name="T31" fmla="*/ 1449 h 4316"/>
              <a:gd name="T32" fmla="*/ 3326 w 3500"/>
              <a:gd name="T33" fmla="*/ 1517 h 4316"/>
              <a:gd name="T34" fmla="*/ 3436 w 3500"/>
              <a:gd name="T35" fmla="*/ 1595 h 4316"/>
              <a:gd name="T36" fmla="*/ 3469 w 3500"/>
              <a:gd name="T37" fmla="*/ 1712 h 4316"/>
              <a:gd name="T38" fmla="*/ 3489 w 3500"/>
              <a:gd name="T39" fmla="*/ 1824 h 4316"/>
              <a:gd name="T40" fmla="*/ 3480 w 3500"/>
              <a:gd name="T41" fmla="*/ 1952 h 4316"/>
              <a:gd name="T42" fmla="*/ 3418 w 3500"/>
              <a:gd name="T43" fmla="*/ 2080 h 4316"/>
              <a:gd name="T44" fmla="*/ 3454 w 3500"/>
              <a:gd name="T45" fmla="*/ 2223 h 4316"/>
              <a:gd name="T46" fmla="*/ 3145 w 3500"/>
              <a:gd name="T47" fmla="*/ 2519 h 4316"/>
              <a:gd name="T48" fmla="*/ 3114 w 3500"/>
              <a:gd name="T49" fmla="*/ 2594 h 4316"/>
              <a:gd name="T50" fmla="*/ 3129 w 3500"/>
              <a:gd name="T51" fmla="*/ 2691 h 4316"/>
              <a:gd name="T52" fmla="*/ 3147 w 3500"/>
              <a:gd name="T53" fmla="*/ 2779 h 4316"/>
              <a:gd name="T54" fmla="*/ 3116 w 3500"/>
              <a:gd name="T55" fmla="*/ 2878 h 4316"/>
              <a:gd name="T56" fmla="*/ 3202 w 3500"/>
              <a:gd name="T57" fmla="*/ 2889 h 4316"/>
              <a:gd name="T58" fmla="*/ 3182 w 3500"/>
              <a:gd name="T59" fmla="*/ 2957 h 4316"/>
              <a:gd name="T60" fmla="*/ 3132 w 3500"/>
              <a:gd name="T61" fmla="*/ 3030 h 4316"/>
              <a:gd name="T62" fmla="*/ 3226 w 3500"/>
              <a:gd name="T63" fmla="*/ 3035 h 4316"/>
              <a:gd name="T64" fmla="*/ 3125 w 3500"/>
              <a:gd name="T65" fmla="*/ 3123 h 4316"/>
              <a:gd name="T66" fmla="*/ 3037 w 3500"/>
              <a:gd name="T67" fmla="*/ 3178 h 4316"/>
              <a:gd name="T68" fmla="*/ 3028 w 3500"/>
              <a:gd name="T69" fmla="*/ 3224 h 4316"/>
              <a:gd name="T70" fmla="*/ 2977 w 3500"/>
              <a:gd name="T71" fmla="*/ 3257 h 4316"/>
              <a:gd name="T72" fmla="*/ 3026 w 3500"/>
              <a:gd name="T73" fmla="*/ 3332 h 4316"/>
              <a:gd name="T74" fmla="*/ 3050 w 3500"/>
              <a:gd name="T75" fmla="*/ 3429 h 4316"/>
              <a:gd name="T76" fmla="*/ 2940 w 3500"/>
              <a:gd name="T77" fmla="*/ 3460 h 4316"/>
              <a:gd name="T78" fmla="*/ 2926 w 3500"/>
              <a:gd name="T79" fmla="*/ 3513 h 4316"/>
              <a:gd name="T80" fmla="*/ 2968 w 3500"/>
              <a:gd name="T81" fmla="*/ 3586 h 4316"/>
              <a:gd name="T82" fmla="*/ 2889 w 3500"/>
              <a:gd name="T83" fmla="*/ 3685 h 4316"/>
              <a:gd name="T84" fmla="*/ 2944 w 3500"/>
              <a:gd name="T85" fmla="*/ 3751 h 4316"/>
              <a:gd name="T86" fmla="*/ 2949 w 3500"/>
              <a:gd name="T87" fmla="*/ 3890 h 4316"/>
              <a:gd name="T88" fmla="*/ 2702 w 3500"/>
              <a:gd name="T89" fmla="*/ 3685 h 4316"/>
              <a:gd name="T90" fmla="*/ 2655 w 3500"/>
              <a:gd name="T91" fmla="*/ 3928 h 4316"/>
              <a:gd name="T92" fmla="*/ 2591 w 3500"/>
              <a:gd name="T93" fmla="*/ 4267 h 4316"/>
              <a:gd name="T94" fmla="*/ 2353 w 3500"/>
              <a:gd name="T95" fmla="*/ 4076 h 4316"/>
              <a:gd name="T96" fmla="*/ 2139 w 3500"/>
              <a:gd name="T97" fmla="*/ 4230 h 4316"/>
              <a:gd name="T98" fmla="*/ 2082 w 3500"/>
              <a:gd name="T99" fmla="*/ 4234 h 4316"/>
              <a:gd name="T100" fmla="*/ 2066 w 3500"/>
              <a:gd name="T101" fmla="*/ 4113 h 4316"/>
              <a:gd name="T102" fmla="*/ 2064 w 3500"/>
              <a:gd name="T103" fmla="*/ 4001 h 4316"/>
              <a:gd name="T104" fmla="*/ 2013 w 3500"/>
              <a:gd name="T105" fmla="*/ 3886 h 4316"/>
              <a:gd name="T106" fmla="*/ 1945 w 3500"/>
              <a:gd name="T107" fmla="*/ 3674 h 4316"/>
              <a:gd name="T108" fmla="*/ 1802 w 3500"/>
              <a:gd name="T109" fmla="*/ 3447 h 4316"/>
              <a:gd name="T110" fmla="*/ 1720 w 3500"/>
              <a:gd name="T111" fmla="*/ 3282 h 4316"/>
              <a:gd name="T112" fmla="*/ 1259 w 3500"/>
              <a:gd name="T113" fmla="*/ 2982 h 4316"/>
              <a:gd name="T114" fmla="*/ 57 w 3500"/>
              <a:gd name="T115" fmla="*/ 2472 h 4316"/>
              <a:gd name="T116" fmla="*/ 324 w 3500"/>
              <a:gd name="T117" fmla="*/ 1123 h 4316"/>
              <a:gd name="T118" fmla="*/ 1186 w 3500"/>
              <a:gd name="T119" fmla="*/ 589 h 4316"/>
              <a:gd name="T120" fmla="*/ 1996 w 3500"/>
              <a:gd name="T121" fmla="*/ 225 h 4316"/>
              <a:gd name="T122" fmla="*/ 2432 w 3500"/>
              <a:gd name="T123" fmla="*/ 69 h 4316"/>
              <a:gd name="T124" fmla="*/ 2576 w 3500"/>
              <a:gd name="T125" fmla="*/ 20 h 4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00" h="4316">
                <a:moveTo>
                  <a:pt x="2635" y="18"/>
                </a:moveTo>
                <a:lnTo>
                  <a:pt x="2638" y="22"/>
                </a:lnTo>
                <a:lnTo>
                  <a:pt x="2640" y="27"/>
                </a:lnTo>
                <a:lnTo>
                  <a:pt x="2640" y="29"/>
                </a:lnTo>
                <a:lnTo>
                  <a:pt x="2640" y="33"/>
                </a:lnTo>
                <a:lnTo>
                  <a:pt x="2640" y="38"/>
                </a:lnTo>
                <a:lnTo>
                  <a:pt x="2640" y="40"/>
                </a:lnTo>
                <a:lnTo>
                  <a:pt x="2640" y="42"/>
                </a:lnTo>
                <a:lnTo>
                  <a:pt x="2642" y="42"/>
                </a:lnTo>
                <a:lnTo>
                  <a:pt x="2644" y="42"/>
                </a:lnTo>
                <a:lnTo>
                  <a:pt x="2649" y="42"/>
                </a:lnTo>
                <a:lnTo>
                  <a:pt x="2649" y="42"/>
                </a:lnTo>
                <a:lnTo>
                  <a:pt x="2653" y="42"/>
                </a:lnTo>
                <a:lnTo>
                  <a:pt x="2657" y="42"/>
                </a:lnTo>
                <a:lnTo>
                  <a:pt x="2660" y="42"/>
                </a:lnTo>
                <a:lnTo>
                  <a:pt x="2662" y="42"/>
                </a:lnTo>
                <a:lnTo>
                  <a:pt x="2664" y="42"/>
                </a:lnTo>
                <a:lnTo>
                  <a:pt x="2664" y="44"/>
                </a:lnTo>
                <a:lnTo>
                  <a:pt x="2664" y="47"/>
                </a:lnTo>
                <a:lnTo>
                  <a:pt x="2662" y="51"/>
                </a:lnTo>
                <a:lnTo>
                  <a:pt x="2660" y="53"/>
                </a:lnTo>
                <a:lnTo>
                  <a:pt x="2660" y="55"/>
                </a:lnTo>
                <a:lnTo>
                  <a:pt x="2657" y="58"/>
                </a:lnTo>
                <a:lnTo>
                  <a:pt x="2657" y="60"/>
                </a:lnTo>
                <a:lnTo>
                  <a:pt x="2655" y="62"/>
                </a:lnTo>
                <a:lnTo>
                  <a:pt x="2653" y="64"/>
                </a:lnTo>
                <a:lnTo>
                  <a:pt x="2649" y="66"/>
                </a:lnTo>
                <a:lnTo>
                  <a:pt x="2649" y="69"/>
                </a:lnTo>
                <a:lnTo>
                  <a:pt x="2649" y="71"/>
                </a:lnTo>
                <a:lnTo>
                  <a:pt x="2646" y="71"/>
                </a:lnTo>
                <a:lnTo>
                  <a:pt x="2646" y="73"/>
                </a:lnTo>
                <a:lnTo>
                  <a:pt x="2646" y="75"/>
                </a:lnTo>
                <a:lnTo>
                  <a:pt x="2646" y="80"/>
                </a:lnTo>
                <a:lnTo>
                  <a:pt x="2649" y="84"/>
                </a:lnTo>
                <a:lnTo>
                  <a:pt x="2649" y="88"/>
                </a:lnTo>
                <a:lnTo>
                  <a:pt x="2649" y="91"/>
                </a:lnTo>
                <a:lnTo>
                  <a:pt x="2649" y="95"/>
                </a:lnTo>
                <a:lnTo>
                  <a:pt x="2649" y="95"/>
                </a:lnTo>
                <a:lnTo>
                  <a:pt x="2649" y="97"/>
                </a:lnTo>
                <a:lnTo>
                  <a:pt x="2651" y="100"/>
                </a:lnTo>
                <a:lnTo>
                  <a:pt x="2653" y="102"/>
                </a:lnTo>
                <a:lnTo>
                  <a:pt x="2655" y="104"/>
                </a:lnTo>
                <a:lnTo>
                  <a:pt x="2660" y="106"/>
                </a:lnTo>
                <a:lnTo>
                  <a:pt x="2664" y="108"/>
                </a:lnTo>
                <a:lnTo>
                  <a:pt x="2666" y="111"/>
                </a:lnTo>
                <a:lnTo>
                  <a:pt x="2666" y="113"/>
                </a:lnTo>
                <a:lnTo>
                  <a:pt x="2668" y="115"/>
                </a:lnTo>
                <a:lnTo>
                  <a:pt x="2668" y="119"/>
                </a:lnTo>
                <a:lnTo>
                  <a:pt x="2668" y="122"/>
                </a:lnTo>
                <a:lnTo>
                  <a:pt x="2668" y="124"/>
                </a:lnTo>
                <a:lnTo>
                  <a:pt x="2671" y="126"/>
                </a:lnTo>
                <a:lnTo>
                  <a:pt x="2673" y="128"/>
                </a:lnTo>
                <a:lnTo>
                  <a:pt x="2675" y="130"/>
                </a:lnTo>
                <a:lnTo>
                  <a:pt x="2677" y="130"/>
                </a:lnTo>
                <a:lnTo>
                  <a:pt x="2679" y="133"/>
                </a:lnTo>
                <a:lnTo>
                  <a:pt x="2682" y="133"/>
                </a:lnTo>
                <a:lnTo>
                  <a:pt x="2686" y="135"/>
                </a:lnTo>
                <a:lnTo>
                  <a:pt x="2690" y="135"/>
                </a:lnTo>
                <a:lnTo>
                  <a:pt x="2693" y="135"/>
                </a:lnTo>
                <a:lnTo>
                  <a:pt x="2695" y="135"/>
                </a:lnTo>
                <a:lnTo>
                  <a:pt x="2697" y="135"/>
                </a:lnTo>
                <a:lnTo>
                  <a:pt x="2699" y="135"/>
                </a:lnTo>
                <a:lnTo>
                  <a:pt x="2702" y="135"/>
                </a:lnTo>
                <a:lnTo>
                  <a:pt x="2706" y="135"/>
                </a:lnTo>
                <a:lnTo>
                  <a:pt x="2708" y="135"/>
                </a:lnTo>
                <a:lnTo>
                  <a:pt x="2710" y="135"/>
                </a:lnTo>
                <a:lnTo>
                  <a:pt x="2713" y="135"/>
                </a:lnTo>
                <a:lnTo>
                  <a:pt x="2713" y="137"/>
                </a:lnTo>
                <a:lnTo>
                  <a:pt x="2713" y="139"/>
                </a:lnTo>
                <a:lnTo>
                  <a:pt x="2713" y="141"/>
                </a:lnTo>
                <a:lnTo>
                  <a:pt x="2713" y="146"/>
                </a:lnTo>
                <a:lnTo>
                  <a:pt x="2713" y="148"/>
                </a:lnTo>
                <a:lnTo>
                  <a:pt x="2715" y="148"/>
                </a:lnTo>
                <a:lnTo>
                  <a:pt x="2717" y="152"/>
                </a:lnTo>
                <a:lnTo>
                  <a:pt x="2717" y="155"/>
                </a:lnTo>
                <a:lnTo>
                  <a:pt x="2719" y="159"/>
                </a:lnTo>
                <a:lnTo>
                  <a:pt x="2719" y="161"/>
                </a:lnTo>
                <a:lnTo>
                  <a:pt x="2719" y="163"/>
                </a:lnTo>
                <a:lnTo>
                  <a:pt x="2719" y="168"/>
                </a:lnTo>
                <a:lnTo>
                  <a:pt x="2717" y="170"/>
                </a:lnTo>
                <a:lnTo>
                  <a:pt x="2717" y="174"/>
                </a:lnTo>
                <a:lnTo>
                  <a:pt x="2717" y="177"/>
                </a:lnTo>
                <a:lnTo>
                  <a:pt x="2719" y="179"/>
                </a:lnTo>
                <a:lnTo>
                  <a:pt x="2721" y="181"/>
                </a:lnTo>
                <a:lnTo>
                  <a:pt x="2726" y="181"/>
                </a:lnTo>
                <a:lnTo>
                  <a:pt x="2728" y="183"/>
                </a:lnTo>
                <a:lnTo>
                  <a:pt x="2735" y="183"/>
                </a:lnTo>
                <a:lnTo>
                  <a:pt x="2739" y="186"/>
                </a:lnTo>
                <a:lnTo>
                  <a:pt x="2743" y="188"/>
                </a:lnTo>
                <a:lnTo>
                  <a:pt x="2748" y="188"/>
                </a:lnTo>
                <a:lnTo>
                  <a:pt x="2748" y="190"/>
                </a:lnTo>
                <a:lnTo>
                  <a:pt x="2750" y="190"/>
                </a:lnTo>
                <a:lnTo>
                  <a:pt x="2765" y="190"/>
                </a:lnTo>
                <a:lnTo>
                  <a:pt x="2777" y="192"/>
                </a:lnTo>
                <a:lnTo>
                  <a:pt x="2781" y="192"/>
                </a:lnTo>
                <a:lnTo>
                  <a:pt x="2783" y="192"/>
                </a:lnTo>
                <a:lnTo>
                  <a:pt x="2788" y="194"/>
                </a:lnTo>
                <a:lnTo>
                  <a:pt x="2790" y="194"/>
                </a:lnTo>
                <a:lnTo>
                  <a:pt x="2792" y="194"/>
                </a:lnTo>
                <a:lnTo>
                  <a:pt x="2796" y="197"/>
                </a:lnTo>
                <a:lnTo>
                  <a:pt x="2796" y="199"/>
                </a:lnTo>
                <a:lnTo>
                  <a:pt x="2799" y="203"/>
                </a:lnTo>
                <a:lnTo>
                  <a:pt x="2799" y="205"/>
                </a:lnTo>
                <a:lnTo>
                  <a:pt x="2799" y="212"/>
                </a:lnTo>
                <a:lnTo>
                  <a:pt x="2799" y="219"/>
                </a:lnTo>
                <a:lnTo>
                  <a:pt x="2799" y="225"/>
                </a:lnTo>
                <a:lnTo>
                  <a:pt x="2799" y="227"/>
                </a:lnTo>
                <a:lnTo>
                  <a:pt x="2799" y="230"/>
                </a:lnTo>
                <a:lnTo>
                  <a:pt x="2799" y="232"/>
                </a:lnTo>
                <a:lnTo>
                  <a:pt x="2799" y="236"/>
                </a:lnTo>
                <a:lnTo>
                  <a:pt x="2796" y="241"/>
                </a:lnTo>
                <a:lnTo>
                  <a:pt x="2794" y="245"/>
                </a:lnTo>
                <a:lnTo>
                  <a:pt x="2794" y="247"/>
                </a:lnTo>
                <a:lnTo>
                  <a:pt x="2796" y="249"/>
                </a:lnTo>
                <a:lnTo>
                  <a:pt x="2796" y="252"/>
                </a:lnTo>
                <a:lnTo>
                  <a:pt x="2796" y="254"/>
                </a:lnTo>
                <a:lnTo>
                  <a:pt x="2796" y="256"/>
                </a:lnTo>
                <a:lnTo>
                  <a:pt x="2796" y="258"/>
                </a:lnTo>
                <a:lnTo>
                  <a:pt x="2796" y="260"/>
                </a:lnTo>
                <a:lnTo>
                  <a:pt x="2796" y="265"/>
                </a:lnTo>
                <a:lnTo>
                  <a:pt x="2799" y="272"/>
                </a:lnTo>
                <a:lnTo>
                  <a:pt x="2801" y="278"/>
                </a:lnTo>
                <a:lnTo>
                  <a:pt x="2805" y="285"/>
                </a:lnTo>
                <a:lnTo>
                  <a:pt x="2805" y="287"/>
                </a:lnTo>
                <a:lnTo>
                  <a:pt x="2807" y="289"/>
                </a:lnTo>
                <a:lnTo>
                  <a:pt x="2807" y="291"/>
                </a:lnTo>
                <a:lnTo>
                  <a:pt x="2807" y="294"/>
                </a:lnTo>
                <a:lnTo>
                  <a:pt x="2805" y="294"/>
                </a:lnTo>
                <a:lnTo>
                  <a:pt x="2805" y="296"/>
                </a:lnTo>
                <a:lnTo>
                  <a:pt x="2803" y="298"/>
                </a:lnTo>
                <a:lnTo>
                  <a:pt x="2801" y="298"/>
                </a:lnTo>
                <a:lnTo>
                  <a:pt x="2796" y="300"/>
                </a:lnTo>
                <a:lnTo>
                  <a:pt x="2794" y="302"/>
                </a:lnTo>
                <a:lnTo>
                  <a:pt x="2792" y="305"/>
                </a:lnTo>
                <a:lnTo>
                  <a:pt x="2790" y="307"/>
                </a:lnTo>
                <a:lnTo>
                  <a:pt x="2788" y="307"/>
                </a:lnTo>
                <a:lnTo>
                  <a:pt x="2785" y="307"/>
                </a:lnTo>
                <a:lnTo>
                  <a:pt x="2783" y="309"/>
                </a:lnTo>
                <a:lnTo>
                  <a:pt x="2783" y="311"/>
                </a:lnTo>
                <a:lnTo>
                  <a:pt x="2781" y="316"/>
                </a:lnTo>
                <a:lnTo>
                  <a:pt x="2781" y="320"/>
                </a:lnTo>
                <a:lnTo>
                  <a:pt x="2781" y="322"/>
                </a:lnTo>
                <a:lnTo>
                  <a:pt x="2783" y="324"/>
                </a:lnTo>
                <a:lnTo>
                  <a:pt x="2783" y="329"/>
                </a:lnTo>
                <a:lnTo>
                  <a:pt x="2785" y="331"/>
                </a:lnTo>
                <a:lnTo>
                  <a:pt x="2790" y="333"/>
                </a:lnTo>
                <a:lnTo>
                  <a:pt x="2794" y="335"/>
                </a:lnTo>
                <a:lnTo>
                  <a:pt x="2796" y="335"/>
                </a:lnTo>
                <a:lnTo>
                  <a:pt x="2799" y="335"/>
                </a:lnTo>
                <a:lnTo>
                  <a:pt x="2801" y="335"/>
                </a:lnTo>
                <a:lnTo>
                  <a:pt x="2801" y="338"/>
                </a:lnTo>
                <a:lnTo>
                  <a:pt x="2803" y="338"/>
                </a:lnTo>
                <a:lnTo>
                  <a:pt x="2805" y="342"/>
                </a:lnTo>
                <a:lnTo>
                  <a:pt x="2807" y="342"/>
                </a:lnTo>
                <a:lnTo>
                  <a:pt x="2807" y="344"/>
                </a:lnTo>
                <a:lnTo>
                  <a:pt x="2807" y="349"/>
                </a:lnTo>
                <a:lnTo>
                  <a:pt x="2807" y="351"/>
                </a:lnTo>
                <a:lnTo>
                  <a:pt x="2803" y="358"/>
                </a:lnTo>
                <a:lnTo>
                  <a:pt x="2803" y="360"/>
                </a:lnTo>
                <a:lnTo>
                  <a:pt x="2803" y="362"/>
                </a:lnTo>
                <a:lnTo>
                  <a:pt x="2803" y="364"/>
                </a:lnTo>
                <a:lnTo>
                  <a:pt x="2803" y="366"/>
                </a:lnTo>
                <a:lnTo>
                  <a:pt x="2803" y="369"/>
                </a:lnTo>
                <a:lnTo>
                  <a:pt x="2805" y="371"/>
                </a:lnTo>
                <a:lnTo>
                  <a:pt x="2805" y="373"/>
                </a:lnTo>
                <a:lnTo>
                  <a:pt x="2807" y="375"/>
                </a:lnTo>
                <a:lnTo>
                  <a:pt x="2807" y="377"/>
                </a:lnTo>
                <a:lnTo>
                  <a:pt x="2812" y="382"/>
                </a:lnTo>
                <a:lnTo>
                  <a:pt x="2814" y="384"/>
                </a:lnTo>
                <a:lnTo>
                  <a:pt x="2816" y="386"/>
                </a:lnTo>
                <a:lnTo>
                  <a:pt x="2821" y="388"/>
                </a:lnTo>
                <a:lnTo>
                  <a:pt x="2823" y="388"/>
                </a:lnTo>
                <a:lnTo>
                  <a:pt x="2825" y="391"/>
                </a:lnTo>
                <a:lnTo>
                  <a:pt x="2827" y="391"/>
                </a:lnTo>
                <a:lnTo>
                  <a:pt x="2829" y="395"/>
                </a:lnTo>
                <a:lnTo>
                  <a:pt x="2829" y="397"/>
                </a:lnTo>
                <a:lnTo>
                  <a:pt x="2827" y="402"/>
                </a:lnTo>
                <a:lnTo>
                  <a:pt x="2825" y="404"/>
                </a:lnTo>
                <a:lnTo>
                  <a:pt x="2823" y="404"/>
                </a:lnTo>
                <a:lnTo>
                  <a:pt x="2823" y="406"/>
                </a:lnTo>
                <a:lnTo>
                  <a:pt x="2821" y="408"/>
                </a:lnTo>
                <a:lnTo>
                  <a:pt x="2816" y="410"/>
                </a:lnTo>
                <a:lnTo>
                  <a:pt x="2812" y="413"/>
                </a:lnTo>
                <a:lnTo>
                  <a:pt x="2810" y="415"/>
                </a:lnTo>
                <a:lnTo>
                  <a:pt x="2807" y="415"/>
                </a:lnTo>
                <a:lnTo>
                  <a:pt x="2807" y="419"/>
                </a:lnTo>
                <a:lnTo>
                  <a:pt x="2807" y="421"/>
                </a:lnTo>
                <a:lnTo>
                  <a:pt x="2807" y="424"/>
                </a:lnTo>
                <a:lnTo>
                  <a:pt x="2807" y="428"/>
                </a:lnTo>
                <a:lnTo>
                  <a:pt x="2805" y="435"/>
                </a:lnTo>
                <a:lnTo>
                  <a:pt x="2803" y="435"/>
                </a:lnTo>
                <a:lnTo>
                  <a:pt x="2803" y="437"/>
                </a:lnTo>
                <a:lnTo>
                  <a:pt x="2799" y="441"/>
                </a:lnTo>
                <a:lnTo>
                  <a:pt x="2794" y="444"/>
                </a:lnTo>
                <a:lnTo>
                  <a:pt x="2792" y="448"/>
                </a:lnTo>
                <a:lnTo>
                  <a:pt x="2792" y="450"/>
                </a:lnTo>
                <a:lnTo>
                  <a:pt x="2792" y="452"/>
                </a:lnTo>
                <a:lnTo>
                  <a:pt x="2794" y="457"/>
                </a:lnTo>
                <a:lnTo>
                  <a:pt x="2794" y="459"/>
                </a:lnTo>
                <a:lnTo>
                  <a:pt x="2794" y="461"/>
                </a:lnTo>
                <a:lnTo>
                  <a:pt x="2794" y="463"/>
                </a:lnTo>
                <a:lnTo>
                  <a:pt x="2794" y="466"/>
                </a:lnTo>
                <a:lnTo>
                  <a:pt x="2792" y="468"/>
                </a:lnTo>
                <a:lnTo>
                  <a:pt x="2788" y="468"/>
                </a:lnTo>
                <a:lnTo>
                  <a:pt x="2785" y="470"/>
                </a:lnTo>
                <a:lnTo>
                  <a:pt x="2783" y="472"/>
                </a:lnTo>
                <a:lnTo>
                  <a:pt x="2781" y="474"/>
                </a:lnTo>
                <a:lnTo>
                  <a:pt x="2779" y="474"/>
                </a:lnTo>
                <a:lnTo>
                  <a:pt x="2772" y="474"/>
                </a:lnTo>
                <a:lnTo>
                  <a:pt x="2770" y="474"/>
                </a:lnTo>
                <a:lnTo>
                  <a:pt x="2768" y="474"/>
                </a:lnTo>
                <a:lnTo>
                  <a:pt x="2763" y="474"/>
                </a:lnTo>
                <a:lnTo>
                  <a:pt x="2761" y="477"/>
                </a:lnTo>
                <a:lnTo>
                  <a:pt x="2759" y="477"/>
                </a:lnTo>
                <a:lnTo>
                  <a:pt x="2757" y="479"/>
                </a:lnTo>
                <a:lnTo>
                  <a:pt x="2754" y="481"/>
                </a:lnTo>
                <a:lnTo>
                  <a:pt x="2754" y="485"/>
                </a:lnTo>
                <a:lnTo>
                  <a:pt x="2752" y="492"/>
                </a:lnTo>
                <a:lnTo>
                  <a:pt x="2750" y="496"/>
                </a:lnTo>
                <a:lnTo>
                  <a:pt x="2750" y="499"/>
                </a:lnTo>
                <a:lnTo>
                  <a:pt x="2748" y="499"/>
                </a:lnTo>
                <a:lnTo>
                  <a:pt x="2748" y="501"/>
                </a:lnTo>
                <a:lnTo>
                  <a:pt x="2748" y="503"/>
                </a:lnTo>
                <a:lnTo>
                  <a:pt x="2748" y="507"/>
                </a:lnTo>
                <a:lnTo>
                  <a:pt x="2748" y="512"/>
                </a:lnTo>
                <a:lnTo>
                  <a:pt x="2750" y="514"/>
                </a:lnTo>
                <a:lnTo>
                  <a:pt x="2752" y="516"/>
                </a:lnTo>
                <a:lnTo>
                  <a:pt x="2754" y="519"/>
                </a:lnTo>
                <a:lnTo>
                  <a:pt x="2754" y="521"/>
                </a:lnTo>
                <a:lnTo>
                  <a:pt x="2754" y="521"/>
                </a:lnTo>
                <a:lnTo>
                  <a:pt x="2754" y="521"/>
                </a:lnTo>
                <a:lnTo>
                  <a:pt x="2754" y="523"/>
                </a:lnTo>
                <a:lnTo>
                  <a:pt x="2754" y="525"/>
                </a:lnTo>
                <a:lnTo>
                  <a:pt x="2754" y="527"/>
                </a:lnTo>
                <a:lnTo>
                  <a:pt x="2754" y="527"/>
                </a:lnTo>
                <a:lnTo>
                  <a:pt x="2752" y="530"/>
                </a:lnTo>
                <a:lnTo>
                  <a:pt x="2750" y="532"/>
                </a:lnTo>
                <a:lnTo>
                  <a:pt x="2748" y="532"/>
                </a:lnTo>
                <a:lnTo>
                  <a:pt x="2748" y="534"/>
                </a:lnTo>
                <a:lnTo>
                  <a:pt x="2746" y="534"/>
                </a:lnTo>
                <a:lnTo>
                  <a:pt x="2746" y="536"/>
                </a:lnTo>
                <a:lnTo>
                  <a:pt x="2743" y="538"/>
                </a:lnTo>
                <a:lnTo>
                  <a:pt x="2739" y="543"/>
                </a:lnTo>
                <a:lnTo>
                  <a:pt x="2737" y="545"/>
                </a:lnTo>
                <a:lnTo>
                  <a:pt x="2735" y="549"/>
                </a:lnTo>
                <a:lnTo>
                  <a:pt x="2730" y="549"/>
                </a:lnTo>
                <a:lnTo>
                  <a:pt x="2730" y="552"/>
                </a:lnTo>
                <a:lnTo>
                  <a:pt x="2726" y="554"/>
                </a:lnTo>
                <a:lnTo>
                  <a:pt x="2724" y="556"/>
                </a:lnTo>
                <a:lnTo>
                  <a:pt x="2717" y="563"/>
                </a:lnTo>
                <a:lnTo>
                  <a:pt x="2715" y="565"/>
                </a:lnTo>
                <a:lnTo>
                  <a:pt x="2713" y="571"/>
                </a:lnTo>
                <a:lnTo>
                  <a:pt x="2713" y="574"/>
                </a:lnTo>
                <a:lnTo>
                  <a:pt x="2710" y="574"/>
                </a:lnTo>
                <a:lnTo>
                  <a:pt x="2710" y="576"/>
                </a:lnTo>
                <a:lnTo>
                  <a:pt x="2710" y="578"/>
                </a:lnTo>
                <a:lnTo>
                  <a:pt x="2710" y="580"/>
                </a:lnTo>
                <a:lnTo>
                  <a:pt x="2708" y="580"/>
                </a:lnTo>
                <a:lnTo>
                  <a:pt x="2708" y="582"/>
                </a:lnTo>
                <a:lnTo>
                  <a:pt x="2708" y="585"/>
                </a:lnTo>
                <a:lnTo>
                  <a:pt x="2704" y="585"/>
                </a:lnTo>
                <a:lnTo>
                  <a:pt x="2702" y="587"/>
                </a:lnTo>
                <a:lnTo>
                  <a:pt x="2695" y="587"/>
                </a:lnTo>
                <a:lnTo>
                  <a:pt x="2695" y="585"/>
                </a:lnTo>
                <a:lnTo>
                  <a:pt x="2686" y="582"/>
                </a:lnTo>
                <a:lnTo>
                  <a:pt x="2682" y="580"/>
                </a:lnTo>
                <a:lnTo>
                  <a:pt x="2677" y="580"/>
                </a:lnTo>
                <a:lnTo>
                  <a:pt x="2675" y="580"/>
                </a:lnTo>
                <a:lnTo>
                  <a:pt x="2675" y="578"/>
                </a:lnTo>
                <a:lnTo>
                  <a:pt x="2673" y="578"/>
                </a:lnTo>
                <a:lnTo>
                  <a:pt x="2671" y="578"/>
                </a:lnTo>
                <a:lnTo>
                  <a:pt x="2668" y="578"/>
                </a:lnTo>
                <a:lnTo>
                  <a:pt x="2664" y="580"/>
                </a:lnTo>
                <a:lnTo>
                  <a:pt x="2662" y="582"/>
                </a:lnTo>
                <a:lnTo>
                  <a:pt x="2662" y="585"/>
                </a:lnTo>
                <a:lnTo>
                  <a:pt x="2660" y="585"/>
                </a:lnTo>
                <a:lnTo>
                  <a:pt x="2660" y="589"/>
                </a:lnTo>
                <a:lnTo>
                  <a:pt x="2660" y="593"/>
                </a:lnTo>
                <a:lnTo>
                  <a:pt x="2660" y="596"/>
                </a:lnTo>
                <a:lnTo>
                  <a:pt x="2657" y="600"/>
                </a:lnTo>
                <a:lnTo>
                  <a:pt x="2655" y="605"/>
                </a:lnTo>
                <a:lnTo>
                  <a:pt x="2655" y="607"/>
                </a:lnTo>
                <a:lnTo>
                  <a:pt x="2655" y="613"/>
                </a:lnTo>
                <a:lnTo>
                  <a:pt x="2655" y="616"/>
                </a:lnTo>
                <a:lnTo>
                  <a:pt x="2655" y="618"/>
                </a:lnTo>
                <a:lnTo>
                  <a:pt x="2655" y="622"/>
                </a:lnTo>
                <a:lnTo>
                  <a:pt x="2655" y="624"/>
                </a:lnTo>
                <a:lnTo>
                  <a:pt x="2655" y="627"/>
                </a:lnTo>
                <a:lnTo>
                  <a:pt x="2653" y="629"/>
                </a:lnTo>
                <a:lnTo>
                  <a:pt x="2653" y="631"/>
                </a:lnTo>
                <a:lnTo>
                  <a:pt x="2653" y="633"/>
                </a:lnTo>
                <a:lnTo>
                  <a:pt x="2655" y="635"/>
                </a:lnTo>
                <a:lnTo>
                  <a:pt x="2655" y="638"/>
                </a:lnTo>
                <a:lnTo>
                  <a:pt x="2660" y="642"/>
                </a:lnTo>
                <a:lnTo>
                  <a:pt x="2662" y="642"/>
                </a:lnTo>
                <a:lnTo>
                  <a:pt x="2664" y="644"/>
                </a:lnTo>
                <a:lnTo>
                  <a:pt x="2666" y="646"/>
                </a:lnTo>
                <a:lnTo>
                  <a:pt x="2666" y="649"/>
                </a:lnTo>
                <a:lnTo>
                  <a:pt x="2668" y="649"/>
                </a:lnTo>
                <a:lnTo>
                  <a:pt x="2671" y="651"/>
                </a:lnTo>
                <a:lnTo>
                  <a:pt x="2673" y="651"/>
                </a:lnTo>
                <a:lnTo>
                  <a:pt x="2673" y="655"/>
                </a:lnTo>
                <a:lnTo>
                  <a:pt x="2673" y="657"/>
                </a:lnTo>
                <a:lnTo>
                  <a:pt x="2673" y="668"/>
                </a:lnTo>
                <a:lnTo>
                  <a:pt x="2675" y="675"/>
                </a:lnTo>
                <a:lnTo>
                  <a:pt x="2675" y="679"/>
                </a:lnTo>
                <a:lnTo>
                  <a:pt x="2679" y="679"/>
                </a:lnTo>
                <a:lnTo>
                  <a:pt x="2684" y="682"/>
                </a:lnTo>
                <a:lnTo>
                  <a:pt x="2686" y="684"/>
                </a:lnTo>
                <a:lnTo>
                  <a:pt x="2688" y="684"/>
                </a:lnTo>
                <a:lnTo>
                  <a:pt x="2690" y="686"/>
                </a:lnTo>
                <a:lnTo>
                  <a:pt x="2693" y="688"/>
                </a:lnTo>
                <a:lnTo>
                  <a:pt x="2693" y="691"/>
                </a:lnTo>
                <a:lnTo>
                  <a:pt x="2693" y="693"/>
                </a:lnTo>
                <a:lnTo>
                  <a:pt x="2693" y="695"/>
                </a:lnTo>
                <a:lnTo>
                  <a:pt x="2690" y="697"/>
                </a:lnTo>
                <a:lnTo>
                  <a:pt x="2688" y="704"/>
                </a:lnTo>
                <a:lnTo>
                  <a:pt x="2688" y="706"/>
                </a:lnTo>
                <a:lnTo>
                  <a:pt x="2688" y="708"/>
                </a:lnTo>
                <a:lnTo>
                  <a:pt x="2686" y="710"/>
                </a:lnTo>
                <a:lnTo>
                  <a:pt x="2686" y="713"/>
                </a:lnTo>
                <a:lnTo>
                  <a:pt x="2684" y="715"/>
                </a:lnTo>
                <a:lnTo>
                  <a:pt x="2684" y="717"/>
                </a:lnTo>
                <a:lnTo>
                  <a:pt x="2684" y="719"/>
                </a:lnTo>
                <a:lnTo>
                  <a:pt x="2682" y="721"/>
                </a:lnTo>
                <a:lnTo>
                  <a:pt x="2682" y="724"/>
                </a:lnTo>
                <a:lnTo>
                  <a:pt x="2682" y="726"/>
                </a:lnTo>
                <a:lnTo>
                  <a:pt x="2684" y="730"/>
                </a:lnTo>
                <a:lnTo>
                  <a:pt x="2684" y="732"/>
                </a:lnTo>
                <a:lnTo>
                  <a:pt x="2684" y="732"/>
                </a:lnTo>
                <a:lnTo>
                  <a:pt x="2684" y="735"/>
                </a:lnTo>
                <a:lnTo>
                  <a:pt x="2684" y="737"/>
                </a:lnTo>
                <a:lnTo>
                  <a:pt x="2684" y="739"/>
                </a:lnTo>
                <a:lnTo>
                  <a:pt x="2684" y="741"/>
                </a:lnTo>
                <a:lnTo>
                  <a:pt x="2684" y="743"/>
                </a:lnTo>
                <a:lnTo>
                  <a:pt x="2686" y="750"/>
                </a:lnTo>
                <a:lnTo>
                  <a:pt x="2688" y="752"/>
                </a:lnTo>
                <a:lnTo>
                  <a:pt x="2690" y="754"/>
                </a:lnTo>
                <a:lnTo>
                  <a:pt x="2690" y="759"/>
                </a:lnTo>
                <a:lnTo>
                  <a:pt x="2690" y="761"/>
                </a:lnTo>
                <a:lnTo>
                  <a:pt x="2690" y="768"/>
                </a:lnTo>
                <a:lnTo>
                  <a:pt x="2693" y="770"/>
                </a:lnTo>
                <a:lnTo>
                  <a:pt x="2693" y="772"/>
                </a:lnTo>
                <a:lnTo>
                  <a:pt x="2695" y="774"/>
                </a:lnTo>
                <a:lnTo>
                  <a:pt x="2693" y="774"/>
                </a:lnTo>
                <a:lnTo>
                  <a:pt x="2693" y="777"/>
                </a:lnTo>
                <a:lnTo>
                  <a:pt x="2690" y="781"/>
                </a:lnTo>
                <a:lnTo>
                  <a:pt x="2690" y="785"/>
                </a:lnTo>
                <a:lnTo>
                  <a:pt x="2693" y="785"/>
                </a:lnTo>
                <a:lnTo>
                  <a:pt x="2693" y="788"/>
                </a:lnTo>
                <a:lnTo>
                  <a:pt x="2695" y="790"/>
                </a:lnTo>
                <a:lnTo>
                  <a:pt x="2695" y="792"/>
                </a:lnTo>
                <a:lnTo>
                  <a:pt x="2695" y="794"/>
                </a:lnTo>
                <a:lnTo>
                  <a:pt x="2697" y="796"/>
                </a:lnTo>
                <a:lnTo>
                  <a:pt x="2697" y="801"/>
                </a:lnTo>
                <a:lnTo>
                  <a:pt x="2697" y="805"/>
                </a:lnTo>
                <a:lnTo>
                  <a:pt x="2697" y="810"/>
                </a:lnTo>
                <a:lnTo>
                  <a:pt x="2697" y="812"/>
                </a:lnTo>
                <a:lnTo>
                  <a:pt x="2697" y="814"/>
                </a:lnTo>
                <a:lnTo>
                  <a:pt x="2697" y="821"/>
                </a:lnTo>
                <a:lnTo>
                  <a:pt x="2693" y="827"/>
                </a:lnTo>
                <a:lnTo>
                  <a:pt x="2690" y="829"/>
                </a:lnTo>
                <a:lnTo>
                  <a:pt x="2688" y="832"/>
                </a:lnTo>
                <a:lnTo>
                  <a:pt x="2688" y="834"/>
                </a:lnTo>
                <a:lnTo>
                  <a:pt x="2686" y="838"/>
                </a:lnTo>
                <a:lnTo>
                  <a:pt x="2686" y="838"/>
                </a:lnTo>
                <a:lnTo>
                  <a:pt x="2686" y="840"/>
                </a:lnTo>
                <a:lnTo>
                  <a:pt x="2688" y="845"/>
                </a:lnTo>
                <a:lnTo>
                  <a:pt x="2690" y="847"/>
                </a:lnTo>
                <a:lnTo>
                  <a:pt x="2693" y="849"/>
                </a:lnTo>
                <a:lnTo>
                  <a:pt x="2695" y="854"/>
                </a:lnTo>
                <a:lnTo>
                  <a:pt x="2695" y="858"/>
                </a:lnTo>
                <a:lnTo>
                  <a:pt x="2695" y="863"/>
                </a:lnTo>
                <a:lnTo>
                  <a:pt x="2693" y="865"/>
                </a:lnTo>
                <a:lnTo>
                  <a:pt x="2693" y="867"/>
                </a:lnTo>
                <a:lnTo>
                  <a:pt x="2693" y="871"/>
                </a:lnTo>
                <a:lnTo>
                  <a:pt x="2693" y="874"/>
                </a:lnTo>
                <a:lnTo>
                  <a:pt x="2693" y="876"/>
                </a:lnTo>
                <a:lnTo>
                  <a:pt x="2695" y="880"/>
                </a:lnTo>
                <a:lnTo>
                  <a:pt x="2697" y="880"/>
                </a:lnTo>
                <a:lnTo>
                  <a:pt x="2697" y="885"/>
                </a:lnTo>
                <a:lnTo>
                  <a:pt x="2699" y="887"/>
                </a:lnTo>
                <a:lnTo>
                  <a:pt x="2702" y="889"/>
                </a:lnTo>
                <a:lnTo>
                  <a:pt x="2704" y="891"/>
                </a:lnTo>
                <a:lnTo>
                  <a:pt x="2704" y="891"/>
                </a:lnTo>
                <a:lnTo>
                  <a:pt x="2706" y="896"/>
                </a:lnTo>
                <a:lnTo>
                  <a:pt x="2706" y="902"/>
                </a:lnTo>
                <a:lnTo>
                  <a:pt x="2706" y="907"/>
                </a:lnTo>
                <a:lnTo>
                  <a:pt x="2706" y="911"/>
                </a:lnTo>
                <a:lnTo>
                  <a:pt x="2704" y="915"/>
                </a:lnTo>
                <a:lnTo>
                  <a:pt x="2704" y="918"/>
                </a:lnTo>
                <a:lnTo>
                  <a:pt x="2704" y="920"/>
                </a:lnTo>
                <a:lnTo>
                  <a:pt x="2704" y="922"/>
                </a:lnTo>
                <a:lnTo>
                  <a:pt x="2704" y="924"/>
                </a:lnTo>
                <a:lnTo>
                  <a:pt x="2706" y="926"/>
                </a:lnTo>
                <a:lnTo>
                  <a:pt x="2708" y="929"/>
                </a:lnTo>
                <a:lnTo>
                  <a:pt x="2710" y="931"/>
                </a:lnTo>
                <a:lnTo>
                  <a:pt x="2710" y="933"/>
                </a:lnTo>
                <a:lnTo>
                  <a:pt x="2710" y="935"/>
                </a:lnTo>
                <a:lnTo>
                  <a:pt x="2713" y="940"/>
                </a:lnTo>
                <a:lnTo>
                  <a:pt x="2713" y="942"/>
                </a:lnTo>
                <a:lnTo>
                  <a:pt x="2715" y="949"/>
                </a:lnTo>
                <a:lnTo>
                  <a:pt x="2715" y="953"/>
                </a:lnTo>
                <a:lnTo>
                  <a:pt x="2715" y="955"/>
                </a:lnTo>
                <a:lnTo>
                  <a:pt x="2715" y="957"/>
                </a:lnTo>
                <a:lnTo>
                  <a:pt x="2715" y="962"/>
                </a:lnTo>
                <a:lnTo>
                  <a:pt x="2715" y="964"/>
                </a:lnTo>
                <a:lnTo>
                  <a:pt x="2713" y="966"/>
                </a:lnTo>
                <a:lnTo>
                  <a:pt x="2713" y="968"/>
                </a:lnTo>
                <a:lnTo>
                  <a:pt x="2710" y="971"/>
                </a:lnTo>
                <a:lnTo>
                  <a:pt x="2708" y="971"/>
                </a:lnTo>
                <a:lnTo>
                  <a:pt x="2708" y="973"/>
                </a:lnTo>
                <a:lnTo>
                  <a:pt x="2708" y="975"/>
                </a:lnTo>
                <a:lnTo>
                  <a:pt x="2706" y="975"/>
                </a:lnTo>
                <a:lnTo>
                  <a:pt x="2708" y="977"/>
                </a:lnTo>
                <a:lnTo>
                  <a:pt x="2708" y="982"/>
                </a:lnTo>
                <a:lnTo>
                  <a:pt x="2708" y="984"/>
                </a:lnTo>
                <a:lnTo>
                  <a:pt x="2708" y="990"/>
                </a:lnTo>
                <a:lnTo>
                  <a:pt x="2710" y="993"/>
                </a:lnTo>
                <a:lnTo>
                  <a:pt x="2708" y="995"/>
                </a:lnTo>
                <a:lnTo>
                  <a:pt x="2708" y="997"/>
                </a:lnTo>
                <a:lnTo>
                  <a:pt x="2708" y="997"/>
                </a:lnTo>
                <a:lnTo>
                  <a:pt x="2706" y="999"/>
                </a:lnTo>
                <a:lnTo>
                  <a:pt x="2706" y="1001"/>
                </a:lnTo>
                <a:lnTo>
                  <a:pt x="2704" y="1001"/>
                </a:lnTo>
                <a:lnTo>
                  <a:pt x="2704" y="1004"/>
                </a:lnTo>
                <a:lnTo>
                  <a:pt x="2704" y="1008"/>
                </a:lnTo>
                <a:lnTo>
                  <a:pt x="2704" y="1010"/>
                </a:lnTo>
                <a:lnTo>
                  <a:pt x="2702" y="1012"/>
                </a:lnTo>
                <a:lnTo>
                  <a:pt x="2699" y="1015"/>
                </a:lnTo>
                <a:lnTo>
                  <a:pt x="2699" y="1017"/>
                </a:lnTo>
                <a:lnTo>
                  <a:pt x="2697" y="1017"/>
                </a:lnTo>
                <a:lnTo>
                  <a:pt x="2697" y="1021"/>
                </a:lnTo>
                <a:lnTo>
                  <a:pt x="2695" y="1021"/>
                </a:lnTo>
                <a:lnTo>
                  <a:pt x="2688" y="1030"/>
                </a:lnTo>
                <a:lnTo>
                  <a:pt x="2686" y="1030"/>
                </a:lnTo>
                <a:lnTo>
                  <a:pt x="2679" y="1030"/>
                </a:lnTo>
                <a:lnTo>
                  <a:pt x="2666" y="1032"/>
                </a:lnTo>
                <a:lnTo>
                  <a:pt x="2664" y="1035"/>
                </a:lnTo>
                <a:lnTo>
                  <a:pt x="2660" y="1037"/>
                </a:lnTo>
                <a:lnTo>
                  <a:pt x="2655" y="1043"/>
                </a:lnTo>
                <a:lnTo>
                  <a:pt x="2653" y="1046"/>
                </a:lnTo>
                <a:lnTo>
                  <a:pt x="2649" y="1048"/>
                </a:lnTo>
                <a:lnTo>
                  <a:pt x="2646" y="1050"/>
                </a:lnTo>
                <a:lnTo>
                  <a:pt x="2640" y="1050"/>
                </a:lnTo>
                <a:lnTo>
                  <a:pt x="2638" y="1050"/>
                </a:lnTo>
                <a:lnTo>
                  <a:pt x="2635" y="1050"/>
                </a:lnTo>
                <a:lnTo>
                  <a:pt x="2633" y="1050"/>
                </a:lnTo>
                <a:lnTo>
                  <a:pt x="2631" y="1050"/>
                </a:lnTo>
                <a:lnTo>
                  <a:pt x="2629" y="1052"/>
                </a:lnTo>
                <a:lnTo>
                  <a:pt x="2627" y="1054"/>
                </a:lnTo>
                <a:lnTo>
                  <a:pt x="2627" y="1057"/>
                </a:lnTo>
                <a:lnTo>
                  <a:pt x="2627" y="1059"/>
                </a:lnTo>
                <a:lnTo>
                  <a:pt x="2624" y="1059"/>
                </a:lnTo>
                <a:lnTo>
                  <a:pt x="2624" y="1061"/>
                </a:lnTo>
                <a:lnTo>
                  <a:pt x="2622" y="1063"/>
                </a:lnTo>
                <a:lnTo>
                  <a:pt x="2620" y="1063"/>
                </a:lnTo>
                <a:lnTo>
                  <a:pt x="2620" y="1065"/>
                </a:lnTo>
                <a:lnTo>
                  <a:pt x="2618" y="1065"/>
                </a:lnTo>
                <a:lnTo>
                  <a:pt x="2618" y="1068"/>
                </a:lnTo>
                <a:lnTo>
                  <a:pt x="2618" y="1070"/>
                </a:lnTo>
                <a:lnTo>
                  <a:pt x="2618" y="1072"/>
                </a:lnTo>
                <a:lnTo>
                  <a:pt x="2620" y="1076"/>
                </a:lnTo>
                <a:lnTo>
                  <a:pt x="2627" y="1085"/>
                </a:lnTo>
                <a:lnTo>
                  <a:pt x="2627" y="1087"/>
                </a:lnTo>
                <a:lnTo>
                  <a:pt x="2627" y="1090"/>
                </a:lnTo>
                <a:lnTo>
                  <a:pt x="2624" y="1094"/>
                </a:lnTo>
                <a:lnTo>
                  <a:pt x="2624" y="1096"/>
                </a:lnTo>
                <a:lnTo>
                  <a:pt x="2624" y="1098"/>
                </a:lnTo>
                <a:lnTo>
                  <a:pt x="2624" y="1101"/>
                </a:lnTo>
                <a:lnTo>
                  <a:pt x="2624" y="1103"/>
                </a:lnTo>
                <a:lnTo>
                  <a:pt x="2624" y="1103"/>
                </a:lnTo>
                <a:lnTo>
                  <a:pt x="2622" y="1103"/>
                </a:lnTo>
                <a:lnTo>
                  <a:pt x="2622" y="1105"/>
                </a:lnTo>
                <a:lnTo>
                  <a:pt x="2618" y="1107"/>
                </a:lnTo>
                <a:lnTo>
                  <a:pt x="2616" y="1107"/>
                </a:lnTo>
                <a:lnTo>
                  <a:pt x="2609" y="1112"/>
                </a:lnTo>
                <a:lnTo>
                  <a:pt x="2607" y="1114"/>
                </a:lnTo>
                <a:lnTo>
                  <a:pt x="2604" y="1118"/>
                </a:lnTo>
                <a:lnTo>
                  <a:pt x="2602" y="1121"/>
                </a:lnTo>
                <a:lnTo>
                  <a:pt x="2598" y="1121"/>
                </a:lnTo>
                <a:lnTo>
                  <a:pt x="2598" y="1123"/>
                </a:lnTo>
                <a:lnTo>
                  <a:pt x="2598" y="1125"/>
                </a:lnTo>
                <a:lnTo>
                  <a:pt x="2598" y="1127"/>
                </a:lnTo>
                <a:lnTo>
                  <a:pt x="2598" y="1129"/>
                </a:lnTo>
                <a:lnTo>
                  <a:pt x="2598" y="1134"/>
                </a:lnTo>
                <a:lnTo>
                  <a:pt x="2600" y="1136"/>
                </a:lnTo>
                <a:lnTo>
                  <a:pt x="2598" y="1140"/>
                </a:lnTo>
                <a:lnTo>
                  <a:pt x="2596" y="1143"/>
                </a:lnTo>
                <a:lnTo>
                  <a:pt x="2596" y="1145"/>
                </a:lnTo>
                <a:lnTo>
                  <a:pt x="2593" y="1149"/>
                </a:lnTo>
                <a:lnTo>
                  <a:pt x="2591" y="1154"/>
                </a:lnTo>
                <a:lnTo>
                  <a:pt x="2591" y="1156"/>
                </a:lnTo>
                <a:lnTo>
                  <a:pt x="2591" y="1158"/>
                </a:lnTo>
                <a:lnTo>
                  <a:pt x="2591" y="1160"/>
                </a:lnTo>
                <a:lnTo>
                  <a:pt x="2591" y="1162"/>
                </a:lnTo>
                <a:lnTo>
                  <a:pt x="2593" y="1169"/>
                </a:lnTo>
                <a:lnTo>
                  <a:pt x="2596" y="1171"/>
                </a:lnTo>
                <a:lnTo>
                  <a:pt x="2596" y="1173"/>
                </a:lnTo>
                <a:lnTo>
                  <a:pt x="2596" y="1176"/>
                </a:lnTo>
                <a:lnTo>
                  <a:pt x="2600" y="1180"/>
                </a:lnTo>
                <a:lnTo>
                  <a:pt x="2600" y="1182"/>
                </a:lnTo>
                <a:lnTo>
                  <a:pt x="2602" y="1184"/>
                </a:lnTo>
                <a:lnTo>
                  <a:pt x="2602" y="1187"/>
                </a:lnTo>
                <a:lnTo>
                  <a:pt x="2604" y="1187"/>
                </a:lnTo>
                <a:lnTo>
                  <a:pt x="2607" y="1184"/>
                </a:lnTo>
                <a:lnTo>
                  <a:pt x="2609" y="1180"/>
                </a:lnTo>
                <a:lnTo>
                  <a:pt x="2611" y="1180"/>
                </a:lnTo>
                <a:lnTo>
                  <a:pt x="2613" y="1180"/>
                </a:lnTo>
                <a:lnTo>
                  <a:pt x="2616" y="1182"/>
                </a:lnTo>
                <a:lnTo>
                  <a:pt x="2618" y="1182"/>
                </a:lnTo>
                <a:lnTo>
                  <a:pt x="2620" y="1187"/>
                </a:lnTo>
                <a:lnTo>
                  <a:pt x="2622" y="1191"/>
                </a:lnTo>
                <a:lnTo>
                  <a:pt x="2629" y="1198"/>
                </a:lnTo>
                <a:lnTo>
                  <a:pt x="2631" y="1200"/>
                </a:lnTo>
                <a:lnTo>
                  <a:pt x="2633" y="1200"/>
                </a:lnTo>
                <a:lnTo>
                  <a:pt x="2638" y="1200"/>
                </a:lnTo>
                <a:lnTo>
                  <a:pt x="2640" y="1198"/>
                </a:lnTo>
                <a:lnTo>
                  <a:pt x="2644" y="1198"/>
                </a:lnTo>
                <a:lnTo>
                  <a:pt x="2646" y="1196"/>
                </a:lnTo>
                <a:lnTo>
                  <a:pt x="2649" y="1196"/>
                </a:lnTo>
                <a:lnTo>
                  <a:pt x="2649" y="1196"/>
                </a:lnTo>
                <a:lnTo>
                  <a:pt x="2660" y="1202"/>
                </a:lnTo>
                <a:lnTo>
                  <a:pt x="2664" y="1202"/>
                </a:lnTo>
                <a:lnTo>
                  <a:pt x="2666" y="1202"/>
                </a:lnTo>
                <a:lnTo>
                  <a:pt x="2668" y="1204"/>
                </a:lnTo>
                <a:lnTo>
                  <a:pt x="2671" y="1204"/>
                </a:lnTo>
                <a:lnTo>
                  <a:pt x="2673" y="1207"/>
                </a:lnTo>
                <a:lnTo>
                  <a:pt x="2675" y="1207"/>
                </a:lnTo>
                <a:lnTo>
                  <a:pt x="2677" y="1209"/>
                </a:lnTo>
                <a:lnTo>
                  <a:pt x="2679" y="1209"/>
                </a:lnTo>
                <a:lnTo>
                  <a:pt x="2682" y="1209"/>
                </a:lnTo>
                <a:lnTo>
                  <a:pt x="2684" y="1209"/>
                </a:lnTo>
                <a:lnTo>
                  <a:pt x="2688" y="1209"/>
                </a:lnTo>
                <a:lnTo>
                  <a:pt x="2693" y="1211"/>
                </a:lnTo>
                <a:lnTo>
                  <a:pt x="2693" y="1213"/>
                </a:lnTo>
                <a:lnTo>
                  <a:pt x="2695" y="1213"/>
                </a:lnTo>
                <a:lnTo>
                  <a:pt x="2695" y="1218"/>
                </a:lnTo>
                <a:lnTo>
                  <a:pt x="2697" y="1220"/>
                </a:lnTo>
                <a:lnTo>
                  <a:pt x="2697" y="1222"/>
                </a:lnTo>
                <a:lnTo>
                  <a:pt x="2697" y="1226"/>
                </a:lnTo>
                <a:lnTo>
                  <a:pt x="2697" y="1229"/>
                </a:lnTo>
                <a:lnTo>
                  <a:pt x="2697" y="1231"/>
                </a:lnTo>
                <a:lnTo>
                  <a:pt x="2695" y="1237"/>
                </a:lnTo>
                <a:lnTo>
                  <a:pt x="2695" y="1240"/>
                </a:lnTo>
                <a:lnTo>
                  <a:pt x="2693" y="1246"/>
                </a:lnTo>
                <a:lnTo>
                  <a:pt x="2690" y="1251"/>
                </a:lnTo>
                <a:lnTo>
                  <a:pt x="2690" y="1255"/>
                </a:lnTo>
                <a:lnTo>
                  <a:pt x="2690" y="1257"/>
                </a:lnTo>
                <a:lnTo>
                  <a:pt x="2693" y="1257"/>
                </a:lnTo>
                <a:lnTo>
                  <a:pt x="2695" y="1257"/>
                </a:lnTo>
                <a:lnTo>
                  <a:pt x="2697" y="1257"/>
                </a:lnTo>
                <a:lnTo>
                  <a:pt x="2702" y="1257"/>
                </a:lnTo>
                <a:lnTo>
                  <a:pt x="2704" y="1257"/>
                </a:lnTo>
                <a:lnTo>
                  <a:pt x="2706" y="1257"/>
                </a:lnTo>
                <a:lnTo>
                  <a:pt x="2708" y="1259"/>
                </a:lnTo>
                <a:lnTo>
                  <a:pt x="2710" y="1259"/>
                </a:lnTo>
                <a:lnTo>
                  <a:pt x="2710" y="1262"/>
                </a:lnTo>
                <a:lnTo>
                  <a:pt x="2715" y="1262"/>
                </a:lnTo>
                <a:lnTo>
                  <a:pt x="2715" y="1264"/>
                </a:lnTo>
                <a:lnTo>
                  <a:pt x="2715" y="1268"/>
                </a:lnTo>
                <a:lnTo>
                  <a:pt x="2715" y="1275"/>
                </a:lnTo>
                <a:lnTo>
                  <a:pt x="2715" y="1277"/>
                </a:lnTo>
                <a:lnTo>
                  <a:pt x="2719" y="1284"/>
                </a:lnTo>
                <a:lnTo>
                  <a:pt x="2726" y="1293"/>
                </a:lnTo>
                <a:lnTo>
                  <a:pt x="2730" y="1297"/>
                </a:lnTo>
                <a:lnTo>
                  <a:pt x="2732" y="1297"/>
                </a:lnTo>
                <a:lnTo>
                  <a:pt x="2737" y="1299"/>
                </a:lnTo>
                <a:lnTo>
                  <a:pt x="2739" y="1301"/>
                </a:lnTo>
                <a:lnTo>
                  <a:pt x="2743" y="1306"/>
                </a:lnTo>
                <a:lnTo>
                  <a:pt x="2750" y="1310"/>
                </a:lnTo>
                <a:lnTo>
                  <a:pt x="2752" y="1312"/>
                </a:lnTo>
                <a:lnTo>
                  <a:pt x="2752" y="1315"/>
                </a:lnTo>
                <a:lnTo>
                  <a:pt x="2754" y="1315"/>
                </a:lnTo>
                <a:lnTo>
                  <a:pt x="2754" y="1315"/>
                </a:lnTo>
                <a:lnTo>
                  <a:pt x="2757" y="1315"/>
                </a:lnTo>
                <a:lnTo>
                  <a:pt x="2763" y="1308"/>
                </a:lnTo>
                <a:lnTo>
                  <a:pt x="2765" y="1306"/>
                </a:lnTo>
                <a:lnTo>
                  <a:pt x="2768" y="1306"/>
                </a:lnTo>
                <a:lnTo>
                  <a:pt x="2770" y="1310"/>
                </a:lnTo>
                <a:lnTo>
                  <a:pt x="2772" y="1315"/>
                </a:lnTo>
                <a:lnTo>
                  <a:pt x="2772" y="1317"/>
                </a:lnTo>
                <a:lnTo>
                  <a:pt x="2772" y="1317"/>
                </a:lnTo>
                <a:lnTo>
                  <a:pt x="2772" y="1319"/>
                </a:lnTo>
                <a:lnTo>
                  <a:pt x="2774" y="1323"/>
                </a:lnTo>
                <a:lnTo>
                  <a:pt x="2774" y="1326"/>
                </a:lnTo>
                <a:lnTo>
                  <a:pt x="2777" y="1330"/>
                </a:lnTo>
                <a:lnTo>
                  <a:pt x="2779" y="1332"/>
                </a:lnTo>
                <a:lnTo>
                  <a:pt x="2783" y="1332"/>
                </a:lnTo>
                <a:lnTo>
                  <a:pt x="2792" y="1334"/>
                </a:lnTo>
                <a:lnTo>
                  <a:pt x="2796" y="1337"/>
                </a:lnTo>
                <a:lnTo>
                  <a:pt x="2801" y="1339"/>
                </a:lnTo>
                <a:lnTo>
                  <a:pt x="2803" y="1341"/>
                </a:lnTo>
                <a:lnTo>
                  <a:pt x="2805" y="1341"/>
                </a:lnTo>
                <a:lnTo>
                  <a:pt x="2805" y="1339"/>
                </a:lnTo>
                <a:lnTo>
                  <a:pt x="2807" y="1339"/>
                </a:lnTo>
                <a:lnTo>
                  <a:pt x="2812" y="1339"/>
                </a:lnTo>
                <a:lnTo>
                  <a:pt x="2816" y="1339"/>
                </a:lnTo>
                <a:lnTo>
                  <a:pt x="2818" y="1341"/>
                </a:lnTo>
                <a:lnTo>
                  <a:pt x="2821" y="1343"/>
                </a:lnTo>
                <a:lnTo>
                  <a:pt x="2823" y="1343"/>
                </a:lnTo>
                <a:lnTo>
                  <a:pt x="2827" y="1339"/>
                </a:lnTo>
                <a:lnTo>
                  <a:pt x="2829" y="1337"/>
                </a:lnTo>
                <a:lnTo>
                  <a:pt x="2832" y="1337"/>
                </a:lnTo>
                <a:lnTo>
                  <a:pt x="2834" y="1337"/>
                </a:lnTo>
                <a:lnTo>
                  <a:pt x="2836" y="1337"/>
                </a:lnTo>
                <a:lnTo>
                  <a:pt x="2840" y="1337"/>
                </a:lnTo>
                <a:lnTo>
                  <a:pt x="2840" y="1339"/>
                </a:lnTo>
                <a:lnTo>
                  <a:pt x="2843" y="1341"/>
                </a:lnTo>
                <a:lnTo>
                  <a:pt x="2843" y="1343"/>
                </a:lnTo>
                <a:lnTo>
                  <a:pt x="2847" y="1343"/>
                </a:lnTo>
                <a:lnTo>
                  <a:pt x="2849" y="1345"/>
                </a:lnTo>
                <a:lnTo>
                  <a:pt x="2851" y="1345"/>
                </a:lnTo>
                <a:lnTo>
                  <a:pt x="2854" y="1348"/>
                </a:lnTo>
                <a:lnTo>
                  <a:pt x="2856" y="1348"/>
                </a:lnTo>
                <a:lnTo>
                  <a:pt x="2858" y="1348"/>
                </a:lnTo>
                <a:lnTo>
                  <a:pt x="2860" y="1348"/>
                </a:lnTo>
                <a:lnTo>
                  <a:pt x="2867" y="1345"/>
                </a:lnTo>
                <a:lnTo>
                  <a:pt x="2869" y="1345"/>
                </a:lnTo>
                <a:lnTo>
                  <a:pt x="2871" y="1345"/>
                </a:lnTo>
                <a:lnTo>
                  <a:pt x="2876" y="1350"/>
                </a:lnTo>
                <a:lnTo>
                  <a:pt x="2880" y="1354"/>
                </a:lnTo>
                <a:lnTo>
                  <a:pt x="2882" y="1354"/>
                </a:lnTo>
                <a:lnTo>
                  <a:pt x="2885" y="1356"/>
                </a:lnTo>
                <a:lnTo>
                  <a:pt x="2885" y="1361"/>
                </a:lnTo>
                <a:lnTo>
                  <a:pt x="2887" y="1361"/>
                </a:lnTo>
                <a:lnTo>
                  <a:pt x="2887" y="1363"/>
                </a:lnTo>
                <a:lnTo>
                  <a:pt x="2885" y="1365"/>
                </a:lnTo>
                <a:lnTo>
                  <a:pt x="2885" y="1368"/>
                </a:lnTo>
                <a:lnTo>
                  <a:pt x="2882" y="1370"/>
                </a:lnTo>
                <a:lnTo>
                  <a:pt x="2882" y="1372"/>
                </a:lnTo>
                <a:lnTo>
                  <a:pt x="2882" y="1374"/>
                </a:lnTo>
                <a:lnTo>
                  <a:pt x="2885" y="1374"/>
                </a:lnTo>
                <a:lnTo>
                  <a:pt x="2885" y="1376"/>
                </a:lnTo>
                <a:lnTo>
                  <a:pt x="2887" y="1376"/>
                </a:lnTo>
                <a:lnTo>
                  <a:pt x="2893" y="1374"/>
                </a:lnTo>
                <a:lnTo>
                  <a:pt x="2898" y="1374"/>
                </a:lnTo>
                <a:lnTo>
                  <a:pt x="2907" y="1374"/>
                </a:lnTo>
                <a:lnTo>
                  <a:pt x="2909" y="1374"/>
                </a:lnTo>
                <a:lnTo>
                  <a:pt x="2913" y="1374"/>
                </a:lnTo>
                <a:lnTo>
                  <a:pt x="2915" y="1376"/>
                </a:lnTo>
                <a:lnTo>
                  <a:pt x="2924" y="1376"/>
                </a:lnTo>
                <a:lnTo>
                  <a:pt x="2926" y="1376"/>
                </a:lnTo>
                <a:lnTo>
                  <a:pt x="2929" y="1376"/>
                </a:lnTo>
                <a:lnTo>
                  <a:pt x="2931" y="1379"/>
                </a:lnTo>
                <a:lnTo>
                  <a:pt x="2931" y="1383"/>
                </a:lnTo>
                <a:lnTo>
                  <a:pt x="2931" y="1390"/>
                </a:lnTo>
                <a:lnTo>
                  <a:pt x="2931" y="1394"/>
                </a:lnTo>
                <a:lnTo>
                  <a:pt x="2931" y="1401"/>
                </a:lnTo>
                <a:lnTo>
                  <a:pt x="2931" y="1403"/>
                </a:lnTo>
                <a:lnTo>
                  <a:pt x="2931" y="1405"/>
                </a:lnTo>
                <a:lnTo>
                  <a:pt x="2931" y="1407"/>
                </a:lnTo>
                <a:lnTo>
                  <a:pt x="2931" y="1409"/>
                </a:lnTo>
                <a:lnTo>
                  <a:pt x="2931" y="1414"/>
                </a:lnTo>
                <a:lnTo>
                  <a:pt x="2931" y="1418"/>
                </a:lnTo>
                <a:lnTo>
                  <a:pt x="2933" y="1418"/>
                </a:lnTo>
                <a:lnTo>
                  <a:pt x="2933" y="1420"/>
                </a:lnTo>
                <a:lnTo>
                  <a:pt x="2935" y="1423"/>
                </a:lnTo>
                <a:lnTo>
                  <a:pt x="2935" y="1423"/>
                </a:lnTo>
                <a:lnTo>
                  <a:pt x="2938" y="1423"/>
                </a:lnTo>
                <a:lnTo>
                  <a:pt x="2940" y="1423"/>
                </a:lnTo>
                <a:lnTo>
                  <a:pt x="2942" y="1423"/>
                </a:lnTo>
                <a:lnTo>
                  <a:pt x="2944" y="1423"/>
                </a:lnTo>
                <a:lnTo>
                  <a:pt x="2949" y="1423"/>
                </a:lnTo>
                <a:lnTo>
                  <a:pt x="2951" y="1423"/>
                </a:lnTo>
                <a:lnTo>
                  <a:pt x="2953" y="1425"/>
                </a:lnTo>
                <a:lnTo>
                  <a:pt x="2953" y="1427"/>
                </a:lnTo>
                <a:lnTo>
                  <a:pt x="2957" y="1427"/>
                </a:lnTo>
                <a:lnTo>
                  <a:pt x="2960" y="1427"/>
                </a:lnTo>
                <a:lnTo>
                  <a:pt x="2964" y="1429"/>
                </a:lnTo>
                <a:lnTo>
                  <a:pt x="2966" y="1434"/>
                </a:lnTo>
                <a:lnTo>
                  <a:pt x="2968" y="1434"/>
                </a:lnTo>
                <a:lnTo>
                  <a:pt x="2968" y="1436"/>
                </a:lnTo>
                <a:lnTo>
                  <a:pt x="2971" y="1436"/>
                </a:lnTo>
                <a:lnTo>
                  <a:pt x="2975" y="1436"/>
                </a:lnTo>
                <a:lnTo>
                  <a:pt x="2979" y="1436"/>
                </a:lnTo>
                <a:lnTo>
                  <a:pt x="2982" y="1436"/>
                </a:lnTo>
                <a:lnTo>
                  <a:pt x="2982" y="1438"/>
                </a:lnTo>
                <a:lnTo>
                  <a:pt x="2984" y="1438"/>
                </a:lnTo>
                <a:lnTo>
                  <a:pt x="2984" y="1440"/>
                </a:lnTo>
                <a:lnTo>
                  <a:pt x="2984" y="1443"/>
                </a:lnTo>
                <a:lnTo>
                  <a:pt x="2984" y="1445"/>
                </a:lnTo>
                <a:lnTo>
                  <a:pt x="2984" y="1447"/>
                </a:lnTo>
                <a:lnTo>
                  <a:pt x="2986" y="1451"/>
                </a:lnTo>
                <a:lnTo>
                  <a:pt x="2988" y="1454"/>
                </a:lnTo>
                <a:lnTo>
                  <a:pt x="2990" y="1456"/>
                </a:lnTo>
                <a:lnTo>
                  <a:pt x="2993" y="1458"/>
                </a:lnTo>
                <a:lnTo>
                  <a:pt x="2995" y="1458"/>
                </a:lnTo>
                <a:lnTo>
                  <a:pt x="2999" y="1458"/>
                </a:lnTo>
                <a:lnTo>
                  <a:pt x="3004" y="1460"/>
                </a:lnTo>
                <a:lnTo>
                  <a:pt x="3004" y="1462"/>
                </a:lnTo>
                <a:lnTo>
                  <a:pt x="3006" y="1465"/>
                </a:lnTo>
                <a:lnTo>
                  <a:pt x="3008" y="1465"/>
                </a:lnTo>
                <a:lnTo>
                  <a:pt x="3010" y="1465"/>
                </a:lnTo>
                <a:lnTo>
                  <a:pt x="3015" y="1465"/>
                </a:lnTo>
                <a:lnTo>
                  <a:pt x="3019" y="1465"/>
                </a:lnTo>
                <a:lnTo>
                  <a:pt x="3019" y="1467"/>
                </a:lnTo>
                <a:lnTo>
                  <a:pt x="3019" y="1467"/>
                </a:lnTo>
                <a:lnTo>
                  <a:pt x="3021" y="1469"/>
                </a:lnTo>
                <a:lnTo>
                  <a:pt x="3021" y="1473"/>
                </a:lnTo>
                <a:lnTo>
                  <a:pt x="3021" y="1476"/>
                </a:lnTo>
                <a:lnTo>
                  <a:pt x="3024" y="1478"/>
                </a:lnTo>
                <a:lnTo>
                  <a:pt x="3026" y="1478"/>
                </a:lnTo>
                <a:lnTo>
                  <a:pt x="3028" y="1476"/>
                </a:lnTo>
                <a:lnTo>
                  <a:pt x="3035" y="1476"/>
                </a:lnTo>
                <a:lnTo>
                  <a:pt x="3039" y="1476"/>
                </a:lnTo>
                <a:lnTo>
                  <a:pt x="3052" y="1478"/>
                </a:lnTo>
                <a:lnTo>
                  <a:pt x="3054" y="1480"/>
                </a:lnTo>
                <a:lnTo>
                  <a:pt x="3057" y="1480"/>
                </a:lnTo>
                <a:lnTo>
                  <a:pt x="3057" y="1482"/>
                </a:lnTo>
                <a:lnTo>
                  <a:pt x="3059" y="1484"/>
                </a:lnTo>
                <a:lnTo>
                  <a:pt x="3061" y="1489"/>
                </a:lnTo>
                <a:lnTo>
                  <a:pt x="3063" y="1491"/>
                </a:lnTo>
                <a:lnTo>
                  <a:pt x="3065" y="1493"/>
                </a:lnTo>
                <a:lnTo>
                  <a:pt x="3068" y="1493"/>
                </a:lnTo>
                <a:lnTo>
                  <a:pt x="3072" y="1491"/>
                </a:lnTo>
                <a:lnTo>
                  <a:pt x="3074" y="1489"/>
                </a:lnTo>
                <a:lnTo>
                  <a:pt x="3079" y="1489"/>
                </a:lnTo>
                <a:lnTo>
                  <a:pt x="3081" y="1491"/>
                </a:lnTo>
                <a:lnTo>
                  <a:pt x="3083" y="1491"/>
                </a:lnTo>
                <a:lnTo>
                  <a:pt x="3085" y="1493"/>
                </a:lnTo>
                <a:lnTo>
                  <a:pt x="3087" y="1495"/>
                </a:lnTo>
                <a:lnTo>
                  <a:pt x="3090" y="1498"/>
                </a:lnTo>
                <a:lnTo>
                  <a:pt x="3092" y="1498"/>
                </a:lnTo>
                <a:lnTo>
                  <a:pt x="3096" y="1493"/>
                </a:lnTo>
                <a:lnTo>
                  <a:pt x="3099" y="1493"/>
                </a:lnTo>
                <a:lnTo>
                  <a:pt x="3101" y="1489"/>
                </a:lnTo>
                <a:lnTo>
                  <a:pt x="3107" y="1484"/>
                </a:lnTo>
                <a:lnTo>
                  <a:pt x="3107" y="1482"/>
                </a:lnTo>
                <a:lnTo>
                  <a:pt x="3110" y="1482"/>
                </a:lnTo>
                <a:lnTo>
                  <a:pt x="3112" y="1480"/>
                </a:lnTo>
                <a:lnTo>
                  <a:pt x="3116" y="1476"/>
                </a:lnTo>
                <a:lnTo>
                  <a:pt x="3118" y="1473"/>
                </a:lnTo>
                <a:lnTo>
                  <a:pt x="3121" y="1471"/>
                </a:lnTo>
                <a:lnTo>
                  <a:pt x="3121" y="1469"/>
                </a:lnTo>
                <a:lnTo>
                  <a:pt x="3123" y="1467"/>
                </a:lnTo>
                <a:lnTo>
                  <a:pt x="3123" y="1465"/>
                </a:lnTo>
                <a:lnTo>
                  <a:pt x="3125" y="1462"/>
                </a:lnTo>
                <a:lnTo>
                  <a:pt x="3125" y="1460"/>
                </a:lnTo>
                <a:lnTo>
                  <a:pt x="3125" y="1460"/>
                </a:lnTo>
                <a:lnTo>
                  <a:pt x="3127" y="1460"/>
                </a:lnTo>
                <a:lnTo>
                  <a:pt x="3129" y="1460"/>
                </a:lnTo>
                <a:lnTo>
                  <a:pt x="3132" y="1460"/>
                </a:lnTo>
                <a:lnTo>
                  <a:pt x="3134" y="1460"/>
                </a:lnTo>
                <a:lnTo>
                  <a:pt x="3136" y="1460"/>
                </a:lnTo>
                <a:lnTo>
                  <a:pt x="3138" y="1458"/>
                </a:lnTo>
                <a:lnTo>
                  <a:pt x="3138" y="1454"/>
                </a:lnTo>
                <a:lnTo>
                  <a:pt x="3138" y="1451"/>
                </a:lnTo>
                <a:lnTo>
                  <a:pt x="3140" y="1449"/>
                </a:lnTo>
                <a:lnTo>
                  <a:pt x="3143" y="1449"/>
                </a:lnTo>
                <a:lnTo>
                  <a:pt x="3149" y="1447"/>
                </a:lnTo>
                <a:lnTo>
                  <a:pt x="3151" y="1445"/>
                </a:lnTo>
                <a:lnTo>
                  <a:pt x="3151" y="1443"/>
                </a:lnTo>
                <a:lnTo>
                  <a:pt x="3154" y="1440"/>
                </a:lnTo>
                <a:lnTo>
                  <a:pt x="3154" y="1438"/>
                </a:lnTo>
                <a:lnTo>
                  <a:pt x="3154" y="1434"/>
                </a:lnTo>
                <a:lnTo>
                  <a:pt x="3154" y="1429"/>
                </a:lnTo>
                <a:lnTo>
                  <a:pt x="3156" y="1425"/>
                </a:lnTo>
                <a:lnTo>
                  <a:pt x="3156" y="1423"/>
                </a:lnTo>
                <a:lnTo>
                  <a:pt x="3158" y="1423"/>
                </a:lnTo>
                <a:lnTo>
                  <a:pt x="3158" y="1420"/>
                </a:lnTo>
                <a:lnTo>
                  <a:pt x="3160" y="1418"/>
                </a:lnTo>
                <a:lnTo>
                  <a:pt x="3162" y="1416"/>
                </a:lnTo>
                <a:lnTo>
                  <a:pt x="3171" y="1403"/>
                </a:lnTo>
                <a:lnTo>
                  <a:pt x="3173" y="1401"/>
                </a:lnTo>
                <a:lnTo>
                  <a:pt x="3176" y="1398"/>
                </a:lnTo>
                <a:lnTo>
                  <a:pt x="3178" y="1398"/>
                </a:lnTo>
                <a:lnTo>
                  <a:pt x="3178" y="1398"/>
                </a:lnTo>
                <a:lnTo>
                  <a:pt x="3180" y="1398"/>
                </a:lnTo>
                <a:lnTo>
                  <a:pt x="3182" y="1401"/>
                </a:lnTo>
                <a:lnTo>
                  <a:pt x="3185" y="1401"/>
                </a:lnTo>
                <a:lnTo>
                  <a:pt x="3187" y="1401"/>
                </a:lnTo>
                <a:lnTo>
                  <a:pt x="3189" y="1401"/>
                </a:lnTo>
                <a:lnTo>
                  <a:pt x="3191" y="1403"/>
                </a:lnTo>
                <a:lnTo>
                  <a:pt x="3193" y="1403"/>
                </a:lnTo>
                <a:lnTo>
                  <a:pt x="3198" y="1398"/>
                </a:lnTo>
                <a:lnTo>
                  <a:pt x="3200" y="1398"/>
                </a:lnTo>
                <a:lnTo>
                  <a:pt x="3202" y="1398"/>
                </a:lnTo>
                <a:lnTo>
                  <a:pt x="3207" y="1398"/>
                </a:lnTo>
                <a:lnTo>
                  <a:pt x="3207" y="1401"/>
                </a:lnTo>
                <a:lnTo>
                  <a:pt x="3209" y="1401"/>
                </a:lnTo>
                <a:lnTo>
                  <a:pt x="3209" y="1403"/>
                </a:lnTo>
                <a:lnTo>
                  <a:pt x="3211" y="1405"/>
                </a:lnTo>
                <a:lnTo>
                  <a:pt x="3211" y="1407"/>
                </a:lnTo>
                <a:lnTo>
                  <a:pt x="3213" y="1409"/>
                </a:lnTo>
                <a:lnTo>
                  <a:pt x="3213" y="1412"/>
                </a:lnTo>
                <a:lnTo>
                  <a:pt x="3215" y="1418"/>
                </a:lnTo>
                <a:lnTo>
                  <a:pt x="3215" y="1425"/>
                </a:lnTo>
                <a:lnTo>
                  <a:pt x="3215" y="1427"/>
                </a:lnTo>
                <a:lnTo>
                  <a:pt x="3215" y="1429"/>
                </a:lnTo>
                <a:lnTo>
                  <a:pt x="3215" y="1431"/>
                </a:lnTo>
                <a:lnTo>
                  <a:pt x="3215" y="1434"/>
                </a:lnTo>
                <a:lnTo>
                  <a:pt x="3215" y="1436"/>
                </a:lnTo>
                <a:lnTo>
                  <a:pt x="3218" y="1440"/>
                </a:lnTo>
                <a:lnTo>
                  <a:pt x="3220" y="1440"/>
                </a:lnTo>
                <a:lnTo>
                  <a:pt x="3226" y="1443"/>
                </a:lnTo>
                <a:lnTo>
                  <a:pt x="3229" y="1443"/>
                </a:lnTo>
                <a:lnTo>
                  <a:pt x="3231" y="1445"/>
                </a:lnTo>
                <a:lnTo>
                  <a:pt x="3231" y="1447"/>
                </a:lnTo>
                <a:lnTo>
                  <a:pt x="3231" y="1449"/>
                </a:lnTo>
                <a:lnTo>
                  <a:pt x="3231" y="1454"/>
                </a:lnTo>
                <a:lnTo>
                  <a:pt x="3231" y="1458"/>
                </a:lnTo>
                <a:lnTo>
                  <a:pt x="3231" y="1460"/>
                </a:lnTo>
                <a:lnTo>
                  <a:pt x="3231" y="1465"/>
                </a:lnTo>
                <a:lnTo>
                  <a:pt x="3231" y="1469"/>
                </a:lnTo>
                <a:lnTo>
                  <a:pt x="3231" y="1471"/>
                </a:lnTo>
                <a:lnTo>
                  <a:pt x="3231" y="1473"/>
                </a:lnTo>
                <a:lnTo>
                  <a:pt x="3231" y="1473"/>
                </a:lnTo>
                <a:lnTo>
                  <a:pt x="3233" y="1476"/>
                </a:lnTo>
                <a:lnTo>
                  <a:pt x="3235" y="1476"/>
                </a:lnTo>
                <a:lnTo>
                  <a:pt x="3237" y="1476"/>
                </a:lnTo>
                <a:lnTo>
                  <a:pt x="3244" y="1476"/>
                </a:lnTo>
                <a:lnTo>
                  <a:pt x="3246" y="1476"/>
                </a:lnTo>
                <a:lnTo>
                  <a:pt x="3251" y="1476"/>
                </a:lnTo>
                <a:lnTo>
                  <a:pt x="3257" y="1476"/>
                </a:lnTo>
                <a:lnTo>
                  <a:pt x="3262" y="1476"/>
                </a:lnTo>
                <a:lnTo>
                  <a:pt x="3264" y="1478"/>
                </a:lnTo>
                <a:lnTo>
                  <a:pt x="3268" y="1482"/>
                </a:lnTo>
                <a:lnTo>
                  <a:pt x="3271" y="1484"/>
                </a:lnTo>
                <a:lnTo>
                  <a:pt x="3271" y="1487"/>
                </a:lnTo>
                <a:lnTo>
                  <a:pt x="3271" y="1489"/>
                </a:lnTo>
                <a:lnTo>
                  <a:pt x="3271" y="1493"/>
                </a:lnTo>
                <a:lnTo>
                  <a:pt x="3271" y="1498"/>
                </a:lnTo>
                <a:lnTo>
                  <a:pt x="3271" y="1500"/>
                </a:lnTo>
                <a:lnTo>
                  <a:pt x="3273" y="1502"/>
                </a:lnTo>
                <a:lnTo>
                  <a:pt x="3273" y="1504"/>
                </a:lnTo>
                <a:lnTo>
                  <a:pt x="3275" y="1504"/>
                </a:lnTo>
                <a:lnTo>
                  <a:pt x="3277" y="1504"/>
                </a:lnTo>
                <a:lnTo>
                  <a:pt x="3279" y="1504"/>
                </a:lnTo>
                <a:lnTo>
                  <a:pt x="3284" y="1502"/>
                </a:lnTo>
                <a:lnTo>
                  <a:pt x="3284" y="1500"/>
                </a:lnTo>
                <a:lnTo>
                  <a:pt x="3284" y="1498"/>
                </a:lnTo>
                <a:lnTo>
                  <a:pt x="3286" y="1495"/>
                </a:lnTo>
                <a:lnTo>
                  <a:pt x="3288" y="1493"/>
                </a:lnTo>
                <a:lnTo>
                  <a:pt x="3290" y="1487"/>
                </a:lnTo>
                <a:lnTo>
                  <a:pt x="3293" y="1484"/>
                </a:lnTo>
                <a:lnTo>
                  <a:pt x="3295" y="1484"/>
                </a:lnTo>
                <a:lnTo>
                  <a:pt x="3297" y="1487"/>
                </a:lnTo>
                <a:lnTo>
                  <a:pt x="3299" y="1491"/>
                </a:lnTo>
                <a:lnTo>
                  <a:pt x="3301" y="1493"/>
                </a:lnTo>
                <a:lnTo>
                  <a:pt x="3301" y="1495"/>
                </a:lnTo>
                <a:lnTo>
                  <a:pt x="3304" y="1498"/>
                </a:lnTo>
                <a:lnTo>
                  <a:pt x="3306" y="1500"/>
                </a:lnTo>
                <a:lnTo>
                  <a:pt x="3310" y="1500"/>
                </a:lnTo>
                <a:lnTo>
                  <a:pt x="3315" y="1500"/>
                </a:lnTo>
                <a:lnTo>
                  <a:pt x="3317" y="1502"/>
                </a:lnTo>
                <a:lnTo>
                  <a:pt x="3317" y="1504"/>
                </a:lnTo>
                <a:lnTo>
                  <a:pt x="3319" y="1504"/>
                </a:lnTo>
                <a:lnTo>
                  <a:pt x="3321" y="1511"/>
                </a:lnTo>
                <a:lnTo>
                  <a:pt x="3326" y="1517"/>
                </a:lnTo>
                <a:lnTo>
                  <a:pt x="3328" y="1522"/>
                </a:lnTo>
                <a:lnTo>
                  <a:pt x="3332" y="1524"/>
                </a:lnTo>
                <a:lnTo>
                  <a:pt x="3337" y="1524"/>
                </a:lnTo>
                <a:lnTo>
                  <a:pt x="3339" y="1524"/>
                </a:lnTo>
                <a:lnTo>
                  <a:pt x="3339" y="1526"/>
                </a:lnTo>
                <a:lnTo>
                  <a:pt x="3346" y="1529"/>
                </a:lnTo>
                <a:lnTo>
                  <a:pt x="3346" y="1531"/>
                </a:lnTo>
                <a:lnTo>
                  <a:pt x="3348" y="1533"/>
                </a:lnTo>
                <a:lnTo>
                  <a:pt x="3352" y="1537"/>
                </a:lnTo>
                <a:lnTo>
                  <a:pt x="3354" y="1544"/>
                </a:lnTo>
                <a:lnTo>
                  <a:pt x="3354" y="1548"/>
                </a:lnTo>
                <a:lnTo>
                  <a:pt x="3354" y="1553"/>
                </a:lnTo>
                <a:lnTo>
                  <a:pt x="3357" y="1553"/>
                </a:lnTo>
                <a:lnTo>
                  <a:pt x="3359" y="1553"/>
                </a:lnTo>
                <a:lnTo>
                  <a:pt x="3365" y="1548"/>
                </a:lnTo>
                <a:lnTo>
                  <a:pt x="3370" y="1546"/>
                </a:lnTo>
                <a:lnTo>
                  <a:pt x="3372" y="1546"/>
                </a:lnTo>
                <a:lnTo>
                  <a:pt x="3374" y="1544"/>
                </a:lnTo>
                <a:lnTo>
                  <a:pt x="3376" y="1544"/>
                </a:lnTo>
                <a:lnTo>
                  <a:pt x="3376" y="1542"/>
                </a:lnTo>
                <a:lnTo>
                  <a:pt x="3379" y="1542"/>
                </a:lnTo>
                <a:lnTo>
                  <a:pt x="3383" y="1542"/>
                </a:lnTo>
                <a:lnTo>
                  <a:pt x="3387" y="1540"/>
                </a:lnTo>
                <a:lnTo>
                  <a:pt x="3390" y="1542"/>
                </a:lnTo>
                <a:lnTo>
                  <a:pt x="3392" y="1542"/>
                </a:lnTo>
                <a:lnTo>
                  <a:pt x="3396" y="1544"/>
                </a:lnTo>
                <a:lnTo>
                  <a:pt x="3398" y="1546"/>
                </a:lnTo>
                <a:lnTo>
                  <a:pt x="3401" y="1546"/>
                </a:lnTo>
                <a:lnTo>
                  <a:pt x="3403" y="1548"/>
                </a:lnTo>
                <a:lnTo>
                  <a:pt x="3405" y="1551"/>
                </a:lnTo>
                <a:lnTo>
                  <a:pt x="3405" y="1553"/>
                </a:lnTo>
                <a:lnTo>
                  <a:pt x="3405" y="1555"/>
                </a:lnTo>
                <a:lnTo>
                  <a:pt x="3403" y="1562"/>
                </a:lnTo>
                <a:lnTo>
                  <a:pt x="3403" y="1564"/>
                </a:lnTo>
                <a:lnTo>
                  <a:pt x="3403" y="1566"/>
                </a:lnTo>
                <a:lnTo>
                  <a:pt x="3403" y="1570"/>
                </a:lnTo>
                <a:lnTo>
                  <a:pt x="3403" y="1573"/>
                </a:lnTo>
                <a:lnTo>
                  <a:pt x="3403" y="1575"/>
                </a:lnTo>
                <a:lnTo>
                  <a:pt x="3405" y="1577"/>
                </a:lnTo>
                <a:lnTo>
                  <a:pt x="3407" y="1579"/>
                </a:lnTo>
                <a:lnTo>
                  <a:pt x="3412" y="1579"/>
                </a:lnTo>
                <a:lnTo>
                  <a:pt x="3418" y="1581"/>
                </a:lnTo>
                <a:lnTo>
                  <a:pt x="3421" y="1581"/>
                </a:lnTo>
                <a:lnTo>
                  <a:pt x="3423" y="1581"/>
                </a:lnTo>
                <a:lnTo>
                  <a:pt x="3423" y="1584"/>
                </a:lnTo>
                <a:lnTo>
                  <a:pt x="3425" y="1584"/>
                </a:lnTo>
                <a:lnTo>
                  <a:pt x="3427" y="1588"/>
                </a:lnTo>
                <a:lnTo>
                  <a:pt x="3429" y="1590"/>
                </a:lnTo>
                <a:lnTo>
                  <a:pt x="3432" y="1595"/>
                </a:lnTo>
                <a:lnTo>
                  <a:pt x="3436" y="1595"/>
                </a:lnTo>
                <a:lnTo>
                  <a:pt x="3438" y="1597"/>
                </a:lnTo>
                <a:lnTo>
                  <a:pt x="3443" y="1597"/>
                </a:lnTo>
                <a:lnTo>
                  <a:pt x="3445" y="1599"/>
                </a:lnTo>
                <a:lnTo>
                  <a:pt x="3449" y="1599"/>
                </a:lnTo>
                <a:lnTo>
                  <a:pt x="3451" y="1599"/>
                </a:lnTo>
                <a:lnTo>
                  <a:pt x="3454" y="1601"/>
                </a:lnTo>
                <a:lnTo>
                  <a:pt x="3456" y="1603"/>
                </a:lnTo>
                <a:lnTo>
                  <a:pt x="3458" y="1603"/>
                </a:lnTo>
                <a:lnTo>
                  <a:pt x="3458" y="1606"/>
                </a:lnTo>
                <a:lnTo>
                  <a:pt x="3456" y="1608"/>
                </a:lnTo>
                <a:lnTo>
                  <a:pt x="3454" y="1608"/>
                </a:lnTo>
                <a:lnTo>
                  <a:pt x="3454" y="1612"/>
                </a:lnTo>
                <a:lnTo>
                  <a:pt x="3454" y="1615"/>
                </a:lnTo>
                <a:lnTo>
                  <a:pt x="3454" y="1619"/>
                </a:lnTo>
                <a:lnTo>
                  <a:pt x="3454" y="1621"/>
                </a:lnTo>
                <a:lnTo>
                  <a:pt x="3451" y="1626"/>
                </a:lnTo>
                <a:lnTo>
                  <a:pt x="3451" y="1628"/>
                </a:lnTo>
                <a:lnTo>
                  <a:pt x="3451" y="1630"/>
                </a:lnTo>
                <a:lnTo>
                  <a:pt x="3454" y="1634"/>
                </a:lnTo>
                <a:lnTo>
                  <a:pt x="3456" y="1637"/>
                </a:lnTo>
                <a:lnTo>
                  <a:pt x="3458" y="1639"/>
                </a:lnTo>
                <a:lnTo>
                  <a:pt x="3458" y="1641"/>
                </a:lnTo>
                <a:lnTo>
                  <a:pt x="3460" y="1645"/>
                </a:lnTo>
                <a:lnTo>
                  <a:pt x="3460" y="1650"/>
                </a:lnTo>
                <a:lnTo>
                  <a:pt x="3462" y="1652"/>
                </a:lnTo>
                <a:lnTo>
                  <a:pt x="3465" y="1654"/>
                </a:lnTo>
                <a:lnTo>
                  <a:pt x="3465" y="1656"/>
                </a:lnTo>
                <a:lnTo>
                  <a:pt x="3467" y="1659"/>
                </a:lnTo>
                <a:lnTo>
                  <a:pt x="3469" y="1659"/>
                </a:lnTo>
                <a:lnTo>
                  <a:pt x="3476" y="1659"/>
                </a:lnTo>
                <a:lnTo>
                  <a:pt x="3478" y="1659"/>
                </a:lnTo>
                <a:lnTo>
                  <a:pt x="3480" y="1661"/>
                </a:lnTo>
                <a:lnTo>
                  <a:pt x="3482" y="1663"/>
                </a:lnTo>
                <a:lnTo>
                  <a:pt x="3484" y="1665"/>
                </a:lnTo>
                <a:lnTo>
                  <a:pt x="3484" y="1667"/>
                </a:lnTo>
                <a:lnTo>
                  <a:pt x="3487" y="1672"/>
                </a:lnTo>
                <a:lnTo>
                  <a:pt x="3487" y="1674"/>
                </a:lnTo>
                <a:lnTo>
                  <a:pt x="3487" y="1676"/>
                </a:lnTo>
                <a:lnTo>
                  <a:pt x="3487" y="1678"/>
                </a:lnTo>
                <a:lnTo>
                  <a:pt x="3487" y="1681"/>
                </a:lnTo>
                <a:lnTo>
                  <a:pt x="3484" y="1683"/>
                </a:lnTo>
                <a:lnTo>
                  <a:pt x="3482" y="1685"/>
                </a:lnTo>
                <a:lnTo>
                  <a:pt x="3478" y="1687"/>
                </a:lnTo>
                <a:lnTo>
                  <a:pt x="3476" y="1689"/>
                </a:lnTo>
                <a:lnTo>
                  <a:pt x="3473" y="1694"/>
                </a:lnTo>
                <a:lnTo>
                  <a:pt x="3467" y="1705"/>
                </a:lnTo>
                <a:lnTo>
                  <a:pt x="3467" y="1707"/>
                </a:lnTo>
                <a:lnTo>
                  <a:pt x="3467" y="1709"/>
                </a:lnTo>
                <a:lnTo>
                  <a:pt x="3467" y="1712"/>
                </a:lnTo>
                <a:lnTo>
                  <a:pt x="3469" y="1712"/>
                </a:lnTo>
                <a:lnTo>
                  <a:pt x="3469" y="1714"/>
                </a:lnTo>
                <a:lnTo>
                  <a:pt x="3471" y="1716"/>
                </a:lnTo>
                <a:lnTo>
                  <a:pt x="3473" y="1718"/>
                </a:lnTo>
                <a:lnTo>
                  <a:pt x="3473" y="1720"/>
                </a:lnTo>
                <a:lnTo>
                  <a:pt x="3476" y="1720"/>
                </a:lnTo>
                <a:lnTo>
                  <a:pt x="3476" y="1723"/>
                </a:lnTo>
                <a:lnTo>
                  <a:pt x="3478" y="1723"/>
                </a:lnTo>
                <a:lnTo>
                  <a:pt x="3480" y="1725"/>
                </a:lnTo>
                <a:lnTo>
                  <a:pt x="3480" y="1727"/>
                </a:lnTo>
                <a:lnTo>
                  <a:pt x="3482" y="1727"/>
                </a:lnTo>
                <a:lnTo>
                  <a:pt x="3482" y="1729"/>
                </a:lnTo>
                <a:lnTo>
                  <a:pt x="3484" y="1729"/>
                </a:lnTo>
                <a:lnTo>
                  <a:pt x="3484" y="1731"/>
                </a:lnTo>
                <a:lnTo>
                  <a:pt x="3484" y="1734"/>
                </a:lnTo>
                <a:lnTo>
                  <a:pt x="3487" y="1734"/>
                </a:lnTo>
                <a:lnTo>
                  <a:pt x="3487" y="1738"/>
                </a:lnTo>
                <a:lnTo>
                  <a:pt x="3487" y="1740"/>
                </a:lnTo>
                <a:lnTo>
                  <a:pt x="3487" y="1740"/>
                </a:lnTo>
                <a:lnTo>
                  <a:pt x="3487" y="1742"/>
                </a:lnTo>
                <a:lnTo>
                  <a:pt x="3487" y="1745"/>
                </a:lnTo>
                <a:lnTo>
                  <a:pt x="3487" y="1751"/>
                </a:lnTo>
                <a:lnTo>
                  <a:pt x="3487" y="1756"/>
                </a:lnTo>
                <a:lnTo>
                  <a:pt x="3487" y="1758"/>
                </a:lnTo>
                <a:lnTo>
                  <a:pt x="3484" y="1767"/>
                </a:lnTo>
                <a:lnTo>
                  <a:pt x="3484" y="1769"/>
                </a:lnTo>
                <a:lnTo>
                  <a:pt x="3482" y="1771"/>
                </a:lnTo>
                <a:lnTo>
                  <a:pt x="3482" y="1773"/>
                </a:lnTo>
                <a:lnTo>
                  <a:pt x="3480" y="1778"/>
                </a:lnTo>
                <a:lnTo>
                  <a:pt x="3478" y="1780"/>
                </a:lnTo>
                <a:lnTo>
                  <a:pt x="3478" y="1784"/>
                </a:lnTo>
                <a:lnTo>
                  <a:pt x="3478" y="1787"/>
                </a:lnTo>
                <a:lnTo>
                  <a:pt x="3478" y="1791"/>
                </a:lnTo>
                <a:lnTo>
                  <a:pt x="3478" y="1793"/>
                </a:lnTo>
                <a:lnTo>
                  <a:pt x="3480" y="1793"/>
                </a:lnTo>
                <a:lnTo>
                  <a:pt x="3480" y="1795"/>
                </a:lnTo>
                <a:lnTo>
                  <a:pt x="3480" y="1798"/>
                </a:lnTo>
                <a:lnTo>
                  <a:pt x="3482" y="1798"/>
                </a:lnTo>
                <a:lnTo>
                  <a:pt x="3484" y="1800"/>
                </a:lnTo>
                <a:lnTo>
                  <a:pt x="3484" y="1802"/>
                </a:lnTo>
                <a:lnTo>
                  <a:pt x="3487" y="1804"/>
                </a:lnTo>
                <a:lnTo>
                  <a:pt x="3489" y="1804"/>
                </a:lnTo>
                <a:lnTo>
                  <a:pt x="3489" y="1806"/>
                </a:lnTo>
                <a:lnTo>
                  <a:pt x="3489" y="1809"/>
                </a:lnTo>
                <a:lnTo>
                  <a:pt x="3491" y="1809"/>
                </a:lnTo>
                <a:lnTo>
                  <a:pt x="3491" y="1811"/>
                </a:lnTo>
                <a:lnTo>
                  <a:pt x="3491" y="1813"/>
                </a:lnTo>
                <a:lnTo>
                  <a:pt x="3491" y="1815"/>
                </a:lnTo>
                <a:lnTo>
                  <a:pt x="3493" y="1815"/>
                </a:lnTo>
                <a:lnTo>
                  <a:pt x="3493" y="1817"/>
                </a:lnTo>
                <a:lnTo>
                  <a:pt x="3489" y="1824"/>
                </a:lnTo>
                <a:lnTo>
                  <a:pt x="3487" y="1826"/>
                </a:lnTo>
                <a:lnTo>
                  <a:pt x="3487" y="1828"/>
                </a:lnTo>
                <a:lnTo>
                  <a:pt x="3484" y="1833"/>
                </a:lnTo>
                <a:lnTo>
                  <a:pt x="3482" y="1837"/>
                </a:lnTo>
                <a:lnTo>
                  <a:pt x="3482" y="1839"/>
                </a:lnTo>
                <a:lnTo>
                  <a:pt x="3480" y="1844"/>
                </a:lnTo>
                <a:lnTo>
                  <a:pt x="3476" y="1846"/>
                </a:lnTo>
                <a:lnTo>
                  <a:pt x="3471" y="1846"/>
                </a:lnTo>
                <a:lnTo>
                  <a:pt x="3469" y="1848"/>
                </a:lnTo>
                <a:lnTo>
                  <a:pt x="3469" y="1850"/>
                </a:lnTo>
                <a:lnTo>
                  <a:pt x="3467" y="1853"/>
                </a:lnTo>
                <a:lnTo>
                  <a:pt x="3467" y="1855"/>
                </a:lnTo>
                <a:lnTo>
                  <a:pt x="3467" y="1857"/>
                </a:lnTo>
                <a:lnTo>
                  <a:pt x="3467" y="1859"/>
                </a:lnTo>
                <a:lnTo>
                  <a:pt x="3467" y="1861"/>
                </a:lnTo>
                <a:lnTo>
                  <a:pt x="3467" y="1866"/>
                </a:lnTo>
                <a:lnTo>
                  <a:pt x="3465" y="1870"/>
                </a:lnTo>
                <a:lnTo>
                  <a:pt x="3465" y="1873"/>
                </a:lnTo>
                <a:lnTo>
                  <a:pt x="3465" y="1875"/>
                </a:lnTo>
                <a:lnTo>
                  <a:pt x="3467" y="1877"/>
                </a:lnTo>
                <a:lnTo>
                  <a:pt x="3467" y="1879"/>
                </a:lnTo>
                <a:lnTo>
                  <a:pt x="3471" y="1886"/>
                </a:lnTo>
                <a:lnTo>
                  <a:pt x="3473" y="1886"/>
                </a:lnTo>
                <a:lnTo>
                  <a:pt x="3473" y="1888"/>
                </a:lnTo>
                <a:lnTo>
                  <a:pt x="3476" y="1890"/>
                </a:lnTo>
                <a:lnTo>
                  <a:pt x="3478" y="1897"/>
                </a:lnTo>
                <a:lnTo>
                  <a:pt x="3478" y="1899"/>
                </a:lnTo>
                <a:lnTo>
                  <a:pt x="3480" y="1901"/>
                </a:lnTo>
                <a:lnTo>
                  <a:pt x="3480" y="1903"/>
                </a:lnTo>
                <a:lnTo>
                  <a:pt x="3482" y="1906"/>
                </a:lnTo>
                <a:lnTo>
                  <a:pt x="3484" y="1910"/>
                </a:lnTo>
                <a:lnTo>
                  <a:pt x="3484" y="1912"/>
                </a:lnTo>
                <a:lnTo>
                  <a:pt x="3484" y="1914"/>
                </a:lnTo>
                <a:lnTo>
                  <a:pt x="3484" y="1917"/>
                </a:lnTo>
                <a:lnTo>
                  <a:pt x="3482" y="1919"/>
                </a:lnTo>
                <a:lnTo>
                  <a:pt x="3480" y="1921"/>
                </a:lnTo>
                <a:lnTo>
                  <a:pt x="3480" y="1923"/>
                </a:lnTo>
                <a:lnTo>
                  <a:pt x="3478" y="1923"/>
                </a:lnTo>
                <a:lnTo>
                  <a:pt x="3478" y="1925"/>
                </a:lnTo>
                <a:lnTo>
                  <a:pt x="3478" y="1928"/>
                </a:lnTo>
                <a:lnTo>
                  <a:pt x="3478" y="1930"/>
                </a:lnTo>
                <a:lnTo>
                  <a:pt x="3480" y="1934"/>
                </a:lnTo>
                <a:lnTo>
                  <a:pt x="3482" y="1934"/>
                </a:lnTo>
                <a:lnTo>
                  <a:pt x="3482" y="1936"/>
                </a:lnTo>
                <a:lnTo>
                  <a:pt x="3482" y="1939"/>
                </a:lnTo>
                <a:lnTo>
                  <a:pt x="3484" y="1941"/>
                </a:lnTo>
                <a:lnTo>
                  <a:pt x="3484" y="1943"/>
                </a:lnTo>
                <a:lnTo>
                  <a:pt x="3484" y="1945"/>
                </a:lnTo>
                <a:lnTo>
                  <a:pt x="3482" y="1947"/>
                </a:lnTo>
                <a:lnTo>
                  <a:pt x="3480" y="1952"/>
                </a:lnTo>
                <a:lnTo>
                  <a:pt x="3473" y="1954"/>
                </a:lnTo>
                <a:lnTo>
                  <a:pt x="3473" y="1956"/>
                </a:lnTo>
                <a:lnTo>
                  <a:pt x="3473" y="1959"/>
                </a:lnTo>
                <a:lnTo>
                  <a:pt x="3471" y="1961"/>
                </a:lnTo>
                <a:lnTo>
                  <a:pt x="3473" y="1961"/>
                </a:lnTo>
                <a:lnTo>
                  <a:pt x="3476" y="1972"/>
                </a:lnTo>
                <a:lnTo>
                  <a:pt x="3476" y="1974"/>
                </a:lnTo>
                <a:lnTo>
                  <a:pt x="3478" y="1978"/>
                </a:lnTo>
                <a:lnTo>
                  <a:pt x="3478" y="1981"/>
                </a:lnTo>
                <a:lnTo>
                  <a:pt x="3476" y="1989"/>
                </a:lnTo>
                <a:lnTo>
                  <a:pt x="3476" y="1992"/>
                </a:lnTo>
                <a:lnTo>
                  <a:pt x="3478" y="1996"/>
                </a:lnTo>
                <a:lnTo>
                  <a:pt x="3480" y="2000"/>
                </a:lnTo>
                <a:lnTo>
                  <a:pt x="3480" y="2005"/>
                </a:lnTo>
                <a:lnTo>
                  <a:pt x="3482" y="2009"/>
                </a:lnTo>
                <a:lnTo>
                  <a:pt x="3484" y="2011"/>
                </a:lnTo>
                <a:lnTo>
                  <a:pt x="3484" y="2014"/>
                </a:lnTo>
                <a:lnTo>
                  <a:pt x="3484" y="2020"/>
                </a:lnTo>
                <a:lnTo>
                  <a:pt x="3482" y="2022"/>
                </a:lnTo>
                <a:lnTo>
                  <a:pt x="3480" y="2027"/>
                </a:lnTo>
                <a:lnTo>
                  <a:pt x="3478" y="2029"/>
                </a:lnTo>
                <a:lnTo>
                  <a:pt x="3476" y="2031"/>
                </a:lnTo>
                <a:lnTo>
                  <a:pt x="3476" y="2036"/>
                </a:lnTo>
                <a:lnTo>
                  <a:pt x="3473" y="2036"/>
                </a:lnTo>
                <a:lnTo>
                  <a:pt x="3473" y="2038"/>
                </a:lnTo>
                <a:lnTo>
                  <a:pt x="3473" y="2042"/>
                </a:lnTo>
                <a:lnTo>
                  <a:pt x="3471" y="2045"/>
                </a:lnTo>
                <a:lnTo>
                  <a:pt x="3471" y="2047"/>
                </a:lnTo>
                <a:lnTo>
                  <a:pt x="3469" y="2049"/>
                </a:lnTo>
                <a:lnTo>
                  <a:pt x="3467" y="2051"/>
                </a:lnTo>
                <a:lnTo>
                  <a:pt x="3465" y="2053"/>
                </a:lnTo>
                <a:lnTo>
                  <a:pt x="3460" y="2058"/>
                </a:lnTo>
                <a:lnTo>
                  <a:pt x="3458" y="2058"/>
                </a:lnTo>
                <a:lnTo>
                  <a:pt x="3456" y="2058"/>
                </a:lnTo>
                <a:lnTo>
                  <a:pt x="3454" y="2060"/>
                </a:lnTo>
                <a:lnTo>
                  <a:pt x="3451" y="2060"/>
                </a:lnTo>
                <a:lnTo>
                  <a:pt x="3449" y="2060"/>
                </a:lnTo>
                <a:lnTo>
                  <a:pt x="3449" y="2062"/>
                </a:lnTo>
                <a:lnTo>
                  <a:pt x="3447" y="2062"/>
                </a:lnTo>
                <a:lnTo>
                  <a:pt x="3445" y="2062"/>
                </a:lnTo>
                <a:lnTo>
                  <a:pt x="3443" y="2064"/>
                </a:lnTo>
                <a:lnTo>
                  <a:pt x="3443" y="2064"/>
                </a:lnTo>
                <a:lnTo>
                  <a:pt x="3440" y="2064"/>
                </a:lnTo>
                <a:lnTo>
                  <a:pt x="3434" y="2064"/>
                </a:lnTo>
                <a:lnTo>
                  <a:pt x="3429" y="2067"/>
                </a:lnTo>
                <a:lnTo>
                  <a:pt x="3425" y="2067"/>
                </a:lnTo>
                <a:lnTo>
                  <a:pt x="3421" y="2071"/>
                </a:lnTo>
                <a:lnTo>
                  <a:pt x="3418" y="2073"/>
                </a:lnTo>
                <a:lnTo>
                  <a:pt x="3418" y="2075"/>
                </a:lnTo>
                <a:lnTo>
                  <a:pt x="3418" y="2080"/>
                </a:lnTo>
                <a:lnTo>
                  <a:pt x="3416" y="2082"/>
                </a:lnTo>
                <a:lnTo>
                  <a:pt x="3414" y="2084"/>
                </a:lnTo>
                <a:lnTo>
                  <a:pt x="3414" y="2086"/>
                </a:lnTo>
                <a:lnTo>
                  <a:pt x="3412" y="2095"/>
                </a:lnTo>
                <a:lnTo>
                  <a:pt x="3409" y="2095"/>
                </a:lnTo>
                <a:lnTo>
                  <a:pt x="3407" y="2097"/>
                </a:lnTo>
                <a:lnTo>
                  <a:pt x="3407" y="2100"/>
                </a:lnTo>
                <a:lnTo>
                  <a:pt x="3407" y="2102"/>
                </a:lnTo>
                <a:lnTo>
                  <a:pt x="3407" y="2104"/>
                </a:lnTo>
                <a:lnTo>
                  <a:pt x="3409" y="2104"/>
                </a:lnTo>
                <a:lnTo>
                  <a:pt x="3412" y="2106"/>
                </a:lnTo>
                <a:lnTo>
                  <a:pt x="3414" y="2106"/>
                </a:lnTo>
                <a:lnTo>
                  <a:pt x="3418" y="2106"/>
                </a:lnTo>
                <a:lnTo>
                  <a:pt x="3421" y="2108"/>
                </a:lnTo>
                <a:lnTo>
                  <a:pt x="3423" y="2108"/>
                </a:lnTo>
                <a:lnTo>
                  <a:pt x="3423" y="2111"/>
                </a:lnTo>
                <a:lnTo>
                  <a:pt x="3425" y="2111"/>
                </a:lnTo>
                <a:lnTo>
                  <a:pt x="3427" y="2115"/>
                </a:lnTo>
                <a:lnTo>
                  <a:pt x="3432" y="2122"/>
                </a:lnTo>
                <a:lnTo>
                  <a:pt x="3434" y="2126"/>
                </a:lnTo>
                <a:lnTo>
                  <a:pt x="3434" y="2128"/>
                </a:lnTo>
                <a:lnTo>
                  <a:pt x="3432" y="2133"/>
                </a:lnTo>
                <a:lnTo>
                  <a:pt x="3432" y="2135"/>
                </a:lnTo>
                <a:lnTo>
                  <a:pt x="3429" y="2137"/>
                </a:lnTo>
                <a:lnTo>
                  <a:pt x="3425" y="2144"/>
                </a:lnTo>
                <a:lnTo>
                  <a:pt x="3425" y="2148"/>
                </a:lnTo>
                <a:lnTo>
                  <a:pt x="3425" y="2150"/>
                </a:lnTo>
                <a:lnTo>
                  <a:pt x="3427" y="2153"/>
                </a:lnTo>
                <a:lnTo>
                  <a:pt x="3440" y="2159"/>
                </a:lnTo>
                <a:lnTo>
                  <a:pt x="3443" y="2161"/>
                </a:lnTo>
                <a:lnTo>
                  <a:pt x="3443" y="2166"/>
                </a:lnTo>
                <a:lnTo>
                  <a:pt x="3443" y="2166"/>
                </a:lnTo>
                <a:lnTo>
                  <a:pt x="3443" y="2168"/>
                </a:lnTo>
                <a:lnTo>
                  <a:pt x="3445" y="2172"/>
                </a:lnTo>
                <a:lnTo>
                  <a:pt x="3447" y="2177"/>
                </a:lnTo>
                <a:lnTo>
                  <a:pt x="3454" y="2183"/>
                </a:lnTo>
                <a:lnTo>
                  <a:pt x="3456" y="2186"/>
                </a:lnTo>
                <a:lnTo>
                  <a:pt x="3456" y="2188"/>
                </a:lnTo>
                <a:lnTo>
                  <a:pt x="3456" y="2190"/>
                </a:lnTo>
                <a:lnTo>
                  <a:pt x="3456" y="2192"/>
                </a:lnTo>
                <a:lnTo>
                  <a:pt x="3454" y="2194"/>
                </a:lnTo>
                <a:lnTo>
                  <a:pt x="3445" y="2199"/>
                </a:lnTo>
                <a:lnTo>
                  <a:pt x="3443" y="2201"/>
                </a:lnTo>
                <a:lnTo>
                  <a:pt x="3443" y="2206"/>
                </a:lnTo>
                <a:lnTo>
                  <a:pt x="3443" y="2208"/>
                </a:lnTo>
                <a:lnTo>
                  <a:pt x="3443" y="2210"/>
                </a:lnTo>
                <a:lnTo>
                  <a:pt x="3445" y="2217"/>
                </a:lnTo>
                <a:lnTo>
                  <a:pt x="3449" y="2219"/>
                </a:lnTo>
                <a:lnTo>
                  <a:pt x="3451" y="2221"/>
                </a:lnTo>
                <a:lnTo>
                  <a:pt x="3454" y="2223"/>
                </a:lnTo>
                <a:lnTo>
                  <a:pt x="3454" y="2225"/>
                </a:lnTo>
                <a:lnTo>
                  <a:pt x="3454" y="2228"/>
                </a:lnTo>
                <a:lnTo>
                  <a:pt x="3454" y="2230"/>
                </a:lnTo>
                <a:lnTo>
                  <a:pt x="3454" y="2232"/>
                </a:lnTo>
                <a:lnTo>
                  <a:pt x="3456" y="2232"/>
                </a:lnTo>
                <a:lnTo>
                  <a:pt x="3458" y="2232"/>
                </a:lnTo>
                <a:lnTo>
                  <a:pt x="3460" y="2232"/>
                </a:lnTo>
                <a:lnTo>
                  <a:pt x="3462" y="2232"/>
                </a:lnTo>
                <a:lnTo>
                  <a:pt x="3467" y="2232"/>
                </a:lnTo>
                <a:lnTo>
                  <a:pt x="3469" y="2234"/>
                </a:lnTo>
                <a:lnTo>
                  <a:pt x="3476" y="2236"/>
                </a:lnTo>
                <a:lnTo>
                  <a:pt x="3480" y="2239"/>
                </a:lnTo>
                <a:lnTo>
                  <a:pt x="3482" y="2241"/>
                </a:lnTo>
                <a:lnTo>
                  <a:pt x="3484" y="2243"/>
                </a:lnTo>
                <a:lnTo>
                  <a:pt x="3484" y="2245"/>
                </a:lnTo>
                <a:lnTo>
                  <a:pt x="3484" y="2247"/>
                </a:lnTo>
                <a:lnTo>
                  <a:pt x="3482" y="2250"/>
                </a:lnTo>
                <a:lnTo>
                  <a:pt x="3480" y="2252"/>
                </a:lnTo>
                <a:lnTo>
                  <a:pt x="3480" y="2254"/>
                </a:lnTo>
                <a:lnTo>
                  <a:pt x="3482" y="2256"/>
                </a:lnTo>
                <a:lnTo>
                  <a:pt x="3482" y="2258"/>
                </a:lnTo>
                <a:lnTo>
                  <a:pt x="3482" y="2263"/>
                </a:lnTo>
                <a:lnTo>
                  <a:pt x="3484" y="2267"/>
                </a:lnTo>
                <a:lnTo>
                  <a:pt x="3487" y="2269"/>
                </a:lnTo>
                <a:lnTo>
                  <a:pt x="3489" y="2269"/>
                </a:lnTo>
                <a:lnTo>
                  <a:pt x="3491" y="2269"/>
                </a:lnTo>
                <a:lnTo>
                  <a:pt x="3493" y="2269"/>
                </a:lnTo>
                <a:lnTo>
                  <a:pt x="3495" y="2269"/>
                </a:lnTo>
                <a:lnTo>
                  <a:pt x="3495" y="2269"/>
                </a:lnTo>
                <a:lnTo>
                  <a:pt x="3498" y="2269"/>
                </a:lnTo>
                <a:lnTo>
                  <a:pt x="3500" y="2269"/>
                </a:lnTo>
                <a:lnTo>
                  <a:pt x="3500" y="2272"/>
                </a:lnTo>
                <a:lnTo>
                  <a:pt x="3385" y="2338"/>
                </a:lnTo>
                <a:lnTo>
                  <a:pt x="3293" y="2389"/>
                </a:lnTo>
                <a:lnTo>
                  <a:pt x="3229" y="2428"/>
                </a:lnTo>
                <a:lnTo>
                  <a:pt x="3196" y="2446"/>
                </a:lnTo>
                <a:lnTo>
                  <a:pt x="3158" y="2468"/>
                </a:lnTo>
                <a:lnTo>
                  <a:pt x="3132" y="2483"/>
                </a:lnTo>
                <a:lnTo>
                  <a:pt x="3132" y="2486"/>
                </a:lnTo>
                <a:lnTo>
                  <a:pt x="3132" y="2488"/>
                </a:lnTo>
                <a:lnTo>
                  <a:pt x="3134" y="2488"/>
                </a:lnTo>
                <a:lnTo>
                  <a:pt x="3134" y="2490"/>
                </a:lnTo>
                <a:lnTo>
                  <a:pt x="3136" y="2492"/>
                </a:lnTo>
                <a:lnTo>
                  <a:pt x="3136" y="2494"/>
                </a:lnTo>
                <a:lnTo>
                  <a:pt x="3138" y="2503"/>
                </a:lnTo>
                <a:lnTo>
                  <a:pt x="3138" y="2505"/>
                </a:lnTo>
                <a:lnTo>
                  <a:pt x="3140" y="2508"/>
                </a:lnTo>
                <a:lnTo>
                  <a:pt x="3140" y="2512"/>
                </a:lnTo>
                <a:lnTo>
                  <a:pt x="3143" y="2516"/>
                </a:lnTo>
                <a:lnTo>
                  <a:pt x="3145" y="2519"/>
                </a:lnTo>
                <a:lnTo>
                  <a:pt x="3147" y="2521"/>
                </a:lnTo>
                <a:lnTo>
                  <a:pt x="3147" y="2525"/>
                </a:lnTo>
                <a:lnTo>
                  <a:pt x="3147" y="2527"/>
                </a:lnTo>
                <a:lnTo>
                  <a:pt x="3151" y="2530"/>
                </a:lnTo>
                <a:lnTo>
                  <a:pt x="3154" y="2530"/>
                </a:lnTo>
                <a:lnTo>
                  <a:pt x="3154" y="2532"/>
                </a:lnTo>
                <a:lnTo>
                  <a:pt x="3156" y="2532"/>
                </a:lnTo>
                <a:lnTo>
                  <a:pt x="3158" y="2534"/>
                </a:lnTo>
                <a:lnTo>
                  <a:pt x="3158" y="2536"/>
                </a:lnTo>
                <a:lnTo>
                  <a:pt x="3158" y="2536"/>
                </a:lnTo>
                <a:lnTo>
                  <a:pt x="3156" y="2536"/>
                </a:lnTo>
                <a:lnTo>
                  <a:pt x="3156" y="2539"/>
                </a:lnTo>
                <a:lnTo>
                  <a:pt x="3158" y="2539"/>
                </a:lnTo>
                <a:lnTo>
                  <a:pt x="3158" y="2541"/>
                </a:lnTo>
                <a:lnTo>
                  <a:pt x="3158" y="2543"/>
                </a:lnTo>
                <a:lnTo>
                  <a:pt x="3158" y="2545"/>
                </a:lnTo>
                <a:lnTo>
                  <a:pt x="3158" y="2547"/>
                </a:lnTo>
                <a:lnTo>
                  <a:pt x="3156" y="2547"/>
                </a:lnTo>
                <a:lnTo>
                  <a:pt x="3156" y="2550"/>
                </a:lnTo>
                <a:lnTo>
                  <a:pt x="3158" y="2552"/>
                </a:lnTo>
                <a:lnTo>
                  <a:pt x="3158" y="2554"/>
                </a:lnTo>
                <a:lnTo>
                  <a:pt x="3156" y="2561"/>
                </a:lnTo>
                <a:lnTo>
                  <a:pt x="3156" y="2563"/>
                </a:lnTo>
                <a:lnTo>
                  <a:pt x="3154" y="2563"/>
                </a:lnTo>
                <a:lnTo>
                  <a:pt x="3151" y="2565"/>
                </a:lnTo>
                <a:lnTo>
                  <a:pt x="3151" y="2567"/>
                </a:lnTo>
                <a:lnTo>
                  <a:pt x="3149" y="2569"/>
                </a:lnTo>
                <a:lnTo>
                  <a:pt x="3147" y="2572"/>
                </a:lnTo>
                <a:lnTo>
                  <a:pt x="3145" y="2572"/>
                </a:lnTo>
                <a:lnTo>
                  <a:pt x="3143" y="2574"/>
                </a:lnTo>
                <a:lnTo>
                  <a:pt x="3140" y="2574"/>
                </a:lnTo>
                <a:lnTo>
                  <a:pt x="3138" y="2576"/>
                </a:lnTo>
                <a:lnTo>
                  <a:pt x="3136" y="2576"/>
                </a:lnTo>
                <a:lnTo>
                  <a:pt x="3134" y="2578"/>
                </a:lnTo>
                <a:lnTo>
                  <a:pt x="3132" y="2578"/>
                </a:lnTo>
                <a:lnTo>
                  <a:pt x="3132" y="2580"/>
                </a:lnTo>
                <a:lnTo>
                  <a:pt x="3129" y="2580"/>
                </a:lnTo>
                <a:lnTo>
                  <a:pt x="3129" y="2583"/>
                </a:lnTo>
                <a:lnTo>
                  <a:pt x="3127" y="2583"/>
                </a:lnTo>
                <a:lnTo>
                  <a:pt x="3125" y="2585"/>
                </a:lnTo>
                <a:lnTo>
                  <a:pt x="3123" y="2585"/>
                </a:lnTo>
                <a:lnTo>
                  <a:pt x="3123" y="2587"/>
                </a:lnTo>
                <a:lnTo>
                  <a:pt x="3121" y="2587"/>
                </a:lnTo>
                <a:lnTo>
                  <a:pt x="3121" y="2589"/>
                </a:lnTo>
                <a:lnTo>
                  <a:pt x="3118" y="2589"/>
                </a:lnTo>
                <a:lnTo>
                  <a:pt x="3118" y="2589"/>
                </a:lnTo>
                <a:lnTo>
                  <a:pt x="3116" y="2589"/>
                </a:lnTo>
                <a:lnTo>
                  <a:pt x="3116" y="2591"/>
                </a:lnTo>
                <a:lnTo>
                  <a:pt x="3114" y="2591"/>
                </a:lnTo>
                <a:lnTo>
                  <a:pt x="3114" y="2594"/>
                </a:lnTo>
                <a:lnTo>
                  <a:pt x="3116" y="2594"/>
                </a:lnTo>
                <a:lnTo>
                  <a:pt x="3114" y="2596"/>
                </a:lnTo>
                <a:lnTo>
                  <a:pt x="3112" y="2598"/>
                </a:lnTo>
                <a:lnTo>
                  <a:pt x="3110" y="2598"/>
                </a:lnTo>
                <a:lnTo>
                  <a:pt x="3110" y="2600"/>
                </a:lnTo>
                <a:lnTo>
                  <a:pt x="3107" y="2600"/>
                </a:lnTo>
                <a:lnTo>
                  <a:pt x="3107" y="2602"/>
                </a:lnTo>
                <a:lnTo>
                  <a:pt x="3107" y="2605"/>
                </a:lnTo>
                <a:lnTo>
                  <a:pt x="3107" y="2607"/>
                </a:lnTo>
                <a:lnTo>
                  <a:pt x="3107" y="2609"/>
                </a:lnTo>
                <a:lnTo>
                  <a:pt x="3105" y="2613"/>
                </a:lnTo>
                <a:lnTo>
                  <a:pt x="3105" y="2616"/>
                </a:lnTo>
                <a:lnTo>
                  <a:pt x="3105" y="2618"/>
                </a:lnTo>
                <a:lnTo>
                  <a:pt x="3105" y="2620"/>
                </a:lnTo>
                <a:lnTo>
                  <a:pt x="3107" y="2620"/>
                </a:lnTo>
                <a:lnTo>
                  <a:pt x="3107" y="2622"/>
                </a:lnTo>
                <a:lnTo>
                  <a:pt x="3110" y="2622"/>
                </a:lnTo>
                <a:lnTo>
                  <a:pt x="3110" y="2625"/>
                </a:lnTo>
                <a:lnTo>
                  <a:pt x="3110" y="2627"/>
                </a:lnTo>
                <a:lnTo>
                  <a:pt x="3110" y="2629"/>
                </a:lnTo>
                <a:lnTo>
                  <a:pt x="3110" y="2631"/>
                </a:lnTo>
                <a:lnTo>
                  <a:pt x="3110" y="2633"/>
                </a:lnTo>
                <a:lnTo>
                  <a:pt x="3107" y="2636"/>
                </a:lnTo>
                <a:lnTo>
                  <a:pt x="3107" y="2638"/>
                </a:lnTo>
                <a:lnTo>
                  <a:pt x="3107" y="2640"/>
                </a:lnTo>
                <a:lnTo>
                  <a:pt x="3105" y="2640"/>
                </a:lnTo>
                <a:lnTo>
                  <a:pt x="3105" y="2642"/>
                </a:lnTo>
                <a:lnTo>
                  <a:pt x="3107" y="2642"/>
                </a:lnTo>
                <a:lnTo>
                  <a:pt x="3107" y="2642"/>
                </a:lnTo>
                <a:lnTo>
                  <a:pt x="3110" y="2647"/>
                </a:lnTo>
                <a:lnTo>
                  <a:pt x="3110" y="2649"/>
                </a:lnTo>
                <a:lnTo>
                  <a:pt x="3112" y="2653"/>
                </a:lnTo>
                <a:lnTo>
                  <a:pt x="3112" y="2655"/>
                </a:lnTo>
                <a:lnTo>
                  <a:pt x="3112" y="2658"/>
                </a:lnTo>
                <a:lnTo>
                  <a:pt x="3112" y="2660"/>
                </a:lnTo>
                <a:lnTo>
                  <a:pt x="3114" y="2664"/>
                </a:lnTo>
                <a:lnTo>
                  <a:pt x="3116" y="2666"/>
                </a:lnTo>
                <a:lnTo>
                  <a:pt x="3116" y="2669"/>
                </a:lnTo>
                <a:lnTo>
                  <a:pt x="3118" y="2669"/>
                </a:lnTo>
                <a:lnTo>
                  <a:pt x="3118" y="2671"/>
                </a:lnTo>
                <a:lnTo>
                  <a:pt x="3121" y="2673"/>
                </a:lnTo>
                <a:lnTo>
                  <a:pt x="3123" y="2673"/>
                </a:lnTo>
                <a:lnTo>
                  <a:pt x="3123" y="2675"/>
                </a:lnTo>
                <a:lnTo>
                  <a:pt x="3123" y="2677"/>
                </a:lnTo>
                <a:lnTo>
                  <a:pt x="3125" y="2677"/>
                </a:lnTo>
                <a:lnTo>
                  <a:pt x="3125" y="2677"/>
                </a:lnTo>
                <a:lnTo>
                  <a:pt x="3127" y="2680"/>
                </a:lnTo>
                <a:lnTo>
                  <a:pt x="3129" y="2682"/>
                </a:lnTo>
                <a:lnTo>
                  <a:pt x="3129" y="2688"/>
                </a:lnTo>
                <a:lnTo>
                  <a:pt x="3129" y="2691"/>
                </a:lnTo>
                <a:lnTo>
                  <a:pt x="3132" y="2691"/>
                </a:lnTo>
                <a:lnTo>
                  <a:pt x="3134" y="2693"/>
                </a:lnTo>
                <a:lnTo>
                  <a:pt x="3136" y="2693"/>
                </a:lnTo>
                <a:lnTo>
                  <a:pt x="3138" y="2695"/>
                </a:lnTo>
                <a:lnTo>
                  <a:pt x="3138" y="2695"/>
                </a:lnTo>
                <a:lnTo>
                  <a:pt x="3140" y="2697"/>
                </a:lnTo>
                <a:lnTo>
                  <a:pt x="3140" y="2699"/>
                </a:lnTo>
                <a:lnTo>
                  <a:pt x="3138" y="2702"/>
                </a:lnTo>
                <a:lnTo>
                  <a:pt x="3136" y="2702"/>
                </a:lnTo>
                <a:lnTo>
                  <a:pt x="3134" y="2702"/>
                </a:lnTo>
                <a:lnTo>
                  <a:pt x="3134" y="2704"/>
                </a:lnTo>
                <a:lnTo>
                  <a:pt x="3136" y="2704"/>
                </a:lnTo>
                <a:lnTo>
                  <a:pt x="3136" y="2706"/>
                </a:lnTo>
                <a:lnTo>
                  <a:pt x="3136" y="2708"/>
                </a:lnTo>
                <a:lnTo>
                  <a:pt x="3138" y="2708"/>
                </a:lnTo>
                <a:lnTo>
                  <a:pt x="3140" y="2711"/>
                </a:lnTo>
                <a:lnTo>
                  <a:pt x="3140" y="2713"/>
                </a:lnTo>
                <a:lnTo>
                  <a:pt x="3143" y="2713"/>
                </a:lnTo>
                <a:lnTo>
                  <a:pt x="3143" y="2715"/>
                </a:lnTo>
                <a:lnTo>
                  <a:pt x="3143" y="2719"/>
                </a:lnTo>
                <a:lnTo>
                  <a:pt x="3143" y="2722"/>
                </a:lnTo>
                <a:lnTo>
                  <a:pt x="3140" y="2722"/>
                </a:lnTo>
                <a:lnTo>
                  <a:pt x="3143" y="2724"/>
                </a:lnTo>
                <a:lnTo>
                  <a:pt x="3143" y="2726"/>
                </a:lnTo>
                <a:lnTo>
                  <a:pt x="3143" y="2728"/>
                </a:lnTo>
                <a:lnTo>
                  <a:pt x="3145" y="2730"/>
                </a:lnTo>
                <a:lnTo>
                  <a:pt x="3145" y="2733"/>
                </a:lnTo>
                <a:lnTo>
                  <a:pt x="3145" y="2735"/>
                </a:lnTo>
                <a:lnTo>
                  <a:pt x="3147" y="2735"/>
                </a:lnTo>
                <a:lnTo>
                  <a:pt x="3147" y="2737"/>
                </a:lnTo>
                <a:lnTo>
                  <a:pt x="3147" y="2739"/>
                </a:lnTo>
                <a:lnTo>
                  <a:pt x="3147" y="2741"/>
                </a:lnTo>
                <a:lnTo>
                  <a:pt x="3147" y="2744"/>
                </a:lnTo>
                <a:lnTo>
                  <a:pt x="3147" y="2746"/>
                </a:lnTo>
                <a:lnTo>
                  <a:pt x="3147" y="2748"/>
                </a:lnTo>
                <a:lnTo>
                  <a:pt x="3147" y="2748"/>
                </a:lnTo>
                <a:lnTo>
                  <a:pt x="3147" y="2750"/>
                </a:lnTo>
                <a:lnTo>
                  <a:pt x="3147" y="2755"/>
                </a:lnTo>
                <a:lnTo>
                  <a:pt x="3147" y="2757"/>
                </a:lnTo>
                <a:lnTo>
                  <a:pt x="3147" y="2759"/>
                </a:lnTo>
                <a:lnTo>
                  <a:pt x="3145" y="2761"/>
                </a:lnTo>
                <a:lnTo>
                  <a:pt x="3147" y="2763"/>
                </a:lnTo>
                <a:lnTo>
                  <a:pt x="3147" y="2766"/>
                </a:lnTo>
                <a:lnTo>
                  <a:pt x="3147" y="2768"/>
                </a:lnTo>
                <a:lnTo>
                  <a:pt x="3145" y="2770"/>
                </a:lnTo>
                <a:lnTo>
                  <a:pt x="3145" y="2772"/>
                </a:lnTo>
                <a:lnTo>
                  <a:pt x="3145" y="2774"/>
                </a:lnTo>
                <a:lnTo>
                  <a:pt x="3145" y="2777"/>
                </a:lnTo>
                <a:lnTo>
                  <a:pt x="3147" y="2777"/>
                </a:lnTo>
                <a:lnTo>
                  <a:pt x="3147" y="2779"/>
                </a:lnTo>
                <a:lnTo>
                  <a:pt x="3147" y="2781"/>
                </a:lnTo>
                <a:lnTo>
                  <a:pt x="3147" y="2783"/>
                </a:lnTo>
                <a:lnTo>
                  <a:pt x="3147" y="2788"/>
                </a:lnTo>
                <a:lnTo>
                  <a:pt x="3147" y="2790"/>
                </a:lnTo>
                <a:lnTo>
                  <a:pt x="3145" y="2790"/>
                </a:lnTo>
                <a:lnTo>
                  <a:pt x="3145" y="2792"/>
                </a:lnTo>
                <a:lnTo>
                  <a:pt x="3145" y="2794"/>
                </a:lnTo>
                <a:lnTo>
                  <a:pt x="3143" y="2797"/>
                </a:lnTo>
                <a:lnTo>
                  <a:pt x="3140" y="2799"/>
                </a:lnTo>
                <a:lnTo>
                  <a:pt x="3138" y="2799"/>
                </a:lnTo>
                <a:lnTo>
                  <a:pt x="3138" y="2801"/>
                </a:lnTo>
                <a:lnTo>
                  <a:pt x="3140" y="2801"/>
                </a:lnTo>
                <a:lnTo>
                  <a:pt x="3140" y="2801"/>
                </a:lnTo>
                <a:lnTo>
                  <a:pt x="3143" y="2803"/>
                </a:lnTo>
                <a:lnTo>
                  <a:pt x="3143" y="2805"/>
                </a:lnTo>
                <a:lnTo>
                  <a:pt x="3143" y="2808"/>
                </a:lnTo>
                <a:lnTo>
                  <a:pt x="3140" y="2808"/>
                </a:lnTo>
                <a:lnTo>
                  <a:pt x="3138" y="2810"/>
                </a:lnTo>
                <a:lnTo>
                  <a:pt x="3138" y="2812"/>
                </a:lnTo>
                <a:lnTo>
                  <a:pt x="3140" y="2812"/>
                </a:lnTo>
                <a:lnTo>
                  <a:pt x="3140" y="2814"/>
                </a:lnTo>
                <a:lnTo>
                  <a:pt x="3138" y="2814"/>
                </a:lnTo>
                <a:lnTo>
                  <a:pt x="3138" y="2816"/>
                </a:lnTo>
                <a:lnTo>
                  <a:pt x="3138" y="2819"/>
                </a:lnTo>
                <a:lnTo>
                  <a:pt x="3136" y="2821"/>
                </a:lnTo>
                <a:lnTo>
                  <a:pt x="3136" y="2823"/>
                </a:lnTo>
                <a:lnTo>
                  <a:pt x="3134" y="2823"/>
                </a:lnTo>
                <a:lnTo>
                  <a:pt x="3134" y="2825"/>
                </a:lnTo>
                <a:lnTo>
                  <a:pt x="3132" y="2827"/>
                </a:lnTo>
                <a:lnTo>
                  <a:pt x="3132" y="2830"/>
                </a:lnTo>
                <a:lnTo>
                  <a:pt x="3132" y="2832"/>
                </a:lnTo>
                <a:lnTo>
                  <a:pt x="3132" y="2834"/>
                </a:lnTo>
                <a:lnTo>
                  <a:pt x="3132" y="2836"/>
                </a:lnTo>
                <a:lnTo>
                  <a:pt x="3132" y="2838"/>
                </a:lnTo>
                <a:lnTo>
                  <a:pt x="3129" y="2841"/>
                </a:lnTo>
                <a:lnTo>
                  <a:pt x="3129" y="2843"/>
                </a:lnTo>
                <a:lnTo>
                  <a:pt x="3127" y="2843"/>
                </a:lnTo>
                <a:lnTo>
                  <a:pt x="3125" y="2849"/>
                </a:lnTo>
                <a:lnTo>
                  <a:pt x="3123" y="2856"/>
                </a:lnTo>
                <a:lnTo>
                  <a:pt x="3123" y="2858"/>
                </a:lnTo>
                <a:lnTo>
                  <a:pt x="3121" y="2858"/>
                </a:lnTo>
                <a:lnTo>
                  <a:pt x="3121" y="2860"/>
                </a:lnTo>
                <a:lnTo>
                  <a:pt x="3121" y="2863"/>
                </a:lnTo>
                <a:lnTo>
                  <a:pt x="3121" y="2865"/>
                </a:lnTo>
                <a:lnTo>
                  <a:pt x="3118" y="2867"/>
                </a:lnTo>
                <a:lnTo>
                  <a:pt x="3116" y="2869"/>
                </a:lnTo>
                <a:lnTo>
                  <a:pt x="3116" y="2871"/>
                </a:lnTo>
                <a:lnTo>
                  <a:pt x="3116" y="2874"/>
                </a:lnTo>
                <a:lnTo>
                  <a:pt x="3116" y="2876"/>
                </a:lnTo>
                <a:lnTo>
                  <a:pt x="3116" y="2878"/>
                </a:lnTo>
                <a:lnTo>
                  <a:pt x="3116" y="2880"/>
                </a:lnTo>
                <a:lnTo>
                  <a:pt x="3116" y="2883"/>
                </a:lnTo>
                <a:lnTo>
                  <a:pt x="3116" y="2885"/>
                </a:lnTo>
                <a:lnTo>
                  <a:pt x="3114" y="2887"/>
                </a:lnTo>
                <a:lnTo>
                  <a:pt x="3114" y="2889"/>
                </a:lnTo>
                <a:lnTo>
                  <a:pt x="3114" y="2891"/>
                </a:lnTo>
                <a:lnTo>
                  <a:pt x="3114" y="2894"/>
                </a:lnTo>
                <a:lnTo>
                  <a:pt x="3116" y="2894"/>
                </a:lnTo>
                <a:lnTo>
                  <a:pt x="3116" y="2898"/>
                </a:lnTo>
                <a:lnTo>
                  <a:pt x="3118" y="2902"/>
                </a:lnTo>
                <a:lnTo>
                  <a:pt x="3118" y="2905"/>
                </a:lnTo>
                <a:lnTo>
                  <a:pt x="3118" y="2907"/>
                </a:lnTo>
                <a:lnTo>
                  <a:pt x="3121" y="2907"/>
                </a:lnTo>
                <a:lnTo>
                  <a:pt x="3123" y="2907"/>
                </a:lnTo>
                <a:lnTo>
                  <a:pt x="3125" y="2907"/>
                </a:lnTo>
                <a:lnTo>
                  <a:pt x="3125" y="2909"/>
                </a:lnTo>
                <a:lnTo>
                  <a:pt x="3125" y="2909"/>
                </a:lnTo>
                <a:lnTo>
                  <a:pt x="3127" y="2909"/>
                </a:lnTo>
                <a:lnTo>
                  <a:pt x="3129" y="2907"/>
                </a:lnTo>
                <a:lnTo>
                  <a:pt x="3132" y="2907"/>
                </a:lnTo>
                <a:lnTo>
                  <a:pt x="3134" y="2907"/>
                </a:lnTo>
                <a:lnTo>
                  <a:pt x="3136" y="2907"/>
                </a:lnTo>
                <a:lnTo>
                  <a:pt x="3138" y="2907"/>
                </a:lnTo>
                <a:lnTo>
                  <a:pt x="3140" y="2907"/>
                </a:lnTo>
                <a:lnTo>
                  <a:pt x="3143" y="2905"/>
                </a:lnTo>
                <a:lnTo>
                  <a:pt x="3145" y="2905"/>
                </a:lnTo>
                <a:lnTo>
                  <a:pt x="3147" y="2902"/>
                </a:lnTo>
                <a:lnTo>
                  <a:pt x="3149" y="2900"/>
                </a:lnTo>
                <a:lnTo>
                  <a:pt x="3151" y="2898"/>
                </a:lnTo>
                <a:lnTo>
                  <a:pt x="3151" y="2896"/>
                </a:lnTo>
                <a:lnTo>
                  <a:pt x="3154" y="2896"/>
                </a:lnTo>
                <a:lnTo>
                  <a:pt x="3156" y="2896"/>
                </a:lnTo>
                <a:lnTo>
                  <a:pt x="3158" y="2894"/>
                </a:lnTo>
                <a:lnTo>
                  <a:pt x="3160" y="2894"/>
                </a:lnTo>
                <a:lnTo>
                  <a:pt x="3162" y="2894"/>
                </a:lnTo>
                <a:lnTo>
                  <a:pt x="3165" y="2894"/>
                </a:lnTo>
                <a:lnTo>
                  <a:pt x="3169" y="2891"/>
                </a:lnTo>
                <a:lnTo>
                  <a:pt x="3171" y="2891"/>
                </a:lnTo>
                <a:lnTo>
                  <a:pt x="3173" y="2891"/>
                </a:lnTo>
                <a:lnTo>
                  <a:pt x="3176" y="2891"/>
                </a:lnTo>
                <a:lnTo>
                  <a:pt x="3178" y="2894"/>
                </a:lnTo>
                <a:lnTo>
                  <a:pt x="3180" y="2894"/>
                </a:lnTo>
                <a:lnTo>
                  <a:pt x="3185" y="2894"/>
                </a:lnTo>
                <a:lnTo>
                  <a:pt x="3187" y="2894"/>
                </a:lnTo>
                <a:lnTo>
                  <a:pt x="3189" y="2894"/>
                </a:lnTo>
                <a:lnTo>
                  <a:pt x="3191" y="2891"/>
                </a:lnTo>
                <a:lnTo>
                  <a:pt x="3196" y="2889"/>
                </a:lnTo>
                <a:lnTo>
                  <a:pt x="3198" y="2889"/>
                </a:lnTo>
                <a:lnTo>
                  <a:pt x="3200" y="2889"/>
                </a:lnTo>
                <a:lnTo>
                  <a:pt x="3202" y="2889"/>
                </a:lnTo>
                <a:lnTo>
                  <a:pt x="3207" y="2889"/>
                </a:lnTo>
                <a:lnTo>
                  <a:pt x="3209" y="2887"/>
                </a:lnTo>
                <a:lnTo>
                  <a:pt x="3211" y="2887"/>
                </a:lnTo>
                <a:lnTo>
                  <a:pt x="3215" y="2885"/>
                </a:lnTo>
                <a:lnTo>
                  <a:pt x="3218" y="2883"/>
                </a:lnTo>
                <a:lnTo>
                  <a:pt x="3220" y="2883"/>
                </a:lnTo>
                <a:lnTo>
                  <a:pt x="3222" y="2880"/>
                </a:lnTo>
                <a:lnTo>
                  <a:pt x="3224" y="2883"/>
                </a:lnTo>
                <a:lnTo>
                  <a:pt x="3224" y="2887"/>
                </a:lnTo>
                <a:lnTo>
                  <a:pt x="3224" y="2889"/>
                </a:lnTo>
                <a:lnTo>
                  <a:pt x="3226" y="2889"/>
                </a:lnTo>
                <a:lnTo>
                  <a:pt x="3226" y="2891"/>
                </a:lnTo>
                <a:lnTo>
                  <a:pt x="3226" y="2894"/>
                </a:lnTo>
                <a:lnTo>
                  <a:pt x="3226" y="2898"/>
                </a:lnTo>
                <a:lnTo>
                  <a:pt x="3226" y="2900"/>
                </a:lnTo>
                <a:lnTo>
                  <a:pt x="3226" y="2905"/>
                </a:lnTo>
                <a:lnTo>
                  <a:pt x="3226" y="2907"/>
                </a:lnTo>
                <a:lnTo>
                  <a:pt x="3226" y="2907"/>
                </a:lnTo>
                <a:lnTo>
                  <a:pt x="3229" y="2913"/>
                </a:lnTo>
                <a:lnTo>
                  <a:pt x="3229" y="2916"/>
                </a:lnTo>
                <a:lnTo>
                  <a:pt x="3229" y="2918"/>
                </a:lnTo>
                <a:lnTo>
                  <a:pt x="3231" y="2918"/>
                </a:lnTo>
                <a:lnTo>
                  <a:pt x="3231" y="2920"/>
                </a:lnTo>
                <a:lnTo>
                  <a:pt x="3231" y="2922"/>
                </a:lnTo>
                <a:lnTo>
                  <a:pt x="3231" y="2924"/>
                </a:lnTo>
                <a:lnTo>
                  <a:pt x="3231" y="2927"/>
                </a:lnTo>
                <a:lnTo>
                  <a:pt x="3231" y="2929"/>
                </a:lnTo>
                <a:lnTo>
                  <a:pt x="3231" y="2933"/>
                </a:lnTo>
                <a:lnTo>
                  <a:pt x="3226" y="2935"/>
                </a:lnTo>
                <a:lnTo>
                  <a:pt x="3224" y="2938"/>
                </a:lnTo>
                <a:lnTo>
                  <a:pt x="3222" y="2940"/>
                </a:lnTo>
                <a:lnTo>
                  <a:pt x="3222" y="2944"/>
                </a:lnTo>
                <a:lnTo>
                  <a:pt x="3220" y="2944"/>
                </a:lnTo>
                <a:lnTo>
                  <a:pt x="3218" y="2944"/>
                </a:lnTo>
                <a:lnTo>
                  <a:pt x="3215" y="2944"/>
                </a:lnTo>
                <a:lnTo>
                  <a:pt x="3215" y="2946"/>
                </a:lnTo>
                <a:lnTo>
                  <a:pt x="3213" y="2946"/>
                </a:lnTo>
                <a:lnTo>
                  <a:pt x="3213" y="2949"/>
                </a:lnTo>
                <a:lnTo>
                  <a:pt x="3211" y="2949"/>
                </a:lnTo>
                <a:lnTo>
                  <a:pt x="3211" y="2951"/>
                </a:lnTo>
                <a:lnTo>
                  <a:pt x="3211" y="2953"/>
                </a:lnTo>
                <a:lnTo>
                  <a:pt x="3209" y="2953"/>
                </a:lnTo>
                <a:lnTo>
                  <a:pt x="3207" y="2955"/>
                </a:lnTo>
                <a:lnTo>
                  <a:pt x="3202" y="2957"/>
                </a:lnTo>
                <a:lnTo>
                  <a:pt x="3198" y="2957"/>
                </a:lnTo>
                <a:lnTo>
                  <a:pt x="3196" y="2957"/>
                </a:lnTo>
                <a:lnTo>
                  <a:pt x="3189" y="2960"/>
                </a:lnTo>
                <a:lnTo>
                  <a:pt x="3187" y="2960"/>
                </a:lnTo>
                <a:lnTo>
                  <a:pt x="3185" y="2957"/>
                </a:lnTo>
                <a:lnTo>
                  <a:pt x="3182" y="2957"/>
                </a:lnTo>
                <a:lnTo>
                  <a:pt x="3180" y="2960"/>
                </a:lnTo>
                <a:lnTo>
                  <a:pt x="3178" y="2960"/>
                </a:lnTo>
                <a:lnTo>
                  <a:pt x="3178" y="2960"/>
                </a:lnTo>
                <a:lnTo>
                  <a:pt x="3176" y="2960"/>
                </a:lnTo>
                <a:lnTo>
                  <a:pt x="3171" y="2960"/>
                </a:lnTo>
                <a:lnTo>
                  <a:pt x="3162" y="2962"/>
                </a:lnTo>
                <a:lnTo>
                  <a:pt x="3160" y="2962"/>
                </a:lnTo>
                <a:lnTo>
                  <a:pt x="3158" y="2962"/>
                </a:lnTo>
                <a:lnTo>
                  <a:pt x="3156" y="2962"/>
                </a:lnTo>
                <a:lnTo>
                  <a:pt x="3154" y="2964"/>
                </a:lnTo>
                <a:lnTo>
                  <a:pt x="3151" y="2966"/>
                </a:lnTo>
                <a:lnTo>
                  <a:pt x="3151" y="2969"/>
                </a:lnTo>
                <a:lnTo>
                  <a:pt x="3151" y="2971"/>
                </a:lnTo>
                <a:lnTo>
                  <a:pt x="3151" y="2973"/>
                </a:lnTo>
                <a:lnTo>
                  <a:pt x="3154" y="2973"/>
                </a:lnTo>
                <a:lnTo>
                  <a:pt x="3156" y="2975"/>
                </a:lnTo>
                <a:lnTo>
                  <a:pt x="3156" y="2977"/>
                </a:lnTo>
                <a:lnTo>
                  <a:pt x="3149" y="2980"/>
                </a:lnTo>
                <a:lnTo>
                  <a:pt x="3145" y="2984"/>
                </a:lnTo>
                <a:lnTo>
                  <a:pt x="3143" y="2984"/>
                </a:lnTo>
                <a:lnTo>
                  <a:pt x="3143" y="2986"/>
                </a:lnTo>
                <a:lnTo>
                  <a:pt x="3140" y="2986"/>
                </a:lnTo>
                <a:lnTo>
                  <a:pt x="3138" y="2988"/>
                </a:lnTo>
                <a:lnTo>
                  <a:pt x="3136" y="2991"/>
                </a:lnTo>
                <a:lnTo>
                  <a:pt x="3136" y="2993"/>
                </a:lnTo>
                <a:lnTo>
                  <a:pt x="3134" y="2995"/>
                </a:lnTo>
                <a:lnTo>
                  <a:pt x="3132" y="2995"/>
                </a:lnTo>
                <a:lnTo>
                  <a:pt x="3129" y="2997"/>
                </a:lnTo>
                <a:lnTo>
                  <a:pt x="3127" y="2999"/>
                </a:lnTo>
                <a:lnTo>
                  <a:pt x="3125" y="2999"/>
                </a:lnTo>
                <a:lnTo>
                  <a:pt x="3125" y="3002"/>
                </a:lnTo>
                <a:lnTo>
                  <a:pt x="3125" y="3004"/>
                </a:lnTo>
                <a:lnTo>
                  <a:pt x="3125" y="3006"/>
                </a:lnTo>
                <a:lnTo>
                  <a:pt x="3125" y="3008"/>
                </a:lnTo>
                <a:lnTo>
                  <a:pt x="3125" y="3010"/>
                </a:lnTo>
                <a:lnTo>
                  <a:pt x="3125" y="3013"/>
                </a:lnTo>
                <a:lnTo>
                  <a:pt x="3125" y="3015"/>
                </a:lnTo>
                <a:lnTo>
                  <a:pt x="3125" y="3015"/>
                </a:lnTo>
                <a:lnTo>
                  <a:pt x="3125" y="3015"/>
                </a:lnTo>
                <a:lnTo>
                  <a:pt x="3127" y="3015"/>
                </a:lnTo>
                <a:lnTo>
                  <a:pt x="3129" y="3015"/>
                </a:lnTo>
                <a:lnTo>
                  <a:pt x="3129" y="3017"/>
                </a:lnTo>
                <a:lnTo>
                  <a:pt x="3129" y="3019"/>
                </a:lnTo>
                <a:lnTo>
                  <a:pt x="3129" y="3021"/>
                </a:lnTo>
                <a:lnTo>
                  <a:pt x="3129" y="3024"/>
                </a:lnTo>
                <a:lnTo>
                  <a:pt x="3127" y="3024"/>
                </a:lnTo>
                <a:lnTo>
                  <a:pt x="3127" y="3026"/>
                </a:lnTo>
                <a:lnTo>
                  <a:pt x="3129" y="3028"/>
                </a:lnTo>
                <a:lnTo>
                  <a:pt x="3129" y="3030"/>
                </a:lnTo>
                <a:lnTo>
                  <a:pt x="3132" y="3030"/>
                </a:lnTo>
                <a:lnTo>
                  <a:pt x="3132" y="3032"/>
                </a:lnTo>
                <a:lnTo>
                  <a:pt x="3134" y="3035"/>
                </a:lnTo>
                <a:lnTo>
                  <a:pt x="3136" y="3037"/>
                </a:lnTo>
                <a:lnTo>
                  <a:pt x="3136" y="3039"/>
                </a:lnTo>
                <a:lnTo>
                  <a:pt x="3138" y="3039"/>
                </a:lnTo>
                <a:lnTo>
                  <a:pt x="3138" y="3041"/>
                </a:lnTo>
                <a:lnTo>
                  <a:pt x="3140" y="3041"/>
                </a:lnTo>
                <a:lnTo>
                  <a:pt x="3143" y="3041"/>
                </a:lnTo>
                <a:lnTo>
                  <a:pt x="3143" y="3044"/>
                </a:lnTo>
                <a:lnTo>
                  <a:pt x="3145" y="3044"/>
                </a:lnTo>
                <a:lnTo>
                  <a:pt x="3149" y="3044"/>
                </a:lnTo>
                <a:lnTo>
                  <a:pt x="3151" y="3044"/>
                </a:lnTo>
                <a:lnTo>
                  <a:pt x="3154" y="3044"/>
                </a:lnTo>
                <a:lnTo>
                  <a:pt x="3156" y="3044"/>
                </a:lnTo>
                <a:lnTo>
                  <a:pt x="3158" y="3044"/>
                </a:lnTo>
                <a:lnTo>
                  <a:pt x="3160" y="3044"/>
                </a:lnTo>
                <a:lnTo>
                  <a:pt x="3160" y="3041"/>
                </a:lnTo>
                <a:lnTo>
                  <a:pt x="3162" y="3041"/>
                </a:lnTo>
                <a:lnTo>
                  <a:pt x="3162" y="3039"/>
                </a:lnTo>
                <a:lnTo>
                  <a:pt x="3165" y="3037"/>
                </a:lnTo>
                <a:lnTo>
                  <a:pt x="3167" y="3037"/>
                </a:lnTo>
                <a:lnTo>
                  <a:pt x="3167" y="3035"/>
                </a:lnTo>
                <a:lnTo>
                  <a:pt x="3167" y="3032"/>
                </a:lnTo>
                <a:lnTo>
                  <a:pt x="3169" y="3030"/>
                </a:lnTo>
                <a:lnTo>
                  <a:pt x="3169" y="3028"/>
                </a:lnTo>
                <a:lnTo>
                  <a:pt x="3171" y="3028"/>
                </a:lnTo>
                <a:lnTo>
                  <a:pt x="3176" y="3028"/>
                </a:lnTo>
                <a:lnTo>
                  <a:pt x="3178" y="3028"/>
                </a:lnTo>
                <a:lnTo>
                  <a:pt x="3180" y="3028"/>
                </a:lnTo>
                <a:lnTo>
                  <a:pt x="3185" y="3028"/>
                </a:lnTo>
                <a:lnTo>
                  <a:pt x="3187" y="3028"/>
                </a:lnTo>
                <a:lnTo>
                  <a:pt x="3189" y="3028"/>
                </a:lnTo>
                <a:lnTo>
                  <a:pt x="3191" y="3030"/>
                </a:lnTo>
                <a:lnTo>
                  <a:pt x="3193" y="3030"/>
                </a:lnTo>
                <a:lnTo>
                  <a:pt x="3196" y="3032"/>
                </a:lnTo>
                <a:lnTo>
                  <a:pt x="3198" y="3032"/>
                </a:lnTo>
                <a:lnTo>
                  <a:pt x="3198" y="3035"/>
                </a:lnTo>
                <a:lnTo>
                  <a:pt x="3200" y="3035"/>
                </a:lnTo>
                <a:lnTo>
                  <a:pt x="3202" y="3035"/>
                </a:lnTo>
                <a:lnTo>
                  <a:pt x="3204" y="3037"/>
                </a:lnTo>
                <a:lnTo>
                  <a:pt x="3207" y="3037"/>
                </a:lnTo>
                <a:lnTo>
                  <a:pt x="3207" y="3035"/>
                </a:lnTo>
                <a:lnTo>
                  <a:pt x="3209" y="3035"/>
                </a:lnTo>
                <a:lnTo>
                  <a:pt x="3211" y="3035"/>
                </a:lnTo>
                <a:lnTo>
                  <a:pt x="3213" y="3035"/>
                </a:lnTo>
                <a:lnTo>
                  <a:pt x="3213" y="3032"/>
                </a:lnTo>
                <a:lnTo>
                  <a:pt x="3220" y="3035"/>
                </a:lnTo>
                <a:lnTo>
                  <a:pt x="3222" y="3035"/>
                </a:lnTo>
                <a:lnTo>
                  <a:pt x="3224" y="3035"/>
                </a:lnTo>
                <a:lnTo>
                  <a:pt x="3226" y="3035"/>
                </a:lnTo>
                <a:lnTo>
                  <a:pt x="3226" y="3032"/>
                </a:lnTo>
                <a:lnTo>
                  <a:pt x="3229" y="3032"/>
                </a:lnTo>
                <a:lnTo>
                  <a:pt x="3231" y="3032"/>
                </a:lnTo>
                <a:lnTo>
                  <a:pt x="3231" y="3032"/>
                </a:lnTo>
                <a:lnTo>
                  <a:pt x="3233" y="3035"/>
                </a:lnTo>
                <a:lnTo>
                  <a:pt x="3233" y="3037"/>
                </a:lnTo>
                <a:lnTo>
                  <a:pt x="3235" y="3037"/>
                </a:lnTo>
                <a:lnTo>
                  <a:pt x="3237" y="3039"/>
                </a:lnTo>
                <a:lnTo>
                  <a:pt x="3240" y="3039"/>
                </a:lnTo>
                <a:lnTo>
                  <a:pt x="3240" y="3041"/>
                </a:lnTo>
                <a:lnTo>
                  <a:pt x="3242" y="3044"/>
                </a:lnTo>
                <a:lnTo>
                  <a:pt x="3242" y="3046"/>
                </a:lnTo>
                <a:lnTo>
                  <a:pt x="3242" y="3048"/>
                </a:lnTo>
                <a:lnTo>
                  <a:pt x="3240" y="3055"/>
                </a:lnTo>
                <a:lnTo>
                  <a:pt x="3235" y="3059"/>
                </a:lnTo>
                <a:lnTo>
                  <a:pt x="3233" y="3061"/>
                </a:lnTo>
                <a:lnTo>
                  <a:pt x="3231" y="3063"/>
                </a:lnTo>
                <a:lnTo>
                  <a:pt x="3218" y="3066"/>
                </a:lnTo>
                <a:lnTo>
                  <a:pt x="3211" y="3068"/>
                </a:lnTo>
                <a:lnTo>
                  <a:pt x="3209" y="3068"/>
                </a:lnTo>
                <a:lnTo>
                  <a:pt x="3204" y="3070"/>
                </a:lnTo>
                <a:lnTo>
                  <a:pt x="3204" y="3072"/>
                </a:lnTo>
                <a:lnTo>
                  <a:pt x="3202" y="3079"/>
                </a:lnTo>
                <a:lnTo>
                  <a:pt x="3200" y="3081"/>
                </a:lnTo>
                <a:lnTo>
                  <a:pt x="3198" y="3083"/>
                </a:lnTo>
                <a:lnTo>
                  <a:pt x="3191" y="3085"/>
                </a:lnTo>
                <a:lnTo>
                  <a:pt x="3189" y="3085"/>
                </a:lnTo>
                <a:lnTo>
                  <a:pt x="3187" y="3085"/>
                </a:lnTo>
                <a:lnTo>
                  <a:pt x="3185" y="3088"/>
                </a:lnTo>
                <a:lnTo>
                  <a:pt x="3180" y="3090"/>
                </a:lnTo>
                <a:lnTo>
                  <a:pt x="3178" y="3090"/>
                </a:lnTo>
                <a:lnTo>
                  <a:pt x="3176" y="3096"/>
                </a:lnTo>
                <a:lnTo>
                  <a:pt x="3173" y="3099"/>
                </a:lnTo>
                <a:lnTo>
                  <a:pt x="3173" y="3101"/>
                </a:lnTo>
                <a:lnTo>
                  <a:pt x="3171" y="3101"/>
                </a:lnTo>
                <a:lnTo>
                  <a:pt x="3171" y="3103"/>
                </a:lnTo>
                <a:lnTo>
                  <a:pt x="3169" y="3105"/>
                </a:lnTo>
                <a:lnTo>
                  <a:pt x="3167" y="3107"/>
                </a:lnTo>
                <a:lnTo>
                  <a:pt x="3162" y="3107"/>
                </a:lnTo>
                <a:lnTo>
                  <a:pt x="3158" y="3107"/>
                </a:lnTo>
                <a:lnTo>
                  <a:pt x="3154" y="3110"/>
                </a:lnTo>
                <a:lnTo>
                  <a:pt x="3149" y="3114"/>
                </a:lnTo>
                <a:lnTo>
                  <a:pt x="3147" y="3116"/>
                </a:lnTo>
                <a:lnTo>
                  <a:pt x="3143" y="3118"/>
                </a:lnTo>
                <a:lnTo>
                  <a:pt x="3136" y="3118"/>
                </a:lnTo>
                <a:lnTo>
                  <a:pt x="3134" y="3118"/>
                </a:lnTo>
                <a:lnTo>
                  <a:pt x="3132" y="3118"/>
                </a:lnTo>
                <a:lnTo>
                  <a:pt x="3132" y="3121"/>
                </a:lnTo>
                <a:lnTo>
                  <a:pt x="3129" y="3121"/>
                </a:lnTo>
                <a:lnTo>
                  <a:pt x="3125" y="3123"/>
                </a:lnTo>
                <a:lnTo>
                  <a:pt x="3121" y="3125"/>
                </a:lnTo>
                <a:lnTo>
                  <a:pt x="3118" y="3125"/>
                </a:lnTo>
                <a:lnTo>
                  <a:pt x="3114" y="3123"/>
                </a:lnTo>
                <a:lnTo>
                  <a:pt x="3110" y="3125"/>
                </a:lnTo>
                <a:lnTo>
                  <a:pt x="3105" y="3125"/>
                </a:lnTo>
                <a:lnTo>
                  <a:pt x="3103" y="3125"/>
                </a:lnTo>
                <a:lnTo>
                  <a:pt x="3099" y="3125"/>
                </a:lnTo>
                <a:lnTo>
                  <a:pt x="3096" y="3125"/>
                </a:lnTo>
                <a:lnTo>
                  <a:pt x="3094" y="3125"/>
                </a:lnTo>
                <a:lnTo>
                  <a:pt x="3092" y="3127"/>
                </a:lnTo>
                <a:lnTo>
                  <a:pt x="3087" y="3130"/>
                </a:lnTo>
                <a:lnTo>
                  <a:pt x="3083" y="3130"/>
                </a:lnTo>
                <a:lnTo>
                  <a:pt x="3076" y="3130"/>
                </a:lnTo>
                <a:lnTo>
                  <a:pt x="3072" y="3130"/>
                </a:lnTo>
                <a:lnTo>
                  <a:pt x="3070" y="3130"/>
                </a:lnTo>
                <a:lnTo>
                  <a:pt x="3068" y="3130"/>
                </a:lnTo>
                <a:lnTo>
                  <a:pt x="3065" y="3130"/>
                </a:lnTo>
                <a:lnTo>
                  <a:pt x="3063" y="3130"/>
                </a:lnTo>
                <a:lnTo>
                  <a:pt x="3061" y="3130"/>
                </a:lnTo>
                <a:lnTo>
                  <a:pt x="3054" y="3127"/>
                </a:lnTo>
                <a:lnTo>
                  <a:pt x="3048" y="3123"/>
                </a:lnTo>
                <a:lnTo>
                  <a:pt x="3046" y="3123"/>
                </a:lnTo>
                <a:lnTo>
                  <a:pt x="3043" y="3123"/>
                </a:lnTo>
                <a:lnTo>
                  <a:pt x="3041" y="3123"/>
                </a:lnTo>
                <a:lnTo>
                  <a:pt x="3041" y="3125"/>
                </a:lnTo>
                <a:lnTo>
                  <a:pt x="3039" y="3125"/>
                </a:lnTo>
                <a:lnTo>
                  <a:pt x="3039" y="3127"/>
                </a:lnTo>
                <a:lnTo>
                  <a:pt x="3039" y="3130"/>
                </a:lnTo>
                <a:lnTo>
                  <a:pt x="3039" y="3132"/>
                </a:lnTo>
                <a:lnTo>
                  <a:pt x="3039" y="3134"/>
                </a:lnTo>
                <a:lnTo>
                  <a:pt x="3039" y="3136"/>
                </a:lnTo>
                <a:lnTo>
                  <a:pt x="3041" y="3138"/>
                </a:lnTo>
                <a:lnTo>
                  <a:pt x="3039" y="3138"/>
                </a:lnTo>
                <a:lnTo>
                  <a:pt x="3039" y="3141"/>
                </a:lnTo>
                <a:lnTo>
                  <a:pt x="3039" y="3143"/>
                </a:lnTo>
                <a:lnTo>
                  <a:pt x="3039" y="3145"/>
                </a:lnTo>
                <a:lnTo>
                  <a:pt x="3041" y="3147"/>
                </a:lnTo>
                <a:lnTo>
                  <a:pt x="3041" y="3149"/>
                </a:lnTo>
                <a:lnTo>
                  <a:pt x="3043" y="3154"/>
                </a:lnTo>
                <a:lnTo>
                  <a:pt x="3043" y="3156"/>
                </a:lnTo>
                <a:lnTo>
                  <a:pt x="3043" y="3158"/>
                </a:lnTo>
                <a:lnTo>
                  <a:pt x="3043" y="3160"/>
                </a:lnTo>
                <a:lnTo>
                  <a:pt x="3043" y="3163"/>
                </a:lnTo>
                <a:lnTo>
                  <a:pt x="3043" y="3165"/>
                </a:lnTo>
                <a:lnTo>
                  <a:pt x="3043" y="3167"/>
                </a:lnTo>
                <a:lnTo>
                  <a:pt x="3043" y="3169"/>
                </a:lnTo>
                <a:lnTo>
                  <a:pt x="3041" y="3171"/>
                </a:lnTo>
                <a:lnTo>
                  <a:pt x="3041" y="3174"/>
                </a:lnTo>
                <a:lnTo>
                  <a:pt x="3039" y="3174"/>
                </a:lnTo>
                <a:lnTo>
                  <a:pt x="3037" y="3178"/>
                </a:lnTo>
                <a:lnTo>
                  <a:pt x="3037" y="3180"/>
                </a:lnTo>
                <a:lnTo>
                  <a:pt x="3035" y="3180"/>
                </a:lnTo>
                <a:lnTo>
                  <a:pt x="3035" y="3182"/>
                </a:lnTo>
                <a:lnTo>
                  <a:pt x="3032" y="3185"/>
                </a:lnTo>
                <a:lnTo>
                  <a:pt x="3028" y="3185"/>
                </a:lnTo>
                <a:lnTo>
                  <a:pt x="3024" y="3187"/>
                </a:lnTo>
                <a:lnTo>
                  <a:pt x="3024" y="3185"/>
                </a:lnTo>
                <a:lnTo>
                  <a:pt x="3021" y="3185"/>
                </a:lnTo>
                <a:lnTo>
                  <a:pt x="3019" y="3185"/>
                </a:lnTo>
                <a:lnTo>
                  <a:pt x="3019" y="3187"/>
                </a:lnTo>
                <a:lnTo>
                  <a:pt x="3015" y="3189"/>
                </a:lnTo>
                <a:lnTo>
                  <a:pt x="3010" y="3191"/>
                </a:lnTo>
                <a:lnTo>
                  <a:pt x="3008" y="3191"/>
                </a:lnTo>
                <a:lnTo>
                  <a:pt x="3006" y="3191"/>
                </a:lnTo>
                <a:lnTo>
                  <a:pt x="3004" y="3193"/>
                </a:lnTo>
                <a:lnTo>
                  <a:pt x="3004" y="3196"/>
                </a:lnTo>
                <a:lnTo>
                  <a:pt x="3001" y="3196"/>
                </a:lnTo>
                <a:lnTo>
                  <a:pt x="3001" y="3198"/>
                </a:lnTo>
                <a:lnTo>
                  <a:pt x="2999" y="3200"/>
                </a:lnTo>
                <a:lnTo>
                  <a:pt x="2997" y="3200"/>
                </a:lnTo>
                <a:lnTo>
                  <a:pt x="2997" y="3202"/>
                </a:lnTo>
                <a:lnTo>
                  <a:pt x="2990" y="3204"/>
                </a:lnTo>
                <a:lnTo>
                  <a:pt x="2988" y="3204"/>
                </a:lnTo>
                <a:lnTo>
                  <a:pt x="2988" y="3207"/>
                </a:lnTo>
                <a:lnTo>
                  <a:pt x="2988" y="3209"/>
                </a:lnTo>
                <a:lnTo>
                  <a:pt x="2986" y="3209"/>
                </a:lnTo>
                <a:lnTo>
                  <a:pt x="2986" y="3211"/>
                </a:lnTo>
                <a:lnTo>
                  <a:pt x="2984" y="3211"/>
                </a:lnTo>
                <a:lnTo>
                  <a:pt x="2984" y="3213"/>
                </a:lnTo>
                <a:lnTo>
                  <a:pt x="2984" y="3216"/>
                </a:lnTo>
                <a:lnTo>
                  <a:pt x="2986" y="3218"/>
                </a:lnTo>
                <a:lnTo>
                  <a:pt x="2988" y="3218"/>
                </a:lnTo>
                <a:lnTo>
                  <a:pt x="2988" y="3220"/>
                </a:lnTo>
                <a:lnTo>
                  <a:pt x="2999" y="3222"/>
                </a:lnTo>
                <a:lnTo>
                  <a:pt x="3001" y="3224"/>
                </a:lnTo>
                <a:lnTo>
                  <a:pt x="3004" y="3224"/>
                </a:lnTo>
                <a:lnTo>
                  <a:pt x="3006" y="3224"/>
                </a:lnTo>
                <a:lnTo>
                  <a:pt x="3008" y="3224"/>
                </a:lnTo>
                <a:lnTo>
                  <a:pt x="3010" y="3227"/>
                </a:lnTo>
                <a:lnTo>
                  <a:pt x="3012" y="3227"/>
                </a:lnTo>
                <a:lnTo>
                  <a:pt x="3015" y="3224"/>
                </a:lnTo>
                <a:lnTo>
                  <a:pt x="3017" y="3224"/>
                </a:lnTo>
                <a:lnTo>
                  <a:pt x="3017" y="3222"/>
                </a:lnTo>
                <a:lnTo>
                  <a:pt x="3019" y="3222"/>
                </a:lnTo>
                <a:lnTo>
                  <a:pt x="3019" y="3220"/>
                </a:lnTo>
                <a:lnTo>
                  <a:pt x="3021" y="3220"/>
                </a:lnTo>
                <a:lnTo>
                  <a:pt x="3024" y="3220"/>
                </a:lnTo>
                <a:lnTo>
                  <a:pt x="3024" y="3222"/>
                </a:lnTo>
                <a:lnTo>
                  <a:pt x="3026" y="3222"/>
                </a:lnTo>
                <a:lnTo>
                  <a:pt x="3028" y="3224"/>
                </a:lnTo>
                <a:lnTo>
                  <a:pt x="3030" y="3224"/>
                </a:lnTo>
                <a:lnTo>
                  <a:pt x="3032" y="3224"/>
                </a:lnTo>
                <a:lnTo>
                  <a:pt x="3035" y="3224"/>
                </a:lnTo>
                <a:lnTo>
                  <a:pt x="3035" y="3227"/>
                </a:lnTo>
                <a:lnTo>
                  <a:pt x="3037" y="3227"/>
                </a:lnTo>
                <a:lnTo>
                  <a:pt x="3039" y="3227"/>
                </a:lnTo>
                <a:lnTo>
                  <a:pt x="3041" y="3227"/>
                </a:lnTo>
                <a:lnTo>
                  <a:pt x="3041" y="3227"/>
                </a:lnTo>
                <a:lnTo>
                  <a:pt x="3048" y="3229"/>
                </a:lnTo>
                <a:lnTo>
                  <a:pt x="3052" y="3231"/>
                </a:lnTo>
                <a:lnTo>
                  <a:pt x="3054" y="3231"/>
                </a:lnTo>
                <a:lnTo>
                  <a:pt x="3054" y="3233"/>
                </a:lnTo>
                <a:lnTo>
                  <a:pt x="3054" y="3235"/>
                </a:lnTo>
                <a:lnTo>
                  <a:pt x="3057" y="3238"/>
                </a:lnTo>
                <a:lnTo>
                  <a:pt x="3057" y="3242"/>
                </a:lnTo>
                <a:lnTo>
                  <a:pt x="3054" y="3246"/>
                </a:lnTo>
                <a:lnTo>
                  <a:pt x="3054" y="3249"/>
                </a:lnTo>
                <a:lnTo>
                  <a:pt x="3052" y="3249"/>
                </a:lnTo>
                <a:lnTo>
                  <a:pt x="3052" y="3251"/>
                </a:lnTo>
                <a:lnTo>
                  <a:pt x="3050" y="3251"/>
                </a:lnTo>
                <a:lnTo>
                  <a:pt x="3050" y="3253"/>
                </a:lnTo>
                <a:lnTo>
                  <a:pt x="3048" y="3253"/>
                </a:lnTo>
                <a:lnTo>
                  <a:pt x="3048" y="3255"/>
                </a:lnTo>
                <a:lnTo>
                  <a:pt x="3046" y="3255"/>
                </a:lnTo>
                <a:lnTo>
                  <a:pt x="3041" y="3257"/>
                </a:lnTo>
                <a:lnTo>
                  <a:pt x="3039" y="3255"/>
                </a:lnTo>
                <a:lnTo>
                  <a:pt x="3035" y="3255"/>
                </a:lnTo>
                <a:lnTo>
                  <a:pt x="3032" y="3255"/>
                </a:lnTo>
                <a:lnTo>
                  <a:pt x="3028" y="3255"/>
                </a:lnTo>
                <a:lnTo>
                  <a:pt x="3026" y="3255"/>
                </a:lnTo>
                <a:lnTo>
                  <a:pt x="3024" y="3255"/>
                </a:lnTo>
                <a:lnTo>
                  <a:pt x="3021" y="3255"/>
                </a:lnTo>
                <a:lnTo>
                  <a:pt x="3019" y="3255"/>
                </a:lnTo>
                <a:lnTo>
                  <a:pt x="3019" y="3255"/>
                </a:lnTo>
                <a:lnTo>
                  <a:pt x="3017" y="3255"/>
                </a:lnTo>
                <a:lnTo>
                  <a:pt x="3015" y="3255"/>
                </a:lnTo>
                <a:lnTo>
                  <a:pt x="3015" y="3253"/>
                </a:lnTo>
                <a:lnTo>
                  <a:pt x="3012" y="3253"/>
                </a:lnTo>
                <a:lnTo>
                  <a:pt x="3010" y="3253"/>
                </a:lnTo>
                <a:lnTo>
                  <a:pt x="3008" y="3253"/>
                </a:lnTo>
                <a:lnTo>
                  <a:pt x="3004" y="3253"/>
                </a:lnTo>
                <a:lnTo>
                  <a:pt x="3001" y="3253"/>
                </a:lnTo>
                <a:lnTo>
                  <a:pt x="2997" y="3253"/>
                </a:lnTo>
                <a:lnTo>
                  <a:pt x="2995" y="3253"/>
                </a:lnTo>
                <a:lnTo>
                  <a:pt x="2990" y="3253"/>
                </a:lnTo>
                <a:lnTo>
                  <a:pt x="2988" y="3253"/>
                </a:lnTo>
                <a:lnTo>
                  <a:pt x="2986" y="3255"/>
                </a:lnTo>
                <a:lnTo>
                  <a:pt x="2984" y="3255"/>
                </a:lnTo>
                <a:lnTo>
                  <a:pt x="2982" y="3255"/>
                </a:lnTo>
                <a:lnTo>
                  <a:pt x="2977" y="3257"/>
                </a:lnTo>
                <a:lnTo>
                  <a:pt x="2975" y="3260"/>
                </a:lnTo>
                <a:lnTo>
                  <a:pt x="2973" y="3262"/>
                </a:lnTo>
                <a:lnTo>
                  <a:pt x="2973" y="3264"/>
                </a:lnTo>
                <a:lnTo>
                  <a:pt x="2971" y="3266"/>
                </a:lnTo>
                <a:lnTo>
                  <a:pt x="2971" y="3268"/>
                </a:lnTo>
                <a:lnTo>
                  <a:pt x="2973" y="3271"/>
                </a:lnTo>
                <a:lnTo>
                  <a:pt x="2973" y="3273"/>
                </a:lnTo>
                <a:lnTo>
                  <a:pt x="2973" y="3275"/>
                </a:lnTo>
                <a:lnTo>
                  <a:pt x="2975" y="3277"/>
                </a:lnTo>
                <a:lnTo>
                  <a:pt x="2975" y="3279"/>
                </a:lnTo>
                <a:lnTo>
                  <a:pt x="2975" y="3282"/>
                </a:lnTo>
                <a:lnTo>
                  <a:pt x="2975" y="3284"/>
                </a:lnTo>
                <a:lnTo>
                  <a:pt x="2975" y="3286"/>
                </a:lnTo>
                <a:lnTo>
                  <a:pt x="2973" y="3286"/>
                </a:lnTo>
                <a:lnTo>
                  <a:pt x="2973" y="3288"/>
                </a:lnTo>
                <a:lnTo>
                  <a:pt x="2971" y="3290"/>
                </a:lnTo>
                <a:lnTo>
                  <a:pt x="2971" y="3293"/>
                </a:lnTo>
                <a:lnTo>
                  <a:pt x="2968" y="3297"/>
                </a:lnTo>
                <a:lnTo>
                  <a:pt x="2968" y="3299"/>
                </a:lnTo>
                <a:lnTo>
                  <a:pt x="2968" y="3302"/>
                </a:lnTo>
                <a:lnTo>
                  <a:pt x="2968" y="3304"/>
                </a:lnTo>
                <a:lnTo>
                  <a:pt x="2968" y="3306"/>
                </a:lnTo>
                <a:lnTo>
                  <a:pt x="2968" y="3308"/>
                </a:lnTo>
                <a:lnTo>
                  <a:pt x="2971" y="3308"/>
                </a:lnTo>
                <a:lnTo>
                  <a:pt x="2971" y="3310"/>
                </a:lnTo>
                <a:lnTo>
                  <a:pt x="2973" y="3310"/>
                </a:lnTo>
                <a:lnTo>
                  <a:pt x="2975" y="3310"/>
                </a:lnTo>
                <a:lnTo>
                  <a:pt x="2977" y="3313"/>
                </a:lnTo>
                <a:lnTo>
                  <a:pt x="2979" y="3313"/>
                </a:lnTo>
                <a:lnTo>
                  <a:pt x="2982" y="3313"/>
                </a:lnTo>
                <a:lnTo>
                  <a:pt x="2984" y="3315"/>
                </a:lnTo>
                <a:lnTo>
                  <a:pt x="2986" y="3315"/>
                </a:lnTo>
                <a:lnTo>
                  <a:pt x="2988" y="3315"/>
                </a:lnTo>
                <a:lnTo>
                  <a:pt x="2990" y="3315"/>
                </a:lnTo>
                <a:lnTo>
                  <a:pt x="2993" y="3317"/>
                </a:lnTo>
                <a:lnTo>
                  <a:pt x="2995" y="3317"/>
                </a:lnTo>
                <a:lnTo>
                  <a:pt x="2997" y="3319"/>
                </a:lnTo>
                <a:lnTo>
                  <a:pt x="2999" y="3319"/>
                </a:lnTo>
                <a:lnTo>
                  <a:pt x="2999" y="3321"/>
                </a:lnTo>
                <a:lnTo>
                  <a:pt x="3001" y="3324"/>
                </a:lnTo>
                <a:lnTo>
                  <a:pt x="3004" y="3326"/>
                </a:lnTo>
                <a:lnTo>
                  <a:pt x="3008" y="3328"/>
                </a:lnTo>
                <a:lnTo>
                  <a:pt x="3010" y="3330"/>
                </a:lnTo>
                <a:lnTo>
                  <a:pt x="3012" y="3330"/>
                </a:lnTo>
                <a:lnTo>
                  <a:pt x="3012" y="3332"/>
                </a:lnTo>
                <a:lnTo>
                  <a:pt x="3015" y="3332"/>
                </a:lnTo>
                <a:lnTo>
                  <a:pt x="3019" y="3332"/>
                </a:lnTo>
                <a:lnTo>
                  <a:pt x="3021" y="3332"/>
                </a:lnTo>
                <a:lnTo>
                  <a:pt x="3024" y="3332"/>
                </a:lnTo>
                <a:lnTo>
                  <a:pt x="3026" y="3332"/>
                </a:lnTo>
                <a:lnTo>
                  <a:pt x="3028" y="3332"/>
                </a:lnTo>
                <a:lnTo>
                  <a:pt x="3030" y="3335"/>
                </a:lnTo>
                <a:lnTo>
                  <a:pt x="3035" y="3337"/>
                </a:lnTo>
                <a:lnTo>
                  <a:pt x="3037" y="3337"/>
                </a:lnTo>
                <a:lnTo>
                  <a:pt x="3039" y="3339"/>
                </a:lnTo>
                <a:lnTo>
                  <a:pt x="3039" y="3341"/>
                </a:lnTo>
                <a:lnTo>
                  <a:pt x="3039" y="3343"/>
                </a:lnTo>
                <a:lnTo>
                  <a:pt x="3039" y="3346"/>
                </a:lnTo>
                <a:lnTo>
                  <a:pt x="3039" y="3348"/>
                </a:lnTo>
                <a:lnTo>
                  <a:pt x="3039" y="3352"/>
                </a:lnTo>
                <a:lnTo>
                  <a:pt x="3037" y="3357"/>
                </a:lnTo>
                <a:lnTo>
                  <a:pt x="3037" y="3359"/>
                </a:lnTo>
                <a:lnTo>
                  <a:pt x="3037" y="3365"/>
                </a:lnTo>
                <a:lnTo>
                  <a:pt x="3035" y="3365"/>
                </a:lnTo>
                <a:lnTo>
                  <a:pt x="3035" y="3370"/>
                </a:lnTo>
                <a:lnTo>
                  <a:pt x="3032" y="3372"/>
                </a:lnTo>
                <a:lnTo>
                  <a:pt x="3032" y="3374"/>
                </a:lnTo>
                <a:lnTo>
                  <a:pt x="3032" y="3376"/>
                </a:lnTo>
                <a:lnTo>
                  <a:pt x="3032" y="3379"/>
                </a:lnTo>
                <a:lnTo>
                  <a:pt x="3035" y="3379"/>
                </a:lnTo>
                <a:lnTo>
                  <a:pt x="3037" y="3379"/>
                </a:lnTo>
                <a:lnTo>
                  <a:pt x="3039" y="3381"/>
                </a:lnTo>
                <a:lnTo>
                  <a:pt x="3041" y="3381"/>
                </a:lnTo>
                <a:lnTo>
                  <a:pt x="3046" y="3379"/>
                </a:lnTo>
                <a:lnTo>
                  <a:pt x="3050" y="3379"/>
                </a:lnTo>
                <a:lnTo>
                  <a:pt x="3052" y="3379"/>
                </a:lnTo>
                <a:lnTo>
                  <a:pt x="3054" y="3379"/>
                </a:lnTo>
                <a:lnTo>
                  <a:pt x="3057" y="3379"/>
                </a:lnTo>
                <a:lnTo>
                  <a:pt x="3059" y="3379"/>
                </a:lnTo>
                <a:lnTo>
                  <a:pt x="3061" y="3381"/>
                </a:lnTo>
                <a:lnTo>
                  <a:pt x="3061" y="3383"/>
                </a:lnTo>
                <a:lnTo>
                  <a:pt x="3063" y="3385"/>
                </a:lnTo>
                <a:lnTo>
                  <a:pt x="3061" y="3385"/>
                </a:lnTo>
                <a:lnTo>
                  <a:pt x="3061" y="3385"/>
                </a:lnTo>
                <a:lnTo>
                  <a:pt x="3061" y="3390"/>
                </a:lnTo>
                <a:lnTo>
                  <a:pt x="3061" y="3392"/>
                </a:lnTo>
                <a:lnTo>
                  <a:pt x="3061" y="3396"/>
                </a:lnTo>
                <a:lnTo>
                  <a:pt x="3061" y="3399"/>
                </a:lnTo>
                <a:lnTo>
                  <a:pt x="3061" y="3401"/>
                </a:lnTo>
                <a:lnTo>
                  <a:pt x="3059" y="3407"/>
                </a:lnTo>
                <a:lnTo>
                  <a:pt x="3059" y="3410"/>
                </a:lnTo>
                <a:lnTo>
                  <a:pt x="3057" y="3412"/>
                </a:lnTo>
                <a:lnTo>
                  <a:pt x="3054" y="3414"/>
                </a:lnTo>
                <a:lnTo>
                  <a:pt x="3054" y="3416"/>
                </a:lnTo>
                <a:lnTo>
                  <a:pt x="3054" y="3418"/>
                </a:lnTo>
                <a:lnTo>
                  <a:pt x="3054" y="3423"/>
                </a:lnTo>
                <a:lnTo>
                  <a:pt x="3052" y="3423"/>
                </a:lnTo>
                <a:lnTo>
                  <a:pt x="3052" y="3425"/>
                </a:lnTo>
                <a:lnTo>
                  <a:pt x="3052" y="3427"/>
                </a:lnTo>
                <a:lnTo>
                  <a:pt x="3050" y="3429"/>
                </a:lnTo>
                <a:lnTo>
                  <a:pt x="3046" y="3434"/>
                </a:lnTo>
                <a:lnTo>
                  <a:pt x="3043" y="3434"/>
                </a:lnTo>
                <a:lnTo>
                  <a:pt x="3039" y="3434"/>
                </a:lnTo>
                <a:lnTo>
                  <a:pt x="3021" y="3429"/>
                </a:lnTo>
                <a:lnTo>
                  <a:pt x="3019" y="3429"/>
                </a:lnTo>
                <a:lnTo>
                  <a:pt x="3012" y="3429"/>
                </a:lnTo>
                <a:lnTo>
                  <a:pt x="3008" y="3429"/>
                </a:lnTo>
                <a:lnTo>
                  <a:pt x="3006" y="3429"/>
                </a:lnTo>
                <a:lnTo>
                  <a:pt x="3004" y="3425"/>
                </a:lnTo>
                <a:lnTo>
                  <a:pt x="2993" y="3405"/>
                </a:lnTo>
                <a:lnTo>
                  <a:pt x="2993" y="3403"/>
                </a:lnTo>
                <a:lnTo>
                  <a:pt x="2990" y="3401"/>
                </a:lnTo>
                <a:lnTo>
                  <a:pt x="2993" y="3401"/>
                </a:lnTo>
                <a:lnTo>
                  <a:pt x="2990" y="3401"/>
                </a:lnTo>
                <a:lnTo>
                  <a:pt x="2990" y="3399"/>
                </a:lnTo>
                <a:lnTo>
                  <a:pt x="2988" y="3399"/>
                </a:lnTo>
                <a:lnTo>
                  <a:pt x="2988" y="3396"/>
                </a:lnTo>
                <a:lnTo>
                  <a:pt x="2986" y="3396"/>
                </a:lnTo>
                <a:lnTo>
                  <a:pt x="2984" y="3396"/>
                </a:lnTo>
                <a:lnTo>
                  <a:pt x="2982" y="3396"/>
                </a:lnTo>
                <a:lnTo>
                  <a:pt x="2977" y="3396"/>
                </a:lnTo>
                <a:lnTo>
                  <a:pt x="2977" y="3399"/>
                </a:lnTo>
                <a:lnTo>
                  <a:pt x="2975" y="3399"/>
                </a:lnTo>
                <a:lnTo>
                  <a:pt x="2973" y="3401"/>
                </a:lnTo>
                <a:lnTo>
                  <a:pt x="2971" y="3401"/>
                </a:lnTo>
                <a:lnTo>
                  <a:pt x="2971" y="3403"/>
                </a:lnTo>
                <a:lnTo>
                  <a:pt x="2968" y="3405"/>
                </a:lnTo>
                <a:lnTo>
                  <a:pt x="2968" y="3407"/>
                </a:lnTo>
                <a:lnTo>
                  <a:pt x="2971" y="3407"/>
                </a:lnTo>
                <a:lnTo>
                  <a:pt x="2971" y="3410"/>
                </a:lnTo>
                <a:lnTo>
                  <a:pt x="2966" y="3418"/>
                </a:lnTo>
                <a:lnTo>
                  <a:pt x="2964" y="3421"/>
                </a:lnTo>
                <a:lnTo>
                  <a:pt x="2955" y="3429"/>
                </a:lnTo>
                <a:lnTo>
                  <a:pt x="2953" y="3432"/>
                </a:lnTo>
                <a:lnTo>
                  <a:pt x="2953" y="3434"/>
                </a:lnTo>
                <a:lnTo>
                  <a:pt x="2951" y="3434"/>
                </a:lnTo>
                <a:lnTo>
                  <a:pt x="2949" y="3436"/>
                </a:lnTo>
                <a:lnTo>
                  <a:pt x="2944" y="3436"/>
                </a:lnTo>
                <a:lnTo>
                  <a:pt x="2944" y="3438"/>
                </a:lnTo>
                <a:lnTo>
                  <a:pt x="2942" y="3438"/>
                </a:lnTo>
                <a:lnTo>
                  <a:pt x="2940" y="3440"/>
                </a:lnTo>
                <a:lnTo>
                  <a:pt x="2938" y="3445"/>
                </a:lnTo>
                <a:lnTo>
                  <a:pt x="2938" y="3447"/>
                </a:lnTo>
                <a:lnTo>
                  <a:pt x="2938" y="3449"/>
                </a:lnTo>
                <a:lnTo>
                  <a:pt x="2938" y="3451"/>
                </a:lnTo>
                <a:lnTo>
                  <a:pt x="2938" y="3454"/>
                </a:lnTo>
                <a:lnTo>
                  <a:pt x="2938" y="3456"/>
                </a:lnTo>
                <a:lnTo>
                  <a:pt x="2938" y="3458"/>
                </a:lnTo>
                <a:lnTo>
                  <a:pt x="2938" y="3460"/>
                </a:lnTo>
                <a:lnTo>
                  <a:pt x="2940" y="3460"/>
                </a:lnTo>
                <a:lnTo>
                  <a:pt x="2942" y="3462"/>
                </a:lnTo>
                <a:lnTo>
                  <a:pt x="2944" y="3462"/>
                </a:lnTo>
                <a:lnTo>
                  <a:pt x="2951" y="3465"/>
                </a:lnTo>
                <a:lnTo>
                  <a:pt x="2953" y="3467"/>
                </a:lnTo>
                <a:lnTo>
                  <a:pt x="2957" y="3467"/>
                </a:lnTo>
                <a:lnTo>
                  <a:pt x="2960" y="3467"/>
                </a:lnTo>
                <a:lnTo>
                  <a:pt x="2962" y="3467"/>
                </a:lnTo>
                <a:lnTo>
                  <a:pt x="2964" y="3467"/>
                </a:lnTo>
                <a:lnTo>
                  <a:pt x="2966" y="3467"/>
                </a:lnTo>
                <a:lnTo>
                  <a:pt x="2966" y="3467"/>
                </a:lnTo>
                <a:lnTo>
                  <a:pt x="2968" y="3469"/>
                </a:lnTo>
                <a:lnTo>
                  <a:pt x="2971" y="3469"/>
                </a:lnTo>
                <a:lnTo>
                  <a:pt x="2973" y="3474"/>
                </a:lnTo>
                <a:lnTo>
                  <a:pt x="2975" y="3476"/>
                </a:lnTo>
                <a:lnTo>
                  <a:pt x="2975" y="3478"/>
                </a:lnTo>
                <a:lnTo>
                  <a:pt x="2975" y="3482"/>
                </a:lnTo>
                <a:lnTo>
                  <a:pt x="2975" y="3485"/>
                </a:lnTo>
                <a:lnTo>
                  <a:pt x="2971" y="3489"/>
                </a:lnTo>
                <a:lnTo>
                  <a:pt x="2966" y="3491"/>
                </a:lnTo>
                <a:lnTo>
                  <a:pt x="2964" y="3491"/>
                </a:lnTo>
                <a:lnTo>
                  <a:pt x="2953" y="3491"/>
                </a:lnTo>
                <a:lnTo>
                  <a:pt x="2946" y="3493"/>
                </a:lnTo>
                <a:lnTo>
                  <a:pt x="2944" y="3493"/>
                </a:lnTo>
                <a:lnTo>
                  <a:pt x="2940" y="3493"/>
                </a:lnTo>
                <a:lnTo>
                  <a:pt x="2931" y="3491"/>
                </a:lnTo>
                <a:lnTo>
                  <a:pt x="2929" y="3491"/>
                </a:lnTo>
                <a:lnTo>
                  <a:pt x="2926" y="3491"/>
                </a:lnTo>
                <a:lnTo>
                  <a:pt x="2915" y="3491"/>
                </a:lnTo>
                <a:lnTo>
                  <a:pt x="2907" y="3491"/>
                </a:lnTo>
                <a:lnTo>
                  <a:pt x="2902" y="3491"/>
                </a:lnTo>
                <a:lnTo>
                  <a:pt x="2898" y="3491"/>
                </a:lnTo>
                <a:lnTo>
                  <a:pt x="2898" y="3491"/>
                </a:lnTo>
                <a:lnTo>
                  <a:pt x="2896" y="3491"/>
                </a:lnTo>
                <a:lnTo>
                  <a:pt x="2896" y="3493"/>
                </a:lnTo>
                <a:lnTo>
                  <a:pt x="2896" y="3496"/>
                </a:lnTo>
                <a:lnTo>
                  <a:pt x="2896" y="3498"/>
                </a:lnTo>
                <a:lnTo>
                  <a:pt x="2898" y="3502"/>
                </a:lnTo>
                <a:lnTo>
                  <a:pt x="2900" y="3502"/>
                </a:lnTo>
                <a:lnTo>
                  <a:pt x="2902" y="3504"/>
                </a:lnTo>
                <a:lnTo>
                  <a:pt x="2904" y="3509"/>
                </a:lnTo>
                <a:lnTo>
                  <a:pt x="2907" y="3509"/>
                </a:lnTo>
                <a:lnTo>
                  <a:pt x="2909" y="3511"/>
                </a:lnTo>
                <a:lnTo>
                  <a:pt x="2911" y="3513"/>
                </a:lnTo>
                <a:lnTo>
                  <a:pt x="2913" y="3513"/>
                </a:lnTo>
                <a:lnTo>
                  <a:pt x="2913" y="3513"/>
                </a:lnTo>
                <a:lnTo>
                  <a:pt x="2915" y="3515"/>
                </a:lnTo>
                <a:lnTo>
                  <a:pt x="2920" y="3513"/>
                </a:lnTo>
                <a:lnTo>
                  <a:pt x="2922" y="3513"/>
                </a:lnTo>
                <a:lnTo>
                  <a:pt x="2924" y="3513"/>
                </a:lnTo>
                <a:lnTo>
                  <a:pt x="2926" y="3513"/>
                </a:lnTo>
                <a:lnTo>
                  <a:pt x="2929" y="3513"/>
                </a:lnTo>
                <a:lnTo>
                  <a:pt x="2931" y="3513"/>
                </a:lnTo>
                <a:lnTo>
                  <a:pt x="2933" y="3513"/>
                </a:lnTo>
                <a:lnTo>
                  <a:pt x="2935" y="3515"/>
                </a:lnTo>
                <a:lnTo>
                  <a:pt x="2938" y="3515"/>
                </a:lnTo>
                <a:lnTo>
                  <a:pt x="2938" y="3518"/>
                </a:lnTo>
                <a:lnTo>
                  <a:pt x="2940" y="3520"/>
                </a:lnTo>
                <a:lnTo>
                  <a:pt x="2940" y="3522"/>
                </a:lnTo>
                <a:lnTo>
                  <a:pt x="2940" y="3524"/>
                </a:lnTo>
                <a:lnTo>
                  <a:pt x="2942" y="3524"/>
                </a:lnTo>
                <a:lnTo>
                  <a:pt x="2944" y="3526"/>
                </a:lnTo>
                <a:lnTo>
                  <a:pt x="2946" y="3526"/>
                </a:lnTo>
                <a:lnTo>
                  <a:pt x="2949" y="3526"/>
                </a:lnTo>
                <a:lnTo>
                  <a:pt x="2951" y="3526"/>
                </a:lnTo>
                <a:lnTo>
                  <a:pt x="2951" y="3529"/>
                </a:lnTo>
                <a:lnTo>
                  <a:pt x="2953" y="3529"/>
                </a:lnTo>
                <a:lnTo>
                  <a:pt x="2955" y="3529"/>
                </a:lnTo>
                <a:lnTo>
                  <a:pt x="2957" y="3531"/>
                </a:lnTo>
                <a:lnTo>
                  <a:pt x="2960" y="3533"/>
                </a:lnTo>
                <a:lnTo>
                  <a:pt x="2960" y="3535"/>
                </a:lnTo>
                <a:lnTo>
                  <a:pt x="2957" y="3537"/>
                </a:lnTo>
                <a:lnTo>
                  <a:pt x="2955" y="3540"/>
                </a:lnTo>
                <a:lnTo>
                  <a:pt x="2953" y="3540"/>
                </a:lnTo>
                <a:lnTo>
                  <a:pt x="2951" y="3540"/>
                </a:lnTo>
                <a:lnTo>
                  <a:pt x="2949" y="3542"/>
                </a:lnTo>
                <a:lnTo>
                  <a:pt x="2946" y="3544"/>
                </a:lnTo>
                <a:lnTo>
                  <a:pt x="2944" y="3544"/>
                </a:lnTo>
                <a:lnTo>
                  <a:pt x="2944" y="3546"/>
                </a:lnTo>
                <a:lnTo>
                  <a:pt x="2942" y="3546"/>
                </a:lnTo>
                <a:lnTo>
                  <a:pt x="2944" y="3546"/>
                </a:lnTo>
                <a:lnTo>
                  <a:pt x="2944" y="3548"/>
                </a:lnTo>
                <a:lnTo>
                  <a:pt x="2944" y="3551"/>
                </a:lnTo>
                <a:lnTo>
                  <a:pt x="2946" y="3551"/>
                </a:lnTo>
                <a:lnTo>
                  <a:pt x="2949" y="3555"/>
                </a:lnTo>
                <a:lnTo>
                  <a:pt x="2949" y="3557"/>
                </a:lnTo>
                <a:lnTo>
                  <a:pt x="2946" y="3562"/>
                </a:lnTo>
                <a:lnTo>
                  <a:pt x="2946" y="3568"/>
                </a:lnTo>
                <a:lnTo>
                  <a:pt x="2946" y="3575"/>
                </a:lnTo>
                <a:lnTo>
                  <a:pt x="2946" y="3577"/>
                </a:lnTo>
                <a:lnTo>
                  <a:pt x="2949" y="3579"/>
                </a:lnTo>
                <a:lnTo>
                  <a:pt x="2949" y="3582"/>
                </a:lnTo>
                <a:lnTo>
                  <a:pt x="2949" y="3584"/>
                </a:lnTo>
                <a:lnTo>
                  <a:pt x="2951" y="3586"/>
                </a:lnTo>
                <a:lnTo>
                  <a:pt x="2953" y="3586"/>
                </a:lnTo>
                <a:lnTo>
                  <a:pt x="2955" y="3588"/>
                </a:lnTo>
                <a:lnTo>
                  <a:pt x="2962" y="3588"/>
                </a:lnTo>
                <a:lnTo>
                  <a:pt x="2964" y="3588"/>
                </a:lnTo>
                <a:lnTo>
                  <a:pt x="2966" y="3586"/>
                </a:lnTo>
                <a:lnTo>
                  <a:pt x="2966" y="3586"/>
                </a:lnTo>
                <a:lnTo>
                  <a:pt x="2968" y="3586"/>
                </a:lnTo>
                <a:lnTo>
                  <a:pt x="2971" y="3586"/>
                </a:lnTo>
                <a:lnTo>
                  <a:pt x="2973" y="3584"/>
                </a:lnTo>
                <a:lnTo>
                  <a:pt x="2975" y="3582"/>
                </a:lnTo>
                <a:lnTo>
                  <a:pt x="2977" y="3582"/>
                </a:lnTo>
                <a:lnTo>
                  <a:pt x="2979" y="3584"/>
                </a:lnTo>
                <a:lnTo>
                  <a:pt x="2982" y="3586"/>
                </a:lnTo>
                <a:lnTo>
                  <a:pt x="2982" y="3588"/>
                </a:lnTo>
                <a:lnTo>
                  <a:pt x="2979" y="3590"/>
                </a:lnTo>
                <a:lnTo>
                  <a:pt x="2977" y="3593"/>
                </a:lnTo>
                <a:lnTo>
                  <a:pt x="2975" y="3595"/>
                </a:lnTo>
                <a:lnTo>
                  <a:pt x="2971" y="3597"/>
                </a:lnTo>
                <a:lnTo>
                  <a:pt x="2966" y="3597"/>
                </a:lnTo>
                <a:lnTo>
                  <a:pt x="2964" y="3599"/>
                </a:lnTo>
                <a:lnTo>
                  <a:pt x="2962" y="3601"/>
                </a:lnTo>
                <a:lnTo>
                  <a:pt x="2962" y="3604"/>
                </a:lnTo>
                <a:lnTo>
                  <a:pt x="2960" y="3606"/>
                </a:lnTo>
                <a:lnTo>
                  <a:pt x="2960" y="3608"/>
                </a:lnTo>
                <a:lnTo>
                  <a:pt x="2960" y="3610"/>
                </a:lnTo>
                <a:lnTo>
                  <a:pt x="2957" y="3612"/>
                </a:lnTo>
                <a:lnTo>
                  <a:pt x="2957" y="3615"/>
                </a:lnTo>
                <a:lnTo>
                  <a:pt x="2955" y="3617"/>
                </a:lnTo>
                <a:lnTo>
                  <a:pt x="2951" y="3619"/>
                </a:lnTo>
                <a:lnTo>
                  <a:pt x="2946" y="3621"/>
                </a:lnTo>
                <a:lnTo>
                  <a:pt x="2944" y="3623"/>
                </a:lnTo>
                <a:lnTo>
                  <a:pt x="2942" y="3628"/>
                </a:lnTo>
                <a:lnTo>
                  <a:pt x="2942" y="3632"/>
                </a:lnTo>
                <a:lnTo>
                  <a:pt x="2942" y="3637"/>
                </a:lnTo>
                <a:lnTo>
                  <a:pt x="2940" y="3641"/>
                </a:lnTo>
                <a:lnTo>
                  <a:pt x="2938" y="3641"/>
                </a:lnTo>
                <a:lnTo>
                  <a:pt x="2924" y="3641"/>
                </a:lnTo>
                <a:lnTo>
                  <a:pt x="2920" y="3639"/>
                </a:lnTo>
                <a:lnTo>
                  <a:pt x="2915" y="3639"/>
                </a:lnTo>
                <a:lnTo>
                  <a:pt x="2913" y="3641"/>
                </a:lnTo>
                <a:lnTo>
                  <a:pt x="2913" y="3643"/>
                </a:lnTo>
                <a:lnTo>
                  <a:pt x="2913" y="3646"/>
                </a:lnTo>
                <a:lnTo>
                  <a:pt x="2913" y="3648"/>
                </a:lnTo>
                <a:lnTo>
                  <a:pt x="2913" y="3650"/>
                </a:lnTo>
                <a:lnTo>
                  <a:pt x="2913" y="3652"/>
                </a:lnTo>
                <a:lnTo>
                  <a:pt x="2913" y="3654"/>
                </a:lnTo>
                <a:lnTo>
                  <a:pt x="2913" y="3657"/>
                </a:lnTo>
                <a:lnTo>
                  <a:pt x="2911" y="3663"/>
                </a:lnTo>
                <a:lnTo>
                  <a:pt x="2911" y="3665"/>
                </a:lnTo>
                <a:lnTo>
                  <a:pt x="2909" y="3668"/>
                </a:lnTo>
                <a:lnTo>
                  <a:pt x="2904" y="3676"/>
                </a:lnTo>
                <a:lnTo>
                  <a:pt x="2902" y="3679"/>
                </a:lnTo>
                <a:lnTo>
                  <a:pt x="2898" y="3683"/>
                </a:lnTo>
                <a:lnTo>
                  <a:pt x="2893" y="3683"/>
                </a:lnTo>
                <a:lnTo>
                  <a:pt x="2891" y="3683"/>
                </a:lnTo>
                <a:lnTo>
                  <a:pt x="2889" y="3683"/>
                </a:lnTo>
                <a:lnTo>
                  <a:pt x="2889" y="3685"/>
                </a:lnTo>
                <a:lnTo>
                  <a:pt x="2887" y="3685"/>
                </a:lnTo>
                <a:lnTo>
                  <a:pt x="2887" y="3687"/>
                </a:lnTo>
                <a:lnTo>
                  <a:pt x="2885" y="3687"/>
                </a:lnTo>
                <a:lnTo>
                  <a:pt x="2885" y="3690"/>
                </a:lnTo>
                <a:lnTo>
                  <a:pt x="2887" y="3692"/>
                </a:lnTo>
                <a:lnTo>
                  <a:pt x="2889" y="3692"/>
                </a:lnTo>
                <a:lnTo>
                  <a:pt x="2889" y="3694"/>
                </a:lnTo>
                <a:lnTo>
                  <a:pt x="2891" y="3694"/>
                </a:lnTo>
                <a:lnTo>
                  <a:pt x="2896" y="3696"/>
                </a:lnTo>
                <a:lnTo>
                  <a:pt x="2898" y="3696"/>
                </a:lnTo>
                <a:lnTo>
                  <a:pt x="2902" y="3698"/>
                </a:lnTo>
                <a:lnTo>
                  <a:pt x="2904" y="3701"/>
                </a:lnTo>
                <a:lnTo>
                  <a:pt x="2909" y="3703"/>
                </a:lnTo>
                <a:lnTo>
                  <a:pt x="2911" y="3709"/>
                </a:lnTo>
                <a:lnTo>
                  <a:pt x="2913" y="3714"/>
                </a:lnTo>
                <a:lnTo>
                  <a:pt x="2913" y="3718"/>
                </a:lnTo>
                <a:lnTo>
                  <a:pt x="2913" y="3721"/>
                </a:lnTo>
                <a:lnTo>
                  <a:pt x="2915" y="3723"/>
                </a:lnTo>
                <a:lnTo>
                  <a:pt x="2918" y="3723"/>
                </a:lnTo>
                <a:lnTo>
                  <a:pt x="2920" y="3723"/>
                </a:lnTo>
                <a:lnTo>
                  <a:pt x="2920" y="3721"/>
                </a:lnTo>
                <a:lnTo>
                  <a:pt x="2920" y="3718"/>
                </a:lnTo>
                <a:lnTo>
                  <a:pt x="2922" y="3716"/>
                </a:lnTo>
                <a:lnTo>
                  <a:pt x="2922" y="3714"/>
                </a:lnTo>
                <a:lnTo>
                  <a:pt x="2920" y="3709"/>
                </a:lnTo>
                <a:lnTo>
                  <a:pt x="2920" y="3705"/>
                </a:lnTo>
                <a:lnTo>
                  <a:pt x="2920" y="3703"/>
                </a:lnTo>
                <a:lnTo>
                  <a:pt x="2920" y="3703"/>
                </a:lnTo>
                <a:lnTo>
                  <a:pt x="2922" y="3701"/>
                </a:lnTo>
                <a:lnTo>
                  <a:pt x="2924" y="3701"/>
                </a:lnTo>
                <a:lnTo>
                  <a:pt x="2926" y="3698"/>
                </a:lnTo>
                <a:lnTo>
                  <a:pt x="2929" y="3698"/>
                </a:lnTo>
                <a:lnTo>
                  <a:pt x="2931" y="3698"/>
                </a:lnTo>
                <a:lnTo>
                  <a:pt x="2935" y="3701"/>
                </a:lnTo>
                <a:lnTo>
                  <a:pt x="2938" y="3703"/>
                </a:lnTo>
                <a:lnTo>
                  <a:pt x="2940" y="3703"/>
                </a:lnTo>
                <a:lnTo>
                  <a:pt x="2942" y="3705"/>
                </a:lnTo>
                <a:lnTo>
                  <a:pt x="2944" y="3709"/>
                </a:lnTo>
                <a:lnTo>
                  <a:pt x="2946" y="3718"/>
                </a:lnTo>
                <a:lnTo>
                  <a:pt x="2946" y="3723"/>
                </a:lnTo>
                <a:lnTo>
                  <a:pt x="2944" y="3727"/>
                </a:lnTo>
                <a:lnTo>
                  <a:pt x="2942" y="3732"/>
                </a:lnTo>
                <a:lnTo>
                  <a:pt x="2940" y="3738"/>
                </a:lnTo>
                <a:lnTo>
                  <a:pt x="2938" y="3740"/>
                </a:lnTo>
                <a:lnTo>
                  <a:pt x="2938" y="3745"/>
                </a:lnTo>
                <a:lnTo>
                  <a:pt x="2938" y="3747"/>
                </a:lnTo>
                <a:lnTo>
                  <a:pt x="2940" y="3749"/>
                </a:lnTo>
                <a:lnTo>
                  <a:pt x="2942" y="3749"/>
                </a:lnTo>
                <a:lnTo>
                  <a:pt x="2942" y="3751"/>
                </a:lnTo>
                <a:lnTo>
                  <a:pt x="2944" y="3751"/>
                </a:lnTo>
                <a:lnTo>
                  <a:pt x="2949" y="3754"/>
                </a:lnTo>
                <a:lnTo>
                  <a:pt x="2951" y="3754"/>
                </a:lnTo>
                <a:lnTo>
                  <a:pt x="2953" y="3754"/>
                </a:lnTo>
                <a:lnTo>
                  <a:pt x="2955" y="3754"/>
                </a:lnTo>
                <a:lnTo>
                  <a:pt x="2957" y="3754"/>
                </a:lnTo>
                <a:lnTo>
                  <a:pt x="2960" y="3754"/>
                </a:lnTo>
                <a:lnTo>
                  <a:pt x="2962" y="3754"/>
                </a:lnTo>
                <a:lnTo>
                  <a:pt x="2964" y="3751"/>
                </a:lnTo>
                <a:lnTo>
                  <a:pt x="2966" y="3751"/>
                </a:lnTo>
                <a:lnTo>
                  <a:pt x="2966" y="3751"/>
                </a:lnTo>
                <a:lnTo>
                  <a:pt x="2968" y="3751"/>
                </a:lnTo>
                <a:lnTo>
                  <a:pt x="2971" y="3749"/>
                </a:lnTo>
                <a:lnTo>
                  <a:pt x="2973" y="3749"/>
                </a:lnTo>
                <a:lnTo>
                  <a:pt x="2975" y="3749"/>
                </a:lnTo>
                <a:lnTo>
                  <a:pt x="2977" y="3751"/>
                </a:lnTo>
                <a:lnTo>
                  <a:pt x="2982" y="3754"/>
                </a:lnTo>
                <a:lnTo>
                  <a:pt x="2984" y="3756"/>
                </a:lnTo>
                <a:lnTo>
                  <a:pt x="2984" y="3756"/>
                </a:lnTo>
                <a:lnTo>
                  <a:pt x="2984" y="3758"/>
                </a:lnTo>
                <a:lnTo>
                  <a:pt x="2986" y="3760"/>
                </a:lnTo>
                <a:lnTo>
                  <a:pt x="2986" y="3762"/>
                </a:lnTo>
                <a:lnTo>
                  <a:pt x="2988" y="3765"/>
                </a:lnTo>
                <a:lnTo>
                  <a:pt x="2990" y="3765"/>
                </a:lnTo>
                <a:lnTo>
                  <a:pt x="2993" y="3765"/>
                </a:lnTo>
                <a:lnTo>
                  <a:pt x="2993" y="3767"/>
                </a:lnTo>
                <a:lnTo>
                  <a:pt x="2993" y="3769"/>
                </a:lnTo>
                <a:lnTo>
                  <a:pt x="2993" y="3771"/>
                </a:lnTo>
                <a:lnTo>
                  <a:pt x="2990" y="3778"/>
                </a:lnTo>
                <a:lnTo>
                  <a:pt x="2990" y="3787"/>
                </a:lnTo>
                <a:lnTo>
                  <a:pt x="2988" y="3800"/>
                </a:lnTo>
                <a:lnTo>
                  <a:pt x="2986" y="3807"/>
                </a:lnTo>
                <a:lnTo>
                  <a:pt x="2986" y="3815"/>
                </a:lnTo>
                <a:lnTo>
                  <a:pt x="2984" y="3818"/>
                </a:lnTo>
                <a:lnTo>
                  <a:pt x="2984" y="3822"/>
                </a:lnTo>
                <a:lnTo>
                  <a:pt x="2984" y="3826"/>
                </a:lnTo>
                <a:lnTo>
                  <a:pt x="2982" y="3831"/>
                </a:lnTo>
                <a:lnTo>
                  <a:pt x="2982" y="3840"/>
                </a:lnTo>
                <a:lnTo>
                  <a:pt x="2979" y="3846"/>
                </a:lnTo>
                <a:lnTo>
                  <a:pt x="2975" y="3855"/>
                </a:lnTo>
                <a:lnTo>
                  <a:pt x="2975" y="3859"/>
                </a:lnTo>
                <a:lnTo>
                  <a:pt x="2973" y="3862"/>
                </a:lnTo>
                <a:lnTo>
                  <a:pt x="2973" y="3862"/>
                </a:lnTo>
                <a:lnTo>
                  <a:pt x="2968" y="3868"/>
                </a:lnTo>
                <a:lnTo>
                  <a:pt x="2966" y="3875"/>
                </a:lnTo>
                <a:lnTo>
                  <a:pt x="2966" y="3877"/>
                </a:lnTo>
                <a:lnTo>
                  <a:pt x="2964" y="3879"/>
                </a:lnTo>
                <a:lnTo>
                  <a:pt x="2960" y="3884"/>
                </a:lnTo>
                <a:lnTo>
                  <a:pt x="2955" y="3886"/>
                </a:lnTo>
                <a:lnTo>
                  <a:pt x="2953" y="3888"/>
                </a:lnTo>
                <a:lnTo>
                  <a:pt x="2949" y="3890"/>
                </a:lnTo>
                <a:lnTo>
                  <a:pt x="2944" y="3890"/>
                </a:lnTo>
                <a:lnTo>
                  <a:pt x="2944" y="3893"/>
                </a:lnTo>
                <a:lnTo>
                  <a:pt x="2938" y="3893"/>
                </a:lnTo>
                <a:lnTo>
                  <a:pt x="2935" y="3893"/>
                </a:lnTo>
                <a:lnTo>
                  <a:pt x="2933" y="3893"/>
                </a:lnTo>
                <a:lnTo>
                  <a:pt x="2931" y="3893"/>
                </a:lnTo>
                <a:lnTo>
                  <a:pt x="2922" y="3890"/>
                </a:lnTo>
                <a:lnTo>
                  <a:pt x="2915" y="3886"/>
                </a:lnTo>
                <a:lnTo>
                  <a:pt x="2911" y="3879"/>
                </a:lnTo>
                <a:lnTo>
                  <a:pt x="2909" y="3873"/>
                </a:lnTo>
                <a:lnTo>
                  <a:pt x="2898" y="3853"/>
                </a:lnTo>
                <a:lnTo>
                  <a:pt x="2893" y="3842"/>
                </a:lnTo>
                <a:lnTo>
                  <a:pt x="2891" y="3840"/>
                </a:lnTo>
                <a:lnTo>
                  <a:pt x="2889" y="3835"/>
                </a:lnTo>
                <a:lnTo>
                  <a:pt x="2887" y="3833"/>
                </a:lnTo>
                <a:lnTo>
                  <a:pt x="2882" y="3829"/>
                </a:lnTo>
                <a:lnTo>
                  <a:pt x="2880" y="3824"/>
                </a:lnTo>
                <a:lnTo>
                  <a:pt x="2878" y="3822"/>
                </a:lnTo>
                <a:lnTo>
                  <a:pt x="2874" y="3818"/>
                </a:lnTo>
                <a:lnTo>
                  <a:pt x="2871" y="3815"/>
                </a:lnTo>
                <a:lnTo>
                  <a:pt x="2867" y="3811"/>
                </a:lnTo>
                <a:lnTo>
                  <a:pt x="2860" y="3809"/>
                </a:lnTo>
                <a:lnTo>
                  <a:pt x="2860" y="3807"/>
                </a:lnTo>
                <a:lnTo>
                  <a:pt x="2849" y="3800"/>
                </a:lnTo>
                <a:lnTo>
                  <a:pt x="2843" y="3795"/>
                </a:lnTo>
                <a:lnTo>
                  <a:pt x="2838" y="3793"/>
                </a:lnTo>
                <a:lnTo>
                  <a:pt x="2812" y="3776"/>
                </a:lnTo>
                <a:lnTo>
                  <a:pt x="2801" y="3765"/>
                </a:lnTo>
                <a:lnTo>
                  <a:pt x="2790" y="3758"/>
                </a:lnTo>
                <a:lnTo>
                  <a:pt x="2785" y="3756"/>
                </a:lnTo>
                <a:lnTo>
                  <a:pt x="2781" y="3751"/>
                </a:lnTo>
                <a:lnTo>
                  <a:pt x="2772" y="3743"/>
                </a:lnTo>
                <a:lnTo>
                  <a:pt x="2763" y="3732"/>
                </a:lnTo>
                <a:lnTo>
                  <a:pt x="2748" y="3714"/>
                </a:lnTo>
                <a:lnTo>
                  <a:pt x="2746" y="3709"/>
                </a:lnTo>
                <a:lnTo>
                  <a:pt x="2741" y="3707"/>
                </a:lnTo>
                <a:lnTo>
                  <a:pt x="2739" y="3707"/>
                </a:lnTo>
                <a:lnTo>
                  <a:pt x="2735" y="3703"/>
                </a:lnTo>
                <a:lnTo>
                  <a:pt x="2730" y="3703"/>
                </a:lnTo>
                <a:lnTo>
                  <a:pt x="2728" y="3703"/>
                </a:lnTo>
                <a:lnTo>
                  <a:pt x="2726" y="3701"/>
                </a:lnTo>
                <a:lnTo>
                  <a:pt x="2724" y="3701"/>
                </a:lnTo>
                <a:lnTo>
                  <a:pt x="2721" y="3698"/>
                </a:lnTo>
                <a:lnTo>
                  <a:pt x="2719" y="3698"/>
                </a:lnTo>
                <a:lnTo>
                  <a:pt x="2713" y="3694"/>
                </a:lnTo>
                <a:lnTo>
                  <a:pt x="2710" y="3692"/>
                </a:lnTo>
                <a:lnTo>
                  <a:pt x="2708" y="3690"/>
                </a:lnTo>
                <a:lnTo>
                  <a:pt x="2706" y="3687"/>
                </a:lnTo>
                <a:lnTo>
                  <a:pt x="2704" y="3687"/>
                </a:lnTo>
                <a:lnTo>
                  <a:pt x="2702" y="3685"/>
                </a:lnTo>
                <a:lnTo>
                  <a:pt x="2697" y="3683"/>
                </a:lnTo>
                <a:lnTo>
                  <a:pt x="2671" y="3665"/>
                </a:lnTo>
                <a:lnTo>
                  <a:pt x="2662" y="3661"/>
                </a:lnTo>
                <a:lnTo>
                  <a:pt x="2653" y="3657"/>
                </a:lnTo>
                <a:lnTo>
                  <a:pt x="2644" y="3652"/>
                </a:lnTo>
                <a:lnTo>
                  <a:pt x="2642" y="3652"/>
                </a:lnTo>
                <a:lnTo>
                  <a:pt x="2627" y="3650"/>
                </a:lnTo>
                <a:lnTo>
                  <a:pt x="2620" y="3652"/>
                </a:lnTo>
                <a:lnTo>
                  <a:pt x="2616" y="3652"/>
                </a:lnTo>
                <a:lnTo>
                  <a:pt x="2611" y="3652"/>
                </a:lnTo>
                <a:lnTo>
                  <a:pt x="2598" y="3659"/>
                </a:lnTo>
                <a:lnTo>
                  <a:pt x="2593" y="3663"/>
                </a:lnTo>
                <a:lnTo>
                  <a:pt x="2587" y="3670"/>
                </a:lnTo>
                <a:lnTo>
                  <a:pt x="2582" y="3674"/>
                </a:lnTo>
                <a:lnTo>
                  <a:pt x="2576" y="3681"/>
                </a:lnTo>
                <a:lnTo>
                  <a:pt x="2574" y="3687"/>
                </a:lnTo>
                <a:lnTo>
                  <a:pt x="2567" y="3698"/>
                </a:lnTo>
                <a:lnTo>
                  <a:pt x="2565" y="3703"/>
                </a:lnTo>
                <a:lnTo>
                  <a:pt x="2565" y="3712"/>
                </a:lnTo>
                <a:lnTo>
                  <a:pt x="2563" y="3723"/>
                </a:lnTo>
                <a:lnTo>
                  <a:pt x="2563" y="3734"/>
                </a:lnTo>
                <a:lnTo>
                  <a:pt x="2563" y="3736"/>
                </a:lnTo>
                <a:lnTo>
                  <a:pt x="2565" y="3745"/>
                </a:lnTo>
                <a:lnTo>
                  <a:pt x="2567" y="3749"/>
                </a:lnTo>
                <a:lnTo>
                  <a:pt x="2569" y="3751"/>
                </a:lnTo>
                <a:lnTo>
                  <a:pt x="2571" y="3756"/>
                </a:lnTo>
                <a:lnTo>
                  <a:pt x="2571" y="3756"/>
                </a:lnTo>
                <a:lnTo>
                  <a:pt x="2574" y="3758"/>
                </a:lnTo>
                <a:lnTo>
                  <a:pt x="2587" y="3773"/>
                </a:lnTo>
                <a:lnTo>
                  <a:pt x="2593" y="3782"/>
                </a:lnTo>
                <a:lnTo>
                  <a:pt x="2596" y="3789"/>
                </a:lnTo>
                <a:lnTo>
                  <a:pt x="2598" y="3793"/>
                </a:lnTo>
                <a:lnTo>
                  <a:pt x="2600" y="3798"/>
                </a:lnTo>
                <a:lnTo>
                  <a:pt x="2600" y="3802"/>
                </a:lnTo>
                <a:lnTo>
                  <a:pt x="2602" y="3811"/>
                </a:lnTo>
                <a:lnTo>
                  <a:pt x="2604" y="3820"/>
                </a:lnTo>
                <a:lnTo>
                  <a:pt x="2611" y="3844"/>
                </a:lnTo>
                <a:lnTo>
                  <a:pt x="2616" y="3855"/>
                </a:lnTo>
                <a:lnTo>
                  <a:pt x="2616" y="3857"/>
                </a:lnTo>
                <a:lnTo>
                  <a:pt x="2616" y="3859"/>
                </a:lnTo>
                <a:lnTo>
                  <a:pt x="2618" y="3862"/>
                </a:lnTo>
                <a:lnTo>
                  <a:pt x="2618" y="3862"/>
                </a:lnTo>
                <a:lnTo>
                  <a:pt x="2624" y="3873"/>
                </a:lnTo>
                <a:lnTo>
                  <a:pt x="2629" y="3881"/>
                </a:lnTo>
                <a:lnTo>
                  <a:pt x="2633" y="3888"/>
                </a:lnTo>
                <a:lnTo>
                  <a:pt x="2635" y="3893"/>
                </a:lnTo>
                <a:lnTo>
                  <a:pt x="2640" y="3899"/>
                </a:lnTo>
                <a:lnTo>
                  <a:pt x="2649" y="3912"/>
                </a:lnTo>
                <a:lnTo>
                  <a:pt x="2649" y="3915"/>
                </a:lnTo>
                <a:lnTo>
                  <a:pt x="2655" y="3928"/>
                </a:lnTo>
                <a:lnTo>
                  <a:pt x="2660" y="3939"/>
                </a:lnTo>
                <a:lnTo>
                  <a:pt x="2664" y="3948"/>
                </a:lnTo>
                <a:lnTo>
                  <a:pt x="2666" y="3952"/>
                </a:lnTo>
                <a:lnTo>
                  <a:pt x="2671" y="3961"/>
                </a:lnTo>
                <a:lnTo>
                  <a:pt x="2671" y="3963"/>
                </a:lnTo>
                <a:lnTo>
                  <a:pt x="2671" y="3965"/>
                </a:lnTo>
                <a:lnTo>
                  <a:pt x="2673" y="3967"/>
                </a:lnTo>
                <a:lnTo>
                  <a:pt x="2675" y="3974"/>
                </a:lnTo>
                <a:lnTo>
                  <a:pt x="2695" y="4023"/>
                </a:lnTo>
                <a:lnTo>
                  <a:pt x="2708" y="4062"/>
                </a:lnTo>
                <a:lnTo>
                  <a:pt x="2710" y="4071"/>
                </a:lnTo>
                <a:lnTo>
                  <a:pt x="2715" y="4076"/>
                </a:lnTo>
                <a:lnTo>
                  <a:pt x="2724" y="4104"/>
                </a:lnTo>
                <a:lnTo>
                  <a:pt x="2730" y="4122"/>
                </a:lnTo>
                <a:lnTo>
                  <a:pt x="2730" y="4133"/>
                </a:lnTo>
                <a:lnTo>
                  <a:pt x="2732" y="4137"/>
                </a:lnTo>
                <a:lnTo>
                  <a:pt x="2732" y="4140"/>
                </a:lnTo>
                <a:lnTo>
                  <a:pt x="2732" y="4146"/>
                </a:lnTo>
                <a:lnTo>
                  <a:pt x="2730" y="4157"/>
                </a:lnTo>
                <a:lnTo>
                  <a:pt x="2730" y="4164"/>
                </a:lnTo>
                <a:lnTo>
                  <a:pt x="2728" y="4170"/>
                </a:lnTo>
                <a:lnTo>
                  <a:pt x="2726" y="4175"/>
                </a:lnTo>
                <a:lnTo>
                  <a:pt x="2724" y="4181"/>
                </a:lnTo>
                <a:lnTo>
                  <a:pt x="2721" y="4181"/>
                </a:lnTo>
                <a:lnTo>
                  <a:pt x="2713" y="4197"/>
                </a:lnTo>
                <a:lnTo>
                  <a:pt x="2706" y="4203"/>
                </a:lnTo>
                <a:lnTo>
                  <a:pt x="2704" y="4206"/>
                </a:lnTo>
                <a:lnTo>
                  <a:pt x="2702" y="4210"/>
                </a:lnTo>
                <a:lnTo>
                  <a:pt x="2699" y="4212"/>
                </a:lnTo>
                <a:lnTo>
                  <a:pt x="2695" y="4214"/>
                </a:lnTo>
                <a:lnTo>
                  <a:pt x="2693" y="4214"/>
                </a:lnTo>
                <a:lnTo>
                  <a:pt x="2690" y="4217"/>
                </a:lnTo>
                <a:lnTo>
                  <a:pt x="2688" y="4217"/>
                </a:lnTo>
                <a:lnTo>
                  <a:pt x="2686" y="4217"/>
                </a:lnTo>
                <a:lnTo>
                  <a:pt x="2679" y="4217"/>
                </a:lnTo>
                <a:lnTo>
                  <a:pt x="2666" y="4219"/>
                </a:lnTo>
                <a:lnTo>
                  <a:pt x="2662" y="4221"/>
                </a:lnTo>
                <a:lnTo>
                  <a:pt x="2657" y="4221"/>
                </a:lnTo>
                <a:lnTo>
                  <a:pt x="2651" y="4226"/>
                </a:lnTo>
                <a:lnTo>
                  <a:pt x="2649" y="4226"/>
                </a:lnTo>
                <a:lnTo>
                  <a:pt x="2646" y="4228"/>
                </a:lnTo>
                <a:lnTo>
                  <a:pt x="2642" y="4230"/>
                </a:lnTo>
                <a:lnTo>
                  <a:pt x="2635" y="4232"/>
                </a:lnTo>
                <a:lnTo>
                  <a:pt x="2633" y="4232"/>
                </a:lnTo>
                <a:lnTo>
                  <a:pt x="2631" y="4234"/>
                </a:lnTo>
                <a:lnTo>
                  <a:pt x="2622" y="4234"/>
                </a:lnTo>
                <a:lnTo>
                  <a:pt x="2620" y="4237"/>
                </a:lnTo>
                <a:lnTo>
                  <a:pt x="2618" y="4237"/>
                </a:lnTo>
                <a:lnTo>
                  <a:pt x="2611" y="4243"/>
                </a:lnTo>
                <a:lnTo>
                  <a:pt x="2591" y="4267"/>
                </a:lnTo>
                <a:lnTo>
                  <a:pt x="2585" y="4274"/>
                </a:lnTo>
                <a:lnTo>
                  <a:pt x="2574" y="4287"/>
                </a:lnTo>
                <a:lnTo>
                  <a:pt x="2569" y="4289"/>
                </a:lnTo>
                <a:lnTo>
                  <a:pt x="2563" y="4296"/>
                </a:lnTo>
                <a:lnTo>
                  <a:pt x="2552" y="4305"/>
                </a:lnTo>
                <a:lnTo>
                  <a:pt x="2549" y="4307"/>
                </a:lnTo>
                <a:lnTo>
                  <a:pt x="2543" y="4314"/>
                </a:lnTo>
                <a:lnTo>
                  <a:pt x="2534" y="4316"/>
                </a:lnTo>
                <a:lnTo>
                  <a:pt x="2523" y="4316"/>
                </a:lnTo>
                <a:lnTo>
                  <a:pt x="2514" y="4314"/>
                </a:lnTo>
                <a:lnTo>
                  <a:pt x="2510" y="4314"/>
                </a:lnTo>
                <a:lnTo>
                  <a:pt x="2503" y="4309"/>
                </a:lnTo>
                <a:lnTo>
                  <a:pt x="2494" y="4305"/>
                </a:lnTo>
                <a:lnTo>
                  <a:pt x="2490" y="4300"/>
                </a:lnTo>
                <a:lnTo>
                  <a:pt x="2479" y="4289"/>
                </a:lnTo>
                <a:lnTo>
                  <a:pt x="2474" y="4283"/>
                </a:lnTo>
                <a:lnTo>
                  <a:pt x="2468" y="4274"/>
                </a:lnTo>
                <a:lnTo>
                  <a:pt x="2466" y="4272"/>
                </a:lnTo>
                <a:lnTo>
                  <a:pt x="2461" y="4263"/>
                </a:lnTo>
                <a:lnTo>
                  <a:pt x="2457" y="4254"/>
                </a:lnTo>
                <a:lnTo>
                  <a:pt x="2452" y="4248"/>
                </a:lnTo>
                <a:lnTo>
                  <a:pt x="2450" y="4241"/>
                </a:lnTo>
                <a:lnTo>
                  <a:pt x="2441" y="4226"/>
                </a:lnTo>
                <a:lnTo>
                  <a:pt x="2439" y="4219"/>
                </a:lnTo>
                <a:lnTo>
                  <a:pt x="2439" y="4217"/>
                </a:lnTo>
                <a:lnTo>
                  <a:pt x="2437" y="4214"/>
                </a:lnTo>
                <a:lnTo>
                  <a:pt x="2437" y="4212"/>
                </a:lnTo>
                <a:lnTo>
                  <a:pt x="2432" y="4206"/>
                </a:lnTo>
                <a:lnTo>
                  <a:pt x="2421" y="4190"/>
                </a:lnTo>
                <a:lnTo>
                  <a:pt x="2415" y="4186"/>
                </a:lnTo>
                <a:lnTo>
                  <a:pt x="2408" y="4179"/>
                </a:lnTo>
                <a:lnTo>
                  <a:pt x="2395" y="4166"/>
                </a:lnTo>
                <a:lnTo>
                  <a:pt x="2384" y="4153"/>
                </a:lnTo>
                <a:lnTo>
                  <a:pt x="2377" y="4146"/>
                </a:lnTo>
                <a:lnTo>
                  <a:pt x="2373" y="4140"/>
                </a:lnTo>
                <a:lnTo>
                  <a:pt x="2373" y="4137"/>
                </a:lnTo>
                <a:lnTo>
                  <a:pt x="2371" y="4137"/>
                </a:lnTo>
                <a:lnTo>
                  <a:pt x="2371" y="4133"/>
                </a:lnTo>
                <a:lnTo>
                  <a:pt x="2369" y="4131"/>
                </a:lnTo>
                <a:lnTo>
                  <a:pt x="2364" y="4120"/>
                </a:lnTo>
                <a:lnTo>
                  <a:pt x="2362" y="4117"/>
                </a:lnTo>
                <a:lnTo>
                  <a:pt x="2360" y="4113"/>
                </a:lnTo>
                <a:lnTo>
                  <a:pt x="2360" y="4109"/>
                </a:lnTo>
                <a:lnTo>
                  <a:pt x="2357" y="4104"/>
                </a:lnTo>
                <a:lnTo>
                  <a:pt x="2355" y="4095"/>
                </a:lnTo>
                <a:lnTo>
                  <a:pt x="2355" y="4089"/>
                </a:lnTo>
                <a:lnTo>
                  <a:pt x="2355" y="4084"/>
                </a:lnTo>
                <a:lnTo>
                  <a:pt x="2353" y="4082"/>
                </a:lnTo>
                <a:lnTo>
                  <a:pt x="2353" y="4078"/>
                </a:lnTo>
                <a:lnTo>
                  <a:pt x="2353" y="4076"/>
                </a:lnTo>
                <a:lnTo>
                  <a:pt x="2351" y="4076"/>
                </a:lnTo>
                <a:lnTo>
                  <a:pt x="2346" y="4067"/>
                </a:lnTo>
                <a:lnTo>
                  <a:pt x="2344" y="4062"/>
                </a:lnTo>
                <a:lnTo>
                  <a:pt x="2342" y="4056"/>
                </a:lnTo>
                <a:lnTo>
                  <a:pt x="2338" y="4047"/>
                </a:lnTo>
                <a:lnTo>
                  <a:pt x="2333" y="4040"/>
                </a:lnTo>
                <a:lnTo>
                  <a:pt x="2333" y="4038"/>
                </a:lnTo>
                <a:lnTo>
                  <a:pt x="2331" y="4034"/>
                </a:lnTo>
                <a:lnTo>
                  <a:pt x="2331" y="4031"/>
                </a:lnTo>
                <a:lnTo>
                  <a:pt x="2324" y="4023"/>
                </a:lnTo>
                <a:lnTo>
                  <a:pt x="2322" y="4023"/>
                </a:lnTo>
                <a:lnTo>
                  <a:pt x="2320" y="4018"/>
                </a:lnTo>
                <a:lnTo>
                  <a:pt x="2316" y="4012"/>
                </a:lnTo>
                <a:lnTo>
                  <a:pt x="2313" y="4012"/>
                </a:lnTo>
                <a:lnTo>
                  <a:pt x="2311" y="4009"/>
                </a:lnTo>
                <a:lnTo>
                  <a:pt x="2307" y="4007"/>
                </a:lnTo>
                <a:lnTo>
                  <a:pt x="2305" y="4005"/>
                </a:lnTo>
                <a:lnTo>
                  <a:pt x="2294" y="4001"/>
                </a:lnTo>
                <a:lnTo>
                  <a:pt x="2291" y="4001"/>
                </a:lnTo>
                <a:lnTo>
                  <a:pt x="2278" y="3998"/>
                </a:lnTo>
                <a:lnTo>
                  <a:pt x="2263" y="4001"/>
                </a:lnTo>
                <a:lnTo>
                  <a:pt x="2256" y="4003"/>
                </a:lnTo>
                <a:lnTo>
                  <a:pt x="2252" y="4003"/>
                </a:lnTo>
                <a:lnTo>
                  <a:pt x="2249" y="4005"/>
                </a:lnTo>
                <a:lnTo>
                  <a:pt x="2234" y="4012"/>
                </a:lnTo>
                <a:lnTo>
                  <a:pt x="2230" y="4016"/>
                </a:lnTo>
                <a:lnTo>
                  <a:pt x="2221" y="4023"/>
                </a:lnTo>
                <a:lnTo>
                  <a:pt x="2214" y="4031"/>
                </a:lnTo>
                <a:lnTo>
                  <a:pt x="2210" y="4042"/>
                </a:lnTo>
                <a:lnTo>
                  <a:pt x="2205" y="4051"/>
                </a:lnTo>
                <a:lnTo>
                  <a:pt x="2203" y="4056"/>
                </a:lnTo>
                <a:lnTo>
                  <a:pt x="2203" y="4058"/>
                </a:lnTo>
                <a:lnTo>
                  <a:pt x="2199" y="4071"/>
                </a:lnTo>
                <a:lnTo>
                  <a:pt x="2194" y="4076"/>
                </a:lnTo>
                <a:lnTo>
                  <a:pt x="2190" y="4093"/>
                </a:lnTo>
                <a:lnTo>
                  <a:pt x="2188" y="4100"/>
                </a:lnTo>
                <a:lnTo>
                  <a:pt x="2185" y="4104"/>
                </a:lnTo>
                <a:lnTo>
                  <a:pt x="2181" y="4117"/>
                </a:lnTo>
                <a:lnTo>
                  <a:pt x="2174" y="4128"/>
                </a:lnTo>
                <a:lnTo>
                  <a:pt x="2172" y="4137"/>
                </a:lnTo>
                <a:lnTo>
                  <a:pt x="2172" y="4144"/>
                </a:lnTo>
                <a:lnTo>
                  <a:pt x="2170" y="4159"/>
                </a:lnTo>
                <a:lnTo>
                  <a:pt x="2168" y="4164"/>
                </a:lnTo>
                <a:lnTo>
                  <a:pt x="2166" y="4177"/>
                </a:lnTo>
                <a:lnTo>
                  <a:pt x="2163" y="4181"/>
                </a:lnTo>
                <a:lnTo>
                  <a:pt x="2157" y="4201"/>
                </a:lnTo>
                <a:lnTo>
                  <a:pt x="2148" y="4221"/>
                </a:lnTo>
                <a:lnTo>
                  <a:pt x="2146" y="4223"/>
                </a:lnTo>
                <a:lnTo>
                  <a:pt x="2141" y="4226"/>
                </a:lnTo>
                <a:lnTo>
                  <a:pt x="2139" y="4230"/>
                </a:lnTo>
                <a:lnTo>
                  <a:pt x="2135" y="4232"/>
                </a:lnTo>
                <a:lnTo>
                  <a:pt x="2133" y="4234"/>
                </a:lnTo>
                <a:lnTo>
                  <a:pt x="2128" y="4239"/>
                </a:lnTo>
                <a:lnTo>
                  <a:pt x="2124" y="4243"/>
                </a:lnTo>
                <a:lnTo>
                  <a:pt x="2115" y="4254"/>
                </a:lnTo>
                <a:lnTo>
                  <a:pt x="2113" y="4256"/>
                </a:lnTo>
                <a:lnTo>
                  <a:pt x="2113" y="4259"/>
                </a:lnTo>
                <a:lnTo>
                  <a:pt x="2108" y="4265"/>
                </a:lnTo>
                <a:lnTo>
                  <a:pt x="2104" y="4270"/>
                </a:lnTo>
                <a:lnTo>
                  <a:pt x="2082" y="4292"/>
                </a:lnTo>
                <a:lnTo>
                  <a:pt x="2080" y="4292"/>
                </a:lnTo>
                <a:lnTo>
                  <a:pt x="2077" y="4287"/>
                </a:lnTo>
                <a:lnTo>
                  <a:pt x="2073" y="4285"/>
                </a:lnTo>
                <a:lnTo>
                  <a:pt x="2073" y="4283"/>
                </a:lnTo>
                <a:lnTo>
                  <a:pt x="2071" y="4283"/>
                </a:lnTo>
                <a:lnTo>
                  <a:pt x="2071" y="4281"/>
                </a:lnTo>
                <a:lnTo>
                  <a:pt x="2069" y="4281"/>
                </a:lnTo>
                <a:lnTo>
                  <a:pt x="2066" y="4278"/>
                </a:lnTo>
                <a:lnTo>
                  <a:pt x="2066" y="4278"/>
                </a:lnTo>
                <a:lnTo>
                  <a:pt x="2064" y="4278"/>
                </a:lnTo>
                <a:lnTo>
                  <a:pt x="2062" y="4278"/>
                </a:lnTo>
                <a:lnTo>
                  <a:pt x="2062" y="4276"/>
                </a:lnTo>
                <a:lnTo>
                  <a:pt x="2060" y="4276"/>
                </a:lnTo>
                <a:lnTo>
                  <a:pt x="2060" y="4274"/>
                </a:lnTo>
                <a:lnTo>
                  <a:pt x="2060" y="4272"/>
                </a:lnTo>
                <a:lnTo>
                  <a:pt x="2062" y="4272"/>
                </a:lnTo>
                <a:lnTo>
                  <a:pt x="2062" y="4270"/>
                </a:lnTo>
                <a:lnTo>
                  <a:pt x="2062" y="4267"/>
                </a:lnTo>
                <a:lnTo>
                  <a:pt x="2064" y="4267"/>
                </a:lnTo>
                <a:lnTo>
                  <a:pt x="2064" y="4265"/>
                </a:lnTo>
                <a:lnTo>
                  <a:pt x="2064" y="4263"/>
                </a:lnTo>
                <a:lnTo>
                  <a:pt x="2066" y="4261"/>
                </a:lnTo>
                <a:lnTo>
                  <a:pt x="2066" y="4259"/>
                </a:lnTo>
                <a:lnTo>
                  <a:pt x="2066" y="4256"/>
                </a:lnTo>
                <a:lnTo>
                  <a:pt x="2066" y="4254"/>
                </a:lnTo>
                <a:lnTo>
                  <a:pt x="2066" y="4254"/>
                </a:lnTo>
                <a:lnTo>
                  <a:pt x="2069" y="4254"/>
                </a:lnTo>
                <a:lnTo>
                  <a:pt x="2069" y="4252"/>
                </a:lnTo>
                <a:lnTo>
                  <a:pt x="2071" y="4252"/>
                </a:lnTo>
                <a:lnTo>
                  <a:pt x="2073" y="4250"/>
                </a:lnTo>
                <a:lnTo>
                  <a:pt x="2073" y="4248"/>
                </a:lnTo>
                <a:lnTo>
                  <a:pt x="2075" y="4248"/>
                </a:lnTo>
                <a:lnTo>
                  <a:pt x="2075" y="4243"/>
                </a:lnTo>
                <a:lnTo>
                  <a:pt x="2075" y="4241"/>
                </a:lnTo>
                <a:lnTo>
                  <a:pt x="2075" y="4239"/>
                </a:lnTo>
                <a:lnTo>
                  <a:pt x="2077" y="4237"/>
                </a:lnTo>
                <a:lnTo>
                  <a:pt x="2080" y="4237"/>
                </a:lnTo>
                <a:lnTo>
                  <a:pt x="2080" y="4234"/>
                </a:lnTo>
                <a:lnTo>
                  <a:pt x="2080" y="4234"/>
                </a:lnTo>
                <a:lnTo>
                  <a:pt x="2082" y="4234"/>
                </a:lnTo>
                <a:lnTo>
                  <a:pt x="2082" y="4232"/>
                </a:lnTo>
                <a:lnTo>
                  <a:pt x="2084" y="4228"/>
                </a:lnTo>
                <a:lnTo>
                  <a:pt x="2084" y="4223"/>
                </a:lnTo>
                <a:lnTo>
                  <a:pt x="2084" y="4221"/>
                </a:lnTo>
                <a:lnTo>
                  <a:pt x="2084" y="4217"/>
                </a:lnTo>
                <a:lnTo>
                  <a:pt x="2086" y="4214"/>
                </a:lnTo>
                <a:lnTo>
                  <a:pt x="2088" y="4214"/>
                </a:lnTo>
                <a:lnTo>
                  <a:pt x="2088" y="4212"/>
                </a:lnTo>
                <a:lnTo>
                  <a:pt x="2091" y="4212"/>
                </a:lnTo>
                <a:lnTo>
                  <a:pt x="2093" y="4210"/>
                </a:lnTo>
                <a:lnTo>
                  <a:pt x="2093" y="4208"/>
                </a:lnTo>
                <a:lnTo>
                  <a:pt x="2093" y="4206"/>
                </a:lnTo>
                <a:lnTo>
                  <a:pt x="2091" y="4203"/>
                </a:lnTo>
                <a:lnTo>
                  <a:pt x="2091" y="4201"/>
                </a:lnTo>
                <a:lnTo>
                  <a:pt x="2091" y="4199"/>
                </a:lnTo>
                <a:lnTo>
                  <a:pt x="2091" y="4197"/>
                </a:lnTo>
                <a:lnTo>
                  <a:pt x="2091" y="4192"/>
                </a:lnTo>
                <a:lnTo>
                  <a:pt x="2091" y="4190"/>
                </a:lnTo>
                <a:lnTo>
                  <a:pt x="2091" y="4188"/>
                </a:lnTo>
                <a:lnTo>
                  <a:pt x="2091" y="4186"/>
                </a:lnTo>
                <a:lnTo>
                  <a:pt x="2088" y="4184"/>
                </a:lnTo>
                <a:lnTo>
                  <a:pt x="2086" y="4181"/>
                </a:lnTo>
                <a:lnTo>
                  <a:pt x="2082" y="4181"/>
                </a:lnTo>
                <a:lnTo>
                  <a:pt x="2080" y="4181"/>
                </a:lnTo>
                <a:lnTo>
                  <a:pt x="2080" y="4179"/>
                </a:lnTo>
                <a:lnTo>
                  <a:pt x="2080" y="4177"/>
                </a:lnTo>
                <a:lnTo>
                  <a:pt x="2080" y="4175"/>
                </a:lnTo>
                <a:lnTo>
                  <a:pt x="2080" y="4173"/>
                </a:lnTo>
                <a:lnTo>
                  <a:pt x="2080" y="4168"/>
                </a:lnTo>
                <a:lnTo>
                  <a:pt x="2080" y="4166"/>
                </a:lnTo>
                <a:lnTo>
                  <a:pt x="2080" y="4164"/>
                </a:lnTo>
                <a:lnTo>
                  <a:pt x="2080" y="4162"/>
                </a:lnTo>
                <a:lnTo>
                  <a:pt x="2080" y="4159"/>
                </a:lnTo>
                <a:lnTo>
                  <a:pt x="2075" y="4155"/>
                </a:lnTo>
                <a:lnTo>
                  <a:pt x="2075" y="4153"/>
                </a:lnTo>
                <a:lnTo>
                  <a:pt x="2073" y="4151"/>
                </a:lnTo>
                <a:lnTo>
                  <a:pt x="2071" y="4148"/>
                </a:lnTo>
                <a:lnTo>
                  <a:pt x="2071" y="4146"/>
                </a:lnTo>
                <a:lnTo>
                  <a:pt x="2071" y="4144"/>
                </a:lnTo>
                <a:lnTo>
                  <a:pt x="2069" y="4142"/>
                </a:lnTo>
                <a:lnTo>
                  <a:pt x="2066" y="4140"/>
                </a:lnTo>
                <a:lnTo>
                  <a:pt x="2066" y="4135"/>
                </a:lnTo>
                <a:lnTo>
                  <a:pt x="2066" y="4131"/>
                </a:lnTo>
                <a:lnTo>
                  <a:pt x="2066" y="4128"/>
                </a:lnTo>
                <a:lnTo>
                  <a:pt x="2066" y="4124"/>
                </a:lnTo>
                <a:lnTo>
                  <a:pt x="2066" y="4122"/>
                </a:lnTo>
                <a:lnTo>
                  <a:pt x="2066" y="4120"/>
                </a:lnTo>
                <a:lnTo>
                  <a:pt x="2066" y="4117"/>
                </a:lnTo>
                <a:lnTo>
                  <a:pt x="2066" y="4115"/>
                </a:lnTo>
                <a:lnTo>
                  <a:pt x="2066" y="4113"/>
                </a:lnTo>
                <a:lnTo>
                  <a:pt x="2066" y="4111"/>
                </a:lnTo>
                <a:lnTo>
                  <a:pt x="2066" y="4106"/>
                </a:lnTo>
                <a:lnTo>
                  <a:pt x="2066" y="4104"/>
                </a:lnTo>
                <a:lnTo>
                  <a:pt x="2066" y="4102"/>
                </a:lnTo>
                <a:lnTo>
                  <a:pt x="2066" y="4100"/>
                </a:lnTo>
                <a:lnTo>
                  <a:pt x="2069" y="4093"/>
                </a:lnTo>
                <a:lnTo>
                  <a:pt x="2069" y="4091"/>
                </a:lnTo>
                <a:lnTo>
                  <a:pt x="2071" y="4091"/>
                </a:lnTo>
                <a:lnTo>
                  <a:pt x="2071" y="4089"/>
                </a:lnTo>
                <a:lnTo>
                  <a:pt x="2071" y="4087"/>
                </a:lnTo>
                <a:lnTo>
                  <a:pt x="2073" y="4087"/>
                </a:lnTo>
                <a:lnTo>
                  <a:pt x="2073" y="4084"/>
                </a:lnTo>
                <a:lnTo>
                  <a:pt x="2075" y="4082"/>
                </a:lnTo>
                <a:lnTo>
                  <a:pt x="2075" y="4080"/>
                </a:lnTo>
                <a:lnTo>
                  <a:pt x="2077" y="4078"/>
                </a:lnTo>
                <a:lnTo>
                  <a:pt x="2077" y="4076"/>
                </a:lnTo>
                <a:lnTo>
                  <a:pt x="2080" y="4076"/>
                </a:lnTo>
                <a:lnTo>
                  <a:pt x="2080" y="4073"/>
                </a:lnTo>
                <a:lnTo>
                  <a:pt x="2082" y="4071"/>
                </a:lnTo>
                <a:lnTo>
                  <a:pt x="2082" y="4069"/>
                </a:lnTo>
                <a:lnTo>
                  <a:pt x="2084" y="4069"/>
                </a:lnTo>
                <a:lnTo>
                  <a:pt x="2084" y="4067"/>
                </a:lnTo>
                <a:lnTo>
                  <a:pt x="2086" y="4065"/>
                </a:lnTo>
                <a:lnTo>
                  <a:pt x="2088" y="4060"/>
                </a:lnTo>
                <a:lnTo>
                  <a:pt x="2091" y="4056"/>
                </a:lnTo>
                <a:lnTo>
                  <a:pt x="2093" y="4051"/>
                </a:lnTo>
                <a:lnTo>
                  <a:pt x="2093" y="4049"/>
                </a:lnTo>
                <a:lnTo>
                  <a:pt x="2093" y="4047"/>
                </a:lnTo>
                <a:lnTo>
                  <a:pt x="2095" y="4047"/>
                </a:lnTo>
                <a:lnTo>
                  <a:pt x="2095" y="4045"/>
                </a:lnTo>
                <a:lnTo>
                  <a:pt x="2095" y="4042"/>
                </a:lnTo>
                <a:lnTo>
                  <a:pt x="2093" y="4040"/>
                </a:lnTo>
                <a:lnTo>
                  <a:pt x="2093" y="4038"/>
                </a:lnTo>
                <a:lnTo>
                  <a:pt x="2093" y="4036"/>
                </a:lnTo>
                <a:lnTo>
                  <a:pt x="2091" y="4034"/>
                </a:lnTo>
                <a:lnTo>
                  <a:pt x="2088" y="4031"/>
                </a:lnTo>
                <a:lnTo>
                  <a:pt x="2086" y="4029"/>
                </a:lnTo>
                <a:lnTo>
                  <a:pt x="2082" y="4025"/>
                </a:lnTo>
                <a:lnTo>
                  <a:pt x="2080" y="4025"/>
                </a:lnTo>
                <a:lnTo>
                  <a:pt x="2077" y="4023"/>
                </a:lnTo>
                <a:lnTo>
                  <a:pt x="2075" y="4023"/>
                </a:lnTo>
                <a:lnTo>
                  <a:pt x="2073" y="4018"/>
                </a:lnTo>
                <a:lnTo>
                  <a:pt x="2071" y="4016"/>
                </a:lnTo>
                <a:lnTo>
                  <a:pt x="2069" y="4014"/>
                </a:lnTo>
                <a:lnTo>
                  <a:pt x="2066" y="4012"/>
                </a:lnTo>
                <a:lnTo>
                  <a:pt x="2066" y="4009"/>
                </a:lnTo>
                <a:lnTo>
                  <a:pt x="2066" y="4007"/>
                </a:lnTo>
                <a:lnTo>
                  <a:pt x="2064" y="4005"/>
                </a:lnTo>
                <a:lnTo>
                  <a:pt x="2064" y="4003"/>
                </a:lnTo>
                <a:lnTo>
                  <a:pt x="2064" y="4001"/>
                </a:lnTo>
                <a:lnTo>
                  <a:pt x="2062" y="4001"/>
                </a:lnTo>
                <a:lnTo>
                  <a:pt x="2062" y="3998"/>
                </a:lnTo>
                <a:lnTo>
                  <a:pt x="2060" y="3994"/>
                </a:lnTo>
                <a:lnTo>
                  <a:pt x="2058" y="3985"/>
                </a:lnTo>
                <a:lnTo>
                  <a:pt x="2055" y="3981"/>
                </a:lnTo>
                <a:lnTo>
                  <a:pt x="2053" y="3974"/>
                </a:lnTo>
                <a:lnTo>
                  <a:pt x="2049" y="3967"/>
                </a:lnTo>
                <a:lnTo>
                  <a:pt x="2047" y="3963"/>
                </a:lnTo>
                <a:lnTo>
                  <a:pt x="2044" y="3961"/>
                </a:lnTo>
                <a:lnTo>
                  <a:pt x="2044" y="3959"/>
                </a:lnTo>
                <a:lnTo>
                  <a:pt x="2044" y="3956"/>
                </a:lnTo>
                <a:lnTo>
                  <a:pt x="2042" y="3954"/>
                </a:lnTo>
                <a:lnTo>
                  <a:pt x="2042" y="3952"/>
                </a:lnTo>
                <a:lnTo>
                  <a:pt x="2040" y="3950"/>
                </a:lnTo>
                <a:lnTo>
                  <a:pt x="2040" y="3948"/>
                </a:lnTo>
                <a:lnTo>
                  <a:pt x="2040" y="3945"/>
                </a:lnTo>
                <a:lnTo>
                  <a:pt x="2035" y="3941"/>
                </a:lnTo>
                <a:lnTo>
                  <a:pt x="2035" y="3939"/>
                </a:lnTo>
                <a:lnTo>
                  <a:pt x="2033" y="3939"/>
                </a:lnTo>
                <a:lnTo>
                  <a:pt x="2033" y="3937"/>
                </a:lnTo>
                <a:lnTo>
                  <a:pt x="2033" y="3934"/>
                </a:lnTo>
                <a:lnTo>
                  <a:pt x="2031" y="3932"/>
                </a:lnTo>
                <a:lnTo>
                  <a:pt x="2031" y="3930"/>
                </a:lnTo>
                <a:lnTo>
                  <a:pt x="2031" y="3928"/>
                </a:lnTo>
                <a:lnTo>
                  <a:pt x="2029" y="3928"/>
                </a:lnTo>
                <a:lnTo>
                  <a:pt x="2029" y="3926"/>
                </a:lnTo>
                <a:lnTo>
                  <a:pt x="2027" y="3926"/>
                </a:lnTo>
                <a:lnTo>
                  <a:pt x="2027" y="3923"/>
                </a:lnTo>
                <a:lnTo>
                  <a:pt x="2024" y="3923"/>
                </a:lnTo>
                <a:lnTo>
                  <a:pt x="2022" y="3921"/>
                </a:lnTo>
                <a:lnTo>
                  <a:pt x="2018" y="3919"/>
                </a:lnTo>
                <a:lnTo>
                  <a:pt x="2013" y="3917"/>
                </a:lnTo>
                <a:lnTo>
                  <a:pt x="2013" y="3917"/>
                </a:lnTo>
                <a:lnTo>
                  <a:pt x="2013" y="3917"/>
                </a:lnTo>
                <a:lnTo>
                  <a:pt x="2011" y="3917"/>
                </a:lnTo>
                <a:lnTo>
                  <a:pt x="2011" y="3915"/>
                </a:lnTo>
                <a:lnTo>
                  <a:pt x="2011" y="3912"/>
                </a:lnTo>
                <a:lnTo>
                  <a:pt x="2011" y="3908"/>
                </a:lnTo>
                <a:lnTo>
                  <a:pt x="2009" y="3908"/>
                </a:lnTo>
                <a:lnTo>
                  <a:pt x="2009" y="3906"/>
                </a:lnTo>
                <a:lnTo>
                  <a:pt x="2009" y="3904"/>
                </a:lnTo>
                <a:lnTo>
                  <a:pt x="2009" y="3901"/>
                </a:lnTo>
                <a:lnTo>
                  <a:pt x="2009" y="3899"/>
                </a:lnTo>
                <a:lnTo>
                  <a:pt x="2009" y="3897"/>
                </a:lnTo>
                <a:lnTo>
                  <a:pt x="2009" y="3895"/>
                </a:lnTo>
                <a:lnTo>
                  <a:pt x="2011" y="3893"/>
                </a:lnTo>
                <a:lnTo>
                  <a:pt x="2011" y="3890"/>
                </a:lnTo>
                <a:lnTo>
                  <a:pt x="2013" y="3890"/>
                </a:lnTo>
                <a:lnTo>
                  <a:pt x="2013" y="3888"/>
                </a:lnTo>
                <a:lnTo>
                  <a:pt x="2013" y="3886"/>
                </a:lnTo>
                <a:lnTo>
                  <a:pt x="2013" y="3884"/>
                </a:lnTo>
                <a:lnTo>
                  <a:pt x="2013" y="3881"/>
                </a:lnTo>
                <a:lnTo>
                  <a:pt x="2016" y="3877"/>
                </a:lnTo>
                <a:lnTo>
                  <a:pt x="2016" y="3875"/>
                </a:lnTo>
                <a:lnTo>
                  <a:pt x="2016" y="3873"/>
                </a:lnTo>
                <a:lnTo>
                  <a:pt x="2018" y="3873"/>
                </a:lnTo>
                <a:lnTo>
                  <a:pt x="2018" y="3870"/>
                </a:lnTo>
                <a:lnTo>
                  <a:pt x="2018" y="3868"/>
                </a:lnTo>
                <a:lnTo>
                  <a:pt x="2018" y="3866"/>
                </a:lnTo>
                <a:lnTo>
                  <a:pt x="2020" y="3864"/>
                </a:lnTo>
                <a:lnTo>
                  <a:pt x="2020" y="3862"/>
                </a:lnTo>
                <a:lnTo>
                  <a:pt x="2020" y="3862"/>
                </a:lnTo>
                <a:lnTo>
                  <a:pt x="2018" y="3857"/>
                </a:lnTo>
                <a:lnTo>
                  <a:pt x="2018" y="3846"/>
                </a:lnTo>
                <a:lnTo>
                  <a:pt x="2018" y="3844"/>
                </a:lnTo>
                <a:lnTo>
                  <a:pt x="2018" y="3842"/>
                </a:lnTo>
                <a:lnTo>
                  <a:pt x="2016" y="3840"/>
                </a:lnTo>
                <a:lnTo>
                  <a:pt x="2016" y="3833"/>
                </a:lnTo>
                <a:lnTo>
                  <a:pt x="2016" y="3831"/>
                </a:lnTo>
                <a:lnTo>
                  <a:pt x="2016" y="3829"/>
                </a:lnTo>
                <a:lnTo>
                  <a:pt x="2013" y="3826"/>
                </a:lnTo>
                <a:lnTo>
                  <a:pt x="2013" y="3824"/>
                </a:lnTo>
                <a:lnTo>
                  <a:pt x="2013" y="3822"/>
                </a:lnTo>
                <a:lnTo>
                  <a:pt x="2002" y="3809"/>
                </a:lnTo>
                <a:lnTo>
                  <a:pt x="1998" y="3807"/>
                </a:lnTo>
                <a:lnTo>
                  <a:pt x="1987" y="3795"/>
                </a:lnTo>
                <a:lnTo>
                  <a:pt x="1987" y="3793"/>
                </a:lnTo>
                <a:lnTo>
                  <a:pt x="1985" y="3793"/>
                </a:lnTo>
                <a:lnTo>
                  <a:pt x="1983" y="3791"/>
                </a:lnTo>
                <a:lnTo>
                  <a:pt x="1983" y="3789"/>
                </a:lnTo>
                <a:lnTo>
                  <a:pt x="1978" y="3780"/>
                </a:lnTo>
                <a:lnTo>
                  <a:pt x="1976" y="3776"/>
                </a:lnTo>
                <a:lnTo>
                  <a:pt x="1974" y="3769"/>
                </a:lnTo>
                <a:lnTo>
                  <a:pt x="1972" y="3765"/>
                </a:lnTo>
                <a:lnTo>
                  <a:pt x="1972" y="3760"/>
                </a:lnTo>
                <a:lnTo>
                  <a:pt x="1969" y="3758"/>
                </a:lnTo>
                <a:lnTo>
                  <a:pt x="1969" y="3756"/>
                </a:lnTo>
                <a:lnTo>
                  <a:pt x="1969" y="3756"/>
                </a:lnTo>
                <a:lnTo>
                  <a:pt x="1967" y="3754"/>
                </a:lnTo>
                <a:lnTo>
                  <a:pt x="1967" y="3751"/>
                </a:lnTo>
                <a:lnTo>
                  <a:pt x="1967" y="3749"/>
                </a:lnTo>
                <a:lnTo>
                  <a:pt x="1965" y="3747"/>
                </a:lnTo>
                <a:lnTo>
                  <a:pt x="1963" y="3736"/>
                </a:lnTo>
                <a:lnTo>
                  <a:pt x="1960" y="3723"/>
                </a:lnTo>
                <a:lnTo>
                  <a:pt x="1958" y="3721"/>
                </a:lnTo>
                <a:lnTo>
                  <a:pt x="1952" y="3698"/>
                </a:lnTo>
                <a:lnTo>
                  <a:pt x="1947" y="3683"/>
                </a:lnTo>
                <a:lnTo>
                  <a:pt x="1947" y="3676"/>
                </a:lnTo>
                <a:lnTo>
                  <a:pt x="1945" y="3676"/>
                </a:lnTo>
                <a:lnTo>
                  <a:pt x="1945" y="3674"/>
                </a:lnTo>
                <a:lnTo>
                  <a:pt x="1945" y="3670"/>
                </a:lnTo>
                <a:lnTo>
                  <a:pt x="1945" y="3668"/>
                </a:lnTo>
                <a:lnTo>
                  <a:pt x="1945" y="3665"/>
                </a:lnTo>
                <a:lnTo>
                  <a:pt x="1945" y="3663"/>
                </a:lnTo>
                <a:lnTo>
                  <a:pt x="1945" y="3659"/>
                </a:lnTo>
                <a:lnTo>
                  <a:pt x="1945" y="3657"/>
                </a:lnTo>
                <a:lnTo>
                  <a:pt x="1943" y="3654"/>
                </a:lnTo>
                <a:lnTo>
                  <a:pt x="1941" y="3650"/>
                </a:lnTo>
                <a:lnTo>
                  <a:pt x="1941" y="3648"/>
                </a:lnTo>
                <a:lnTo>
                  <a:pt x="1941" y="3646"/>
                </a:lnTo>
                <a:lnTo>
                  <a:pt x="1938" y="3641"/>
                </a:lnTo>
                <a:lnTo>
                  <a:pt x="1936" y="3637"/>
                </a:lnTo>
                <a:lnTo>
                  <a:pt x="1936" y="3632"/>
                </a:lnTo>
                <a:lnTo>
                  <a:pt x="1934" y="3632"/>
                </a:lnTo>
                <a:lnTo>
                  <a:pt x="1934" y="3628"/>
                </a:lnTo>
                <a:lnTo>
                  <a:pt x="1932" y="3623"/>
                </a:lnTo>
                <a:lnTo>
                  <a:pt x="1930" y="3617"/>
                </a:lnTo>
                <a:lnTo>
                  <a:pt x="1927" y="3612"/>
                </a:lnTo>
                <a:lnTo>
                  <a:pt x="1927" y="3604"/>
                </a:lnTo>
                <a:lnTo>
                  <a:pt x="1925" y="3579"/>
                </a:lnTo>
                <a:lnTo>
                  <a:pt x="1925" y="3575"/>
                </a:lnTo>
                <a:lnTo>
                  <a:pt x="1923" y="3566"/>
                </a:lnTo>
                <a:lnTo>
                  <a:pt x="1923" y="3564"/>
                </a:lnTo>
                <a:lnTo>
                  <a:pt x="1921" y="3562"/>
                </a:lnTo>
                <a:lnTo>
                  <a:pt x="1914" y="3557"/>
                </a:lnTo>
                <a:lnTo>
                  <a:pt x="1908" y="3551"/>
                </a:lnTo>
                <a:lnTo>
                  <a:pt x="1903" y="3548"/>
                </a:lnTo>
                <a:lnTo>
                  <a:pt x="1899" y="3546"/>
                </a:lnTo>
                <a:lnTo>
                  <a:pt x="1892" y="3544"/>
                </a:lnTo>
                <a:lnTo>
                  <a:pt x="1888" y="3540"/>
                </a:lnTo>
                <a:lnTo>
                  <a:pt x="1879" y="3535"/>
                </a:lnTo>
                <a:lnTo>
                  <a:pt x="1872" y="3531"/>
                </a:lnTo>
                <a:lnTo>
                  <a:pt x="1868" y="3526"/>
                </a:lnTo>
                <a:lnTo>
                  <a:pt x="1857" y="3520"/>
                </a:lnTo>
                <a:lnTo>
                  <a:pt x="1855" y="3518"/>
                </a:lnTo>
                <a:lnTo>
                  <a:pt x="1852" y="3515"/>
                </a:lnTo>
                <a:lnTo>
                  <a:pt x="1848" y="3511"/>
                </a:lnTo>
                <a:lnTo>
                  <a:pt x="1839" y="3507"/>
                </a:lnTo>
                <a:lnTo>
                  <a:pt x="1837" y="3502"/>
                </a:lnTo>
                <a:lnTo>
                  <a:pt x="1835" y="3500"/>
                </a:lnTo>
                <a:lnTo>
                  <a:pt x="1830" y="3496"/>
                </a:lnTo>
                <a:lnTo>
                  <a:pt x="1828" y="3493"/>
                </a:lnTo>
                <a:lnTo>
                  <a:pt x="1826" y="3491"/>
                </a:lnTo>
                <a:lnTo>
                  <a:pt x="1817" y="3480"/>
                </a:lnTo>
                <a:lnTo>
                  <a:pt x="1811" y="3469"/>
                </a:lnTo>
                <a:lnTo>
                  <a:pt x="1808" y="3465"/>
                </a:lnTo>
                <a:lnTo>
                  <a:pt x="1806" y="3462"/>
                </a:lnTo>
                <a:lnTo>
                  <a:pt x="1804" y="3458"/>
                </a:lnTo>
                <a:lnTo>
                  <a:pt x="1804" y="3456"/>
                </a:lnTo>
                <a:lnTo>
                  <a:pt x="1802" y="3447"/>
                </a:lnTo>
                <a:lnTo>
                  <a:pt x="1799" y="3445"/>
                </a:lnTo>
                <a:lnTo>
                  <a:pt x="1791" y="3440"/>
                </a:lnTo>
                <a:lnTo>
                  <a:pt x="1788" y="3438"/>
                </a:lnTo>
                <a:lnTo>
                  <a:pt x="1769" y="3438"/>
                </a:lnTo>
                <a:lnTo>
                  <a:pt x="1764" y="3438"/>
                </a:lnTo>
                <a:lnTo>
                  <a:pt x="1758" y="3438"/>
                </a:lnTo>
                <a:lnTo>
                  <a:pt x="1753" y="3438"/>
                </a:lnTo>
                <a:lnTo>
                  <a:pt x="1751" y="3438"/>
                </a:lnTo>
                <a:lnTo>
                  <a:pt x="1749" y="3438"/>
                </a:lnTo>
                <a:lnTo>
                  <a:pt x="1749" y="3434"/>
                </a:lnTo>
                <a:lnTo>
                  <a:pt x="1747" y="3434"/>
                </a:lnTo>
                <a:lnTo>
                  <a:pt x="1747" y="3432"/>
                </a:lnTo>
                <a:lnTo>
                  <a:pt x="1747" y="3429"/>
                </a:lnTo>
                <a:lnTo>
                  <a:pt x="1747" y="3425"/>
                </a:lnTo>
                <a:lnTo>
                  <a:pt x="1747" y="3423"/>
                </a:lnTo>
                <a:lnTo>
                  <a:pt x="1747" y="3418"/>
                </a:lnTo>
                <a:lnTo>
                  <a:pt x="1747" y="3414"/>
                </a:lnTo>
                <a:lnTo>
                  <a:pt x="1747" y="3412"/>
                </a:lnTo>
                <a:lnTo>
                  <a:pt x="1747" y="3410"/>
                </a:lnTo>
                <a:lnTo>
                  <a:pt x="1747" y="3407"/>
                </a:lnTo>
                <a:lnTo>
                  <a:pt x="1747" y="3405"/>
                </a:lnTo>
                <a:lnTo>
                  <a:pt x="1744" y="3403"/>
                </a:lnTo>
                <a:lnTo>
                  <a:pt x="1744" y="3401"/>
                </a:lnTo>
                <a:lnTo>
                  <a:pt x="1744" y="3399"/>
                </a:lnTo>
                <a:lnTo>
                  <a:pt x="1742" y="3385"/>
                </a:lnTo>
                <a:lnTo>
                  <a:pt x="1740" y="3383"/>
                </a:lnTo>
                <a:lnTo>
                  <a:pt x="1740" y="3381"/>
                </a:lnTo>
                <a:lnTo>
                  <a:pt x="1740" y="3379"/>
                </a:lnTo>
                <a:lnTo>
                  <a:pt x="1740" y="3376"/>
                </a:lnTo>
                <a:lnTo>
                  <a:pt x="1740" y="3374"/>
                </a:lnTo>
                <a:lnTo>
                  <a:pt x="1740" y="3368"/>
                </a:lnTo>
                <a:lnTo>
                  <a:pt x="1740" y="3365"/>
                </a:lnTo>
                <a:lnTo>
                  <a:pt x="1738" y="3361"/>
                </a:lnTo>
                <a:lnTo>
                  <a:pt x="1738" y="3357"/>
                </a:lnTo>
                <a:lnTo>
                  <a:pt x="1738" y="3343"/>
                </a:lnTo>
                <a:lnTo>
                  <a:pt x="1736" y="3326"/>
                </a:lnTo>
                <a:lnTo>
                  <a:pt x="1733" y="3324"/>
                </a:lnTo>
                <a:lnTo>
                  <a:pt x="1733" y="3319"/>
                </a:lnTo>
                <a:lnTo>
                  <a:pt x="1733" y="3313"/>
                </a:lnTo>
                <a:lnTo>
                  <a:pt x="1731" y="3306"/>
                </a:lnTo>
                <a:lnTo>
                  <a:pt x="1731" y="3302"/>
                </a:lnTo>
                <a:lnTo>
                  <a:pt x="1729" y="3299"/>
                </a:lnTo>
                <a:lnTo>
                  <a:pt x="1729" y="3297"/>
                </a:lnTo>
                <a:lnTo>
                  <a:pt x="1727" y="3293"/>
                </a:lnTo>
                <a:lnTo>
                  <a:pt x="1727" y="3290"/>
                </a:lnTo>
                <a:lnTo>
                  <a:pt x="1727" y="3288"/>
                </a:lnTo>
                <a:lnTo>
                  <a:pt x="1725" y="3288"/>
                </a:lnTo>
                <a:lnTo>
                  <a:pt x="1725" y="3286"/>
                </a:lnTo>
                <a:lnTo>
                  <a:pt x="1722" y="3284"/>
                </a:lnTo>
                <a:lnTo>
                  <a:pt x="1720" y="3282"/>
                </a:lnTo>
                <a:lnTo>
                  <a:pt x="1716" y="3279"/>
                </a:lnTo>
                <a:lnTo>
                  <a:pt x="1713" y="3279"/>
                </a:lnTo>
                <a:lnTo>
                  <a:pt x="1713" y="3279"/>
                </a:lnTo>
                <a:lnTo>
                  <a:pt x="1711" y="3277"/>
                </a:lnTo>
                <a:lnTo>
                  <a:pt x="1707" y="3273"/>
                </a:lnTo>
                <a:lnTo>
                  <a:pt x="1702" y="3266"/>
                </a:lnTo>
                <a:lnTo>
                  <a:pt x="1696" y="3260"/>
                </a:lnTo>
                <a:lnTo>
                  <a:pt x="1691" y="3249"/>
                </a:lnTo>
                <a:lnTo>
                  <a:pt x="1689" y="3244"/>
                </a:lnTo>
                <a:lnTo>
                  <a:pt x="1687" y="3244"/>
                </a:lnTo>
                <a:lnTo>
                  <a:pt x="1687" y="3242"/>
                </a:lnTo>
                <a:lnTo>
                  <a:pt x="1685" y="3238"/>
                </a:lnTo>
                <a:lnTo>
                  <a:pt x="1685" y="3233"/>
                </a:lnTo>
                <a:lnTo>
                  <a:pt x="1685" y="3231"/>
                </a:lnTo>
                <a:lnTo>
                  <a:pt x="1683" y="3229"/>
                </a:lnTo>
                <a:lnTo>
                  <a:pt x="1683" y="3227"/>
                </a:lnTo>
                <a:lnTo>
                  <a:pt x="1683" y="3224"/>
                </a:lnTo>
                <a:lnTo>
                  <a:pt x="1683" y="3222"/>
                </a:lnTo>
                <a:lnTo>
                  <a:pt x="1680" y="3216"/>
                </a:lnTo>
                <a:lnTo>
                  <a:pt x="1680" y="3213"/>
                </a:lnTo>
                <a:lnTo>
                  <a:pt x="1678" y="3209"/>
                </a:lnTo>
                <a:lnTo>
                  <a:pt x="1678" y="3207"/>
                </a:lnTo>
                <a:lnTo>
                  <a:pt x="1676" y="3202"/>
                </a:lnTo>
                <a:lnTo>
                  <a:pt x="1676" y="3200"/>
                </a:lnTo>
                <a:lnTo>
                  <a:pt x="1674" y="3200"/>
                </a:lnTo>
                <a:lnTo>
                  <a:pt x="1561" y="3141"/>
                </a:lnTo>
                <a:lnTo>
                  <a:pt x="1557" y="3138"/>
                </a:lnTo>
                <a:lnTo>
                  <a:pt x="1546" y="3132"/>
                </a:lnTo>
                <a:lnTo>
                  <a:pt x="1515" y="3116"/>
                </a:lnTo>
                <a:lnTo>
                  <a:pt x="1511" y="3114"/>
                </a:lnTo>
                <a:lnTo>
                  <a:pt x="1495" y="3107"/>
                </a:lnTo>
                <a:lnTo>
                  <a:pt x="1486" y="3103"/>
                </a:lnTo>
                <a:lnTo>
                  <a:pt x="1484" y="3101"/>
                </a:lnTo>
                <a:lnTo>
                  <a:pt x="1482" y="3099"/>
                </a:lnTo>
                <a:lnTo>
                  <a:pt x="1480" y="3099"/>
                </a:lnTo>
                <a:lnTo>
                  <a:pt x="1422" y="3068"/>
                </a:lnTo>
                <a:lnTo>
                  <a:pt x="1416" y="3066"/>
                </a:lnTo>
                <a:lnTo>
                  <a:pt x="1361" y="3037"/>
                </a:lnTo>
                <a:lnTo>
                  <a:pt x="1361" y="3035"/>
                </a:lnTo>
                <a:lnTo>
                  <a:pt x="1328" y="3019"/>
                </a:lnTo>
                <a:lnTo>
                  <a:pt x="1321" y="3015"/>
                </a:lnTo>
                <a:lnTo>
                  <a:pt x="1301" y="3006"/>
                </a:lnTo>
                <a:lnTo>
                  <a:pt x="1286" y="2997"/>
                </a:lnTo>
                <a:lnTo>
                  <a:pt x="1279" y="2995"/>
                </a:lnTo>
                <a:lnTo>
                  <a:pt x="1277" y="2993"/>
                </a:lnTo>
                <a:lnTo>
                  <a:pt x="1275" y="2993"/>
                </a:lnTo>
                <a:lnTo>
                  <a:pt x="1272" y="2988"/>
                </a:lnTo>
                <a:lnTo>
                  <a:pt x="1270" y="2988"/>
                </a:lnTo>
                <a:lnTo>
                  <a:pt x="1261" y="2984"/>
                </a:lnTo>
                <a:lnTo>
                  <a:pt x="1259" y="2982"/>
                </a:lnTo>
                <a:lnTo>
                  <a:pt x="1253" y="2980"/>
                </a:lnTo>
                <a:lnTo>
                  <a:pt x="1248" y="2977"/>
                </a:lnTo>
                <a:lnTo>
                  <a:pt x="1246" y="2975"/>
                </a:lnTo>
                <a:lnTo>
                  <a:pt x="1164" y="2933"/>
                </a:lnTo>
                <a:lnTo>
                  <a:pt x="1156" y="2929"/>
                </a:lnTo>
                <a:lnTo>
                  <a:pt x="1153" y="2927"/>
                </a:lnTo>
                <a:lnTo>
                  <a:pt x="1138" y="2920"/>
                </a:lnTo>
                <a:lnTo>
                  <a:pt x="1094" y="2898"/>
                </a:lnTo>
                <a:lnTo>
                  <a:pt x="1087" y="2894"/>
                </a:lnTo>
                <a:lnTo>
                  <a:pt x="1083" y="2891"/>
                </a:lnTo>
                <a:lnTo>
                  <a:pt x="1072" y="2887"/>
                </a:lnTo>
                <a:lnTo>
                  <a:pt x="1065" y="2883"/>
                </a:lnTo>
                <a:lnTo>
                  <a:pt x="1047" y="2871"/>
                </a:lnTo>
                <a:lnTo>
                  <a:pt x="1006" y="2852"/>
                </a:lnTo>
                <a:lnTo>
                  <a:pt x="961" y="2827"/>
                </a:lnTo>
                <a:lnTo>
                  <a:pt x="957" y="2825"/>
                </a:lnTo>
                <a:lnTo>
                  <a:pt x="882" y="2788"/>
                </a:lnTo>
                <a:lnTo>
                  <a:pt x="849" y="2770"/>
                </a:lnTo>
                <a:lnTo>
                  <a:pt x="829" y="2759"/>
                </a:lnTo>
                <a:lnTo>
                  <a:pt x="774" y="2730"/>
                </a:lnTo>
                <a:lnTo>
                  <a:pt x="770" y="2730"/>
                </a:lnTo>
                <a:lnTo>
                  <a:pt x="728" y="2706"/>
                </a:lnTo>
                <a:lnTo>
                  <a:pt x="686" y="2684"/>
                </a:lnTo>
                <a:lnTo>
                  <a:pt x="679" y="2682"/>
                </a:lnTo>
                <a:lnTo>
                  <a:pt x="666" y="2675"/>
                </a:lnTo>
                <a:lnTo>
                  <a:pt x="661" y="2673"/>
                </a:lnTo>
                <a:lnTo>
                  <a:pt x="637" y="2660"/>
                </a:lnTo>
                <a:lnTo>
                  <a:pt x="633" y="2655"/>
                </a:lnTo>
                <a:lnTo>
                  <a:pt x="628" y="2655"/>
                </a:lnTo>
                <a:lnTo>
                  <a:pt x="626" y="2653"/>
                </a:lnTo>
                <a:lnTo>
                  <a:pt x="611" y="2649"/>
                </a:lnTo>
                <a:lnTo>
                  <a:pt x="602" y="2647"/>
                </a:lnTo>
                <a:lnTo>
                  <a:pt x="593" y="2642"/>
                </a:lnTo>
                <a:lnTo>
                  <a:pt x="573" y="2638"/>
                </a:lnTo>
                <a:lnTo>
                  <a:pt x="549" y="2629"/>
                </a:lnTo>
                <a:lnTo>
                  <a:pt x="514" y="2618"/>
                </a:lnTo>
                <a:lnTo>
                  <a:pt x="509" y="2618"/>
                </a:lnTo>
                <a:lnTo>
                  <a:pt x="509" y="2616"/>
                </a:lnTo>
                <a:lnTo>
                  <a:pt x="505" y="2616"/>
                </a:lnTo>
                <a:lnTo>
                  <a:pt x="478" y="2609"/>
                </a:lnTo>
                <a:lnTo>
                  <a:pt x="461" y="2602"/>
                </a:lnTo>
                <a:lnTo>
                  <a:pt x="430" y="2594"/>
                </a:lnTo>
                <a:lnTo>
                  <a:pt x="421" y="2589"/>
                </a:lnTo>
                <a:lnTo>
                  <a:pt x="370" y="2574"/>
                </a:lnTo>
                <a:lnTo>
                  <a:pt x="287" y="2545"/>
                </a:lnTo>
                <a:lnTo>
                  <a:pt x="256" y="2536"/>
                </a:lnTo>
                <a:lnTo>
                  <a:pt x="240" y="2532"/>
                </a:lnTo>
                <a:lnTo>
                  <a:pt x="203" y="2519"/>
                </a:lnTo>
                <a:lnTo>
                  <a:pt x="126" y="2492"/>
                </a:lnTo>
                <a:lnTo>
                  <a:pt x="57" y="2472"/>
                </a:lnTo>
                <a:lnTo>
                  <a:pt x="0" y="2450"/>
                </a:lnTo>
                <a:lnTo>
                  <a:pt x="2" y="2437"/>
                </a:lnTo>
                <a:lnTo>
                  <a:pt x="2" y="2430"/>
                </a:lnTo>
                <a:lnTo>
                  <a:pt x="2" y="2422"/>
                </a:lnTo>
                <a:lnTo>
                  <a:pt x="2" y="2417"/>
                </a:lnTo>
                <a:lnTo>
                  <a:pt x="4" y="2415"/>
                </a:lnTo>
                <a:lnTo>
                  <a:pt x="6" y="2397"/>
                </a:lnTo>
                <a:lnTo>
                  <a:pt x="22" y="2287"/>
                </a:lnTo>
                <a:lnTo>
                  <a:pt x="22" y="2285"/>
                </a:lnTo>
                <a:lnTo>
                  <a:pt x="26" y="2274"/>
                </a:lnTo>
                <a:lnTo>
                  <a:pt x="40" y="2225"/>
                </a:lnTo>
                <a:lnTo>
                  <a:pt x="44" y="2210"/>
                </a:lnTo>
                <a:lnTo>
                  <a:pt x="44" y="2208"/>
                </a:lnTo>
                <a:lnTo>
                  <a:pt x="55" y="2166"/>
                </a:lnTo>
                <a:lnTo>
                  <a:pt x="79" y="2064"/>
                </a:lnTo>
                <a:lnTo>
                  <a:pt x="88" y="2029"/>
                </a:lnTo>
                <a:lnTo>
                  <a:pt x="90" y="2027"/>
                </a:lnTo>
                <a:lnTo>
                  <a:pt x="90" y="2020"/>
                </a:lnTo>
                <a:lnTo>
                  <a:pt x="99" y="1994"/>
                </a:lnTo>
                <a:lnTo>
                  <a:pt x="99" y="1992"/>
                </a:lnTo>
                <a:lnTo>
                  <a:pt x="101" y="1987"/>
                </a:lnTo>
                <a:lnTo>
                  <a:pt x="101" y="1985"/>
                </a:lnTo>
                <a:lnTo>
                  <a:pt x="106" y="1965"/>
                </a:lnTo>
                <a:lnTo>
                  <a:pt x="117" y="1917"/>
                </a:lnTo>
                <a:lnTo>
                  <a:pt x="119" y="1908"/>
                </a:lnTo>
                <a:lnTo>
                  <a:pt x="128" y="1875"/>
                </a:lnTo>
                <a:lnTo>
                  <a:pt x="130" y="1868"/>
                </a:lnTo>
                <a:lnTo>
                  <a:pt x="143" y="1820"/>
                </a:lnTo>
                <a:lnTo>
                  <a:pt x="143" y="1815"/>
                </a:lnTo>
                <a:lnTo>
                  <a:pt x="159" y="1762"/>
                </a:lnTo>
                <a:lnTo>
                  <a:pt x="174" y="1694"/>
                </a:lnTo>
                <a:lnTo>
                  <a:pt x="201" y="1592"/>
                </a:lnTo>
                <a:lnTo>
                  <a:pt x="203" y="1590"/>
                </a:lnTo>
                <a:lnTo>
                  <a:pt x="209" y="1564"/>
                </a:lnTo>
                <a:lnTo>
                  <a:pt x="214" y="1548"/>
                </a:lnTo>
                <a:lnTo>
                  <a:pt x="216" y="1531"/>
                </a:lnTo>
                <a:lnTo>
                  <a:pt x="216" y="1529"/>
                </a:lnTo>
                <a:lnTo>
                  <a:pt x="218" y="1526"/>
                </a:lnTo>
                <a:lnTo>
                  <a:pt x="223" y="1511"/>
                </a:lnTo>
                <a:lnTo>
                  <a:pt x="258" y="1379"/>
                </a:lnTo>
                <a:lnTo>
                  <a:pt x="262" y="1363"/>
                </a:lnTo>
                <a:lnTo>
                  <a:pt x="264" y="1356"/>
                </a:lnTo>
                <a:lnTo>
                  <a:pt x="287" y="1264"/>
                </a:lnTo>
                <a:lnTo>
                  <a:pt x="291" y="1251"/>
                </a:lnTo>
                <a:lnTo>
                  <a:pt x="291" y="1248"/>
                </a:lnTo>
                <a:lnTo>
                  <a:pt x="293" y="1244"/>
                </a:lnTo>
                <a:lnTo>
                  <a:pt x="293" y="1240"/>
                </a:lnTo>
                <a:lnTo>
                  <a:pt x="302" y="1209"/>
                </a:lnTo>
                <a:lnTo>
                  <a:pt x="320" y="1143"/>
                </a:lnTo>
                <a:lnTo>
                  <a:pt x="324" y="1123"/>
                </a:lnTo>
                <a:lnTo>
                  <a:pt x="324" y="1121"/>
                </a:lnTo>
                <a:lnTo>
                  <a:pt x="328" y="1105"/>
                </a:lnTo>
                <a:lnTo>
                  <a:pt x="335" y="1085"/>
                </a:lnTo>
                <a:lnTo>
                  <a:pt x="353" y="1019"/>
                </a:lnTo>
                <a:lnTo>
                  <a:pt x="366" y="968"/>
                </a:lnTo>
                <a:lnTo>
                  <a:pt x="425" y="942"/>
                </a:lnTo>
                <a:lnTo>
                  <a:pt x="439" y="935"/>
                </a:lnTo>
                <a:lnTo>
                  <a:pt x="443" y="933"/>
                </a:lnTo>
                <a:lnTo>
                  <a:pt x="470" y="922"/>
                </a:lnTo>
                <a:lnTo>
                  <a:pt x="529" y="893"/>
                </a:lnTo>
                <a:lnTo>
                  <a:pt x="553" y="882"/>
                </a:lnTo>
                <a:lnTo>
                  <a:pt x="584" y="869"/>
                </a:lnTo>
                <a:lnTo>
                  <a:pt x="593" y="863"/>
                </a:lnTo>
                <a:lnTo>
                  <a:pt x="600" y="860"/>
                </a:lnTo>
                <a:lnTo>
                  <a:pt x="609" y="856"/>
                </a:lnTo>
                <a:lnTo>
                  <a:pt x="620" y="851"/>
                </a:lnTo>
                <a:lnTo>
                  <a:pt x="653" y="838"/>
                </a:lnTo>
                <a:lnTo>
                  <a:pt x="750" y="792"/>
                </a:lnTo>
                <a:lnTo>
                  <a:pt x="752" y="790"/>
                </a:lnTo>
                <a:lnTo>
                  <a:pt x="754" y="790"/>
                </a:lnTo>
                <a:lnTo>
                  <a:pt x="759" y="788"/>
                </a:lnTo>
                <a:lnTo>
                  <a:pt x="770" y="785"/>
                </a:lnTo>
                <a:lnTo>
                  <a:pt x="770" y="783"/>
                </a:lnTo>
                <a:lnTo>
                  <a:pt x="860" y="741"/>
                </a:lnTo>
                <a:lnTo>
                  <a:pt x="862" y="741"/>
                </a:lnTo>
                <a:lnTo>
                  <a:pt x="900" y="724"/>
                </a:lnTo>
                <a:lnTo>
                  <a:pt x="1021" y="668"/>
                </a:lnTo>
                <a:lnTo>
                  <a:pt x="1041" y="660"/>
                </a:lnTo>
                <a:lnTo>
                  <a:pt x="1050" y="655"/>
                </a:lnTo>
                <a:lnTo>
                  <a:pt x="1052" y="653"/>
                </a:lnTo>
                <a:lnTo>
                  <a:pt x="1061" y="649"/>
                </a:lnTo>
                <a:lnTo>
                  <a:pt x="1067" y="646"/>
                </a:lnTo>
                <a:lnTo>
                  <a:pt x="1085" y="638"/>
                </a:lnTo>
                <a:lnTo>
                  <a:pt x="1087" y="638"/>
                </a:lnTo>
                <a:lnTo>
                  <a:pt x="1089" y="635"/>
                </a:lnTo>
                <a:lnTo>
                  <a:pt x="1092" y="633"/>
                </a:lnTo>
                <a:lnTo>
                  <a:pt x="1100" y="631"/>
                </a:lnTo>
                <a:lnTo>
                  <a:pt x="1105" y="629"/>
                </a:lnTo>
                <a:lnTo>
                  <a:pt x="1107" y="627"/>
                </a:lnTo>
                <a:lnTo>
                  <a:pt x="1109" y="627"/>
                </a:lnTo>
                <a:lnTo>
                  <a:pt x="1114" y="627"/>
                </a:lnTo>
                <a:lnTo>
                  <a:pt x="1120" y="622"/>
                </a:lnTo>
                <a:lnTo>
                  <a:pt x="1122" y="622"/>
                </a:lnTo>
                <a:lnTo>
                  <a:pt x="1131" y="618"/>
                </a:lnTo>
                <a:lnTo>
                  <a:pt x="1162" y="602"/>
                </a:lnTo>
                <a:lnTo>
                  <a:pt x="1164" y="602"/>
                </a:lnTo>
                <a:lnTo>
                  <a:pt x="1167" y="600"/>
                </a:lnTo>
                <a:lnTo>
                  <a:pt x="1175" y="596"/>
                </a:lnTo>
                <a:lnTo>
                  <a:pt x="1186" y="591"/>
                </a:lnTo>
                <a:lnTo>
                  <a:pt x="1186" y="589"/>
                </a:lnTo>
                <a:lnTo>
                  <a:pt x="1189" y="589"/>
                </a:lnTo>
                <a:lnTo>
                  <a:pt x="1191" y="589"/>
                </a:lnTo>
                <a:lnTo>
                  <a:pt x="1202" y="582"/>
                </a:lnTo>
                <a:lnTo>
                  <a:pt x="1208" y="580"/>
                </a:lnTo>
                <a:lnTo>
                  <a:pt x="1213" y="578"/>
                </a:lnTo>
                <a:lnTo>
                  <a:pt x="1248" y="563"/>
                </a:lnTo>
                <a:lnTo>
                  <a:pt x="1250" y="563"/>
                </a:lnTo>
                <a:lnTo>
                  <a:pt x="1257" y="560"/>
                </a:lnTo>
                <a:lnTo>
                  <a:pt x="1261" y="556"/>
                </a:lnTo>
                <a:lnTo>
                  <a:pt x="1272" y="552"/>
                </a:lnTo>
                <a:lnTo>
                  <a:pt x="1414" y="488"/>
                </a:lnTo>
                <a:lnTo>
                  <a:pt x="1484" y="457"/>
                </a:lnTo>
                <a:lnTo>
                  <a:pt x="1557" y="421"/>
                </a:lnTo>
                <a:lnTo>
                  <a:pt x="1577" y="415"/>
                </a:lnTo>
                <a:lnTo>
                  <a:pt x="1590" y="410"/>
                </a:lnTo>
                <a:lnTo>
                  <a:pt x="1590" y="408"/>
                </a:lnTo>
                <a:lnTo>
                  <a:pt x="1605" y="402"/>
                </a:lnTo>
                <a:lnTo>
                  <a:pt x="1608" y="402"/>
                </a:lnTo>
                <a:lnTo>
                  <a:pt x="1610" y="399"/>
                </a:lnTo>
                <a:lnTo>
                  <a:pt x="1614" y="397"/>
                </a:lnTo>
                <a:lnTo>
                  <a:pt x="1621" y="395"/>
                </a:lnTo>
                <a:lnTo>
                  <a:pt x="1627" y="393"/>
                </a:lnTo>
                <a:lnTo>
                  <a:pt x="1630" y="391"/>
                </a:lnTo>
                <a:lnTo>
                  <a:pt x="1636" y="388"/>
                </a:lnTo>
                <a:lnTo>
                  <a:pt x="1638" y="386"/>
                </a:lnTo>
                <a:lnTo>
                  <a:pt x="1641" y="386"/>
                </a:lnTo>
                <a:lnTo>
                  <a:pt x="1643" y="386"/>
                </a:lnTo>
                <a:lnTo>
                  <a:pt x="1652" y="380"/>
                </a:lnTo>
                <a:lnTo>
                  <a:pt x="1654" y="380"/>
                </a:lnTo>
                <a:lnTo>
                  <a:pt x="1658" y="377"/>
                </a:lnTo>
                <a:lnTo>
                  <a:pt x="1661" y="377"/>
                </a:lnTo>
                <a:lnTo>
                  <a:pt x="1661" y="375"/>
                </a:lnTo>
                <a:lnTo>
                  <a:pt x="1663" y="375"/>
                </a:lnTo>
                <a:lnTo>
                  <a:pt x="1678" y="369"/>
                </a:lnTo>
                <a:lnTo>
                  <a:pt x="1696" y="360"/>
                </a:lnTo>
                <a:lnTo>
                  <a:pt x="1700" y="360"/>
                </a:lnTo>
                <a:lnTo>
                  <a:pt x="1835" y="298"/>
                </a:lnTo>
                <a:lnTo>
                  <a:pt x="1846" y="294"/>
                </a:lnTo>
                <a:lnTo>
                  <a:pt x="1855" y="289"/>
                </a:lnTo>
                <a:lnTo>
                  <a:pt x="1866" y="283"/>
                </a:lnTo>
                <a:lnTo>
                  <a:pt x="1877" y="278"/>
                </a:lnTo>
                <a:lnTo>
                  <a:pt x="1890" y="272"/>
                </a:lnTo>
                <a:lnTo>
                  <a:pt x="1916" y="260"/>
                </a:lnTo>
                <a:lnTo>
                  <a:pt x="1923" y="256"/>
                </a:lnTo>
                <a:lnTo>
                  <a:pt x="1930" y="254"/>
                </a:lnTo>
                <a:lnTo>
                  <a:pt x="1934" y="254"/>
                </a:lnTo>
                <a:lnTo>
                  <a:pt x="1936" y="254"/>
                </a:lnTo>
                <a:lnTo>
                  <a:pt x="1965" y="238"/>
                </a:lnTo>
                <a:lnTo>
                  <a:pt x="1994" y="225"/>
                </a:lnTo>
                <a:lnTo>
                  <a:pt x="1996" y="225"/>
                </a:lnTo>
                <a:lnTo>
                  <a:pt x="2005" y="221"/>
                </a:lnTo>
                <a:lnTo>
                  <a:pt x="2007" y="219"/>
                </a:lnTo>
                <a:lnTo>
                  <a:pt x="2013" y="216"/>
                </a:lnTo>
                <a:lnTo>
                  <a:pt x="2018" y="214"/>
                </a:lnTo>
                <a:lnTo>
                  <a:pt x="2022" y="212"/>
                </a:lnTo>
                <a:lnTo>
                  <a:pt x="2031" y="208"/>
                </a:lnTo>
                <a:lnTo>
                  <a:pt x="2035" y="205"/>
                </a:lnTo>
                <a:lnTo>
                  <a:pt x="2038" y="205"/>
                </a:lnTo>
                <a:lnTo>
                  <a:pt x="2040" y="203"/>
                </a:lnTo>
                <a:lnTo>
                  <a:pt x="2042" y="203"/>
                </a:lnTo>
                <a:lnTo>
                  <a:pt x="2047" y="201"/>
                </a:lnTo>
                <a:lnTo>
                  <a:pt x="2049" y="201"/>
                </a:lnTo>
                <a:lnTo>
                  <a:pt x="2051" y="201"/>
                </a:lnTo>
                <a:lnTo>
                  <a:pt x="2058" y="199"/>
                </a:lnTo>
                <a:lnTo>
                  <a:pt x="2060" y="197"/>
                </a:lnTo>
                <a:lnTo>
                  <a:pt x="2064" y="194"/>
                </a:lnTo>
                <a:lnTo>
                  <a:pt x="2071" y="192"/>
                </a:lnTo>
                <a:lnTo>
                  <a:pt x="2073" y="190"/>
                </a:lnTo>
                <a:lnTo>
                  <a:pt x="2082" y="186"/>
                </a:lnTo>
                <a:lnTo>
                  <a:pt x="2144" y="157"/>
                </a:lnTo>
                <a:lnTo>
                  <a:pt x="2146" y="157"/>
                </a:lnTo>
                <a:lnTo>
                  <a:pt x="2166" y="148"/>
                </a:lnTo>
                <a:lnTo>
                  <a:pt x="2179" y="144"/>
                </a:lnTo>
                <a:lnTo>
                  <a:pt x="2225" y="122"/>
                </a:lnTo>
                <a:lnTo>
                  <a:pt x="2260" y="106"/>
                </a:lnTo>
                <a:lnTo>
                  <a:pt x="2300" y="88"/>
                </a:lnTo>
                <a:lnTo>
                  <a:pt x="2340" y="69"/>
                </a:lnTo>
                <a:lnTo>
                  <a:pt x="2384" y="49"/>
                </a:lnTo>
                <a:lnTo>
                  <a:pt x="2395" y="42"/>
                </a:lnTo>
                <a:lnTo>
                  <a:pt x="2395" y="44"/>
                </a:lnTo>
                <a:lnTo>
                  <a:pt x="2395" y="47"/>
                </a:lnTo>
                <a:lnTo>
                  <a:pt x="2395" y="49"/>
                </a:lnTo>
                <a:lnTo>
                  <a:pt x="2395" y="53"/>
                </a:lnTo>
                <a:lnTo>
                  <a:pt x="2395" y="64"/>
                </a:lnTo>
                <a:lnTo>
                  <a:pt x="2397" y="71"/>
                </a:lnTo>
                <a:lnTo>
                  <a:pt x="2399" y="73"/>
                </a:lnTo>
                <a:lnTo>
                  <a:pt x="2402" y="75"/>
                </a:lnTo>
                <a:lnTo>
                  <a:pt x="2404" y="75"/>
                </a:lnTo>
                <a:lnTo>
                  <a:pt x="2406" y="75"/>
                </a:lnTo>
                <a:lnTo>
                  <a:pt x="2406" y="73"/>
                </a:lnTo>
                <a:lnTo>
                  <a:pt x="2408" y="73"/>
                </a:lnTo>
                <a:lnTo>
                  <a:pt x="2410" y="71"/>
                </a:lnTo>
                <a:lnTo>
                  <a:pt x="2413" y="69"/>
                </a:lnTo>
                <a:lnTo>
                  <a:pt x="2417" y="66"/>
                </a:lnTo>
                <a:lnTo>
                  <a:pt x="2419" y="66"/>
                </a:lnTo>
                <a:lnTo>
                  <a:pt x="2421" y="64"/>
                </a:lnTo>
                <a:lnTo>
                  <a:pt x="2426" y="64"/>
                </a:lnTo>
                <a:lnTo>
                  <a:pt x="2428" y="66"/>
                </a:lnTo>
                <a:lnTo>
                  <a:pt x="2430" y="69"/>
                </a:lnTo>
                <a:lnTo>
                  <a:pt x="2432" y="69"/>
                </a:lnTo>
                <a:lnTo>
                  <a:pt x="2435" y="71"/>
                </a:lnTo>
                <a:lnTo>
                  <a:pt x="2437" y="71"/>
                </a:lnTo>
                <a:lnTo>
                  <a:pt x="2437" y="71"/>
                </a:lnTo>
                <a:lnTo>
                  <a:pt x="2439" y="69"/>
                </a:lnTo>
                <a:lnTo>
                  <a:pt x="2441" y="66"/>
                </a:lnTo>
                <a:lnTo>
                  <a:pt x="2443" y="60"/>
                </a:lnTo>
                <a:lnTo>
                  <a:pt x="2446" y="60"/>
                </a:lnTo>
                <a:lnTo>
                  <a:pt x="2448" y="60"/>
                </a:lnTo>
                <a:lnTo>
                  <a:pt x="2450" y="60"/>
                </a:lnTo>
                <a:lnTo>
                  <a:pt x="2452" y="60"/>
                </a:lnTo>
                <a:lnTo>
                  <a:pt x="2455" y="62"/>
                </a:lnTo>
                <a:lnTo>
                  <a:pt x="2457" y="62"/>
                </a:lnTo>
                <a:lnTo>
                  <a:pt x="2459" y="60"/>
                </a:lnTo>
                <a:lnTo>
                  <a:pt x="2463" y="60"/>
                </a:lnTo>
                <a:lnTo>
                  <a:pt x="2463" y="58"/>
                </a:lnTo>
                <a:lnTo>
                  <a:pt x="2466" y="58"/>
                </a:lnTo>
                <a:lnTo>
                  <a:pt x="2468" y="55"/>
                </a:lnTo>
                <a:lnTo>
                  <a:pt x="2474" y="47"/>
                </a:lnTo>
                <a:lnTo>
                  <a:pt x="2479" y="42"/>
                </a:lnTo>
                <a:lnTo>
                  <a:pt x="2481" y="42"/>
                </a:lnTo>
                <a:lnTo>
                  <a:pt x="2483" y="42"/>
                </a:lnTo>
                <a:lnTo>
                  <a:pt x="2485" y="40"/>
                </a:lnTo>
                <a:lnTo>
                  <a:pt x="2488" y="40"/>
                </a:lnTo>
                <a:lnTo>
                  <a:pt x="2488" y="38"/>
                </a:lnTo>
                <a:lnTo>
                  <a:pt x="2490" y="40"/>
                </a:lnTo>
                <a:lnTo>
                  <a:pt x="2490" y="40"/>
                </a:lnTo>
                <a:lnTo>
                  <a:pt x="2492" y="40"/>
                </a:lnTo>
                <a:lnTo>
                  <a:pt x="2494" y="40"/>
                </a:lnTo>
                <a:lnTo>
                  <a:pt x="2499" y="38"/>
                </a:lnTo>
                <a:lnTo>
                  <a:pt x="2501" y="36"/>
                </a:lnTo>
                <a:lnTo>
                  <a:pt x="2503" y="33"/>
                </a:lnTo>
                <a:lnTo>
                  <a:pt x="2507" y="33"/>
                </a:lnTo>
                <a:lnTo>
                  <a:pt x="2512" y="29"/>
                </a:lnTo>
                <a:lnTo>
                  <a:pt x="2514" y="29"/>
                </a:lnTo>
                <a:lnTo>
                  <a:pt x="2516" y="29"/>
                </a:lnTo>
                <a:lnTo>
                  <a:pt x="2521" y="27"/>
                </a:lnTo>
                <a:lnTo>
                  <a:pt x="2525" y="25"/>
                </a:lnTo>
                <a:lnTo>
                  <a:pt x="2525" y="22"/>
                </a:lnTo>
                <a:lnTo>
                  <a:pt x="2527" y="18"/>
                </a:lnTo>
                <a:lnTo>
                  <a:pt x="2527" y="16"/>
                </a:lnTo>
                <a:lnTo>
                  <a:pt x="2529" y="16"/>
                </a:lnTo>
                <a:lnTo>
                  <a:pt x="2534" y="16"/>
                </a:lnTo>
                <a:lnTo>
                  <a:pt x="2536" y="16"/>
                </a:lnTo>
                <a:lnTo>
                  <a:pt x="2543" y="18"/>
                </a:lnTo>
                <a:lnTo>
                  <a:pt x="2545" y="18"/>
                </a:lnTo>
                <a:lnTo>
                  <a:pt x="2549" y="18"/>
                </a:lnTo>
                <a:lnTo>
                  <a:pt x="2558" y="20"/>
                </a:lnTo>
                <a:lnTo>
                  <a:pt x="2569" y="20"/>
                </a:lnTo>
                <a:lnTo>
                  <a:pt x="2571" y="20"/>
                </a:lnTo>
                <a:lnTo>
                  <a:pt x="2576" y="20"/>
                </a:lnTo>
                <a:lnTo>
                  <a:pt x="2578" y="20"/>
                </a:lnTo>
                <a:lnTo>
                  <a:pt x="2580" y="20"/>
                </a:lnTo>
                <a:lnTo>
                  <a:pt x="2587" y="18"/>
                </a:lnTo>
                <a:lnTo>
                  <a:pt x="2591" y="18"/>
                </a:lnTo>
                <a:lnTo>
                  <a:pt x="2593" y="16"/>
                </a:lnTo>
                <a:lnTo>
                  <a:pt x="2596" y="11"/>
                </a:lnTo>
                <a:lnTo>
                  <a:pt x="2596" y="9"/>
                </a:lnTo>
                <a:lnTo>
                  <a:pt x="2596" y="7"/>
                </a:lnTo>
                <a:lnTo>
                  <a:pt x="2598" y="7"/>
                </a:lnTo>
                <a:lnTo>
                  <a:pt x="2600" y="5"/>
                </a:lnTo>
                <a:lnTo>
                  <a:pt x="2600" y="2"/>
                </a:lnTo>
                <a:lnTo>
                  <a:pt x="2602" y="2"/>
                </a:lnTo>
                <a:lnTo>
                  <a:pt x="2604" y="2"/>
                </a:lnTo>
                <a:lnTo>
                  <a:pt x="2604" y="0"/>
                </a:lnTo>
                <a:lnTo>
                  <a:pt x="2604" y="2"/>
                </a:lnTo>
                <a:lnTo>
                  <a:pt x="2609" y="2"/>
                </a:lnTo>
                <a:lnTo>
                  <a:pt x="2611" y="2"/>
                </a:lnTo>
                <a:lnTo>
                  <a:pt x="2618" y="5"/>
                </a:lnTo>
                <a:lnTo>
                  <a:pt x="2624" y="9"/>
                </a:lnTo>
                <a:lnTo>
                  <a:pt x="2627" y="9"/>
                </a:lnTo>
                <a:lnTo>
                  <a:pt x="2629" y="11"/>
                </a:lnTo>
                <a:lnTo>
                  <a:pt x="2633" y="14"/>
                </a:lnTo>
                <a:lnTo>
                  <a:pt x="2635" y="1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2324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261AF-AA89-E597-DBD6-42C4E5976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Bowling Green Map of Kentucky State</a:t>
            </a:r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17841BC6-2C3D-E873-EEB8-D3420DBAA0EA}"/>
              </a:ext>
            </a:extLst>
          </p:cNvPr>
          <p:cNvSpPr>
            <a:spLocks noEditPoints="1"/>
          </p:cNvSpPr>
          <p:nvPr/>
        </p:nvSpPr>
        <p:spPr bwMode="auto">
          <a:xfrm>
            <a:off x="611560" y="1059582"/>
            <a:ext cx="4874264" cy="3672408"/>
          </a:xfrm>
          <a:custGeom>
            <a:avLst/>
            <a:gdLst>
              <a:gd name="T0" fmla="*/ 3517 w 3865"/>
              <a:gd name="T1" fmla="*/ 105 h 2912"/>
              <a:gd name="T2" fmla="*/ 3205 w 3865"/>
              <a:gd name="T3" fmla="*/ 178 h 2912"/>
              <a:gd name="T4" fmla="*/ 2896 w 3865"/>
              <a:gd name="T5" fmla="*/ 341 h 2912"/>
              <a:gd name="T6" fmla="*/ 2446 w 3865"/>
              <a:gd name="T7" fmla="*/ 632 h 2912"/>
              <a:gd name="T8" fmla="*/ 2380 w 3865"/>
              <a:gd name="T9" fmla="*/ 675 h 2912"/>
              <a:gd name="T10" fmla="*/ 2321 w 3865"/>
              <a:gd name="T11" fmla="*/ 709 h 2912"/>
              <a:gd name="T12" fmla="*/ 2010 w 3865"/>
              <a:gd name="T13" fmla="*/ 705 h 2912"/>
              <a:gd name="T14" fmla="*/ 1535 w 3865"/>
              <a:gd name="T15" fmla="*/ 838 h 2912"/>
              <a:gd name="T16" fmla="*/ 1370 w 3865"/>
              <a:gd name="T17" fmla="*/ 814 h 2912"/>
              <a:gd name="T18" fmla="*/ 1481 w 3865"/>
              <a:gd name="T19" fmla="*/ 850 h 2912"/>
              <a:gd name="T20" fmla="*/ 1312 w 3865"/>
              <a:gd name="T21" fmla="*/ 679 h 2912"/>
              <a:gd name="T22" fmla="*/ 1230 w 3865"/>
              <a:gd name="T23" fmla="*/ 782 h 2912"/>
              <a:gd name="T24" fmla="*/ 1069 w 3865"/>
              <a:gd name="T25" fmla="*/ 775 h 2912"/>
              <a:gd name="T26" fmla="*/ 996 w 3865"/>
              <a:gd name="T27" fmla="*/ 750 h 2912"/>
              <a:gd name="T28" fmla="*/ 892 w 3865"/>
              <a:gd name="T29" fmla="*/ 771 h 2912"/>
              <a:gd name="T30" fmla="*/ 1002 w 3865"/>
              <a:gd name="T31" fmla="*/ 887 h 2912"/>
              <a:gd name="T32" fmla="*/ 823 w 3865"/>
              <a:gd name="T33" fmla="*/ 1105 h 2912"/>
              <a:gd name="T34" fmla="*/ 717 w 3865"/>
              <a:gd name="T35" fmla="*/ 1240 h 2912"/>
              <a:gd name="T36" fmla="*/ 572 w 3865"/>
              <a:gd name="T37" fmla="*/ 1280 h 2912"/>
              <a:gd name="T38" fmla="*/ 346 w 3865"/>
              <a:gd name="T39" fmla="*/ 1212 h 2912"/>
              <a:gd name="T40" fmla="*/ 266 w 3865"/>
              <a:gd name="T41" fmla="*/ 1278 h 2912"/>
              <a:gd name="T42" fmla="*/ 524 w 3865"/>
              <a:gd name="T43" fmla="*/ 1760 h 2912"/>
              <a:gd name="T44" fmla="*/ 245 w 3865"/>
              <a:gd name="T45" fmla="*/ 1827 h 2912"/>
              <a:gd name="T46" fmla="*/ 83 w 3865"/>
              <a:gd name="T47" fmla="*/ 2486 h 2912"/>
              <a:gd name="T48" fmla="*/ 551 w 3865"/>
              <a:gd name="T49" fmla="*/ 2311 h 2912"/>
              <a:gd name="T50" fmla="*/ 439 w 3865"/>
              <a:gd name="T51" fmla="*/ 1965 h 2912"/>
              <a:gd name="T52" fmla="*/ 461 w 3865"/>
              <a:gd name="T53" fmla="*/ 1881 h 2912"/>
              <a:gd name="T54" fmla="*/ 618 w 3865"/>
              <a:gd name="T55" fmla="*/ 2268 h 2912"/>
              <a:gd name="T56" fmla="*/ 720 w 3865"/>
              <a:gd name="T57" fmla="*/ 2284 h 2912"/>
              <a:gd name="T58" fmla="*/ 1061 w 3865"/>
              <a:gd name="T59" fmla="*/ 2270 h 2912"/>
              <a:gd name="T60" fmla="*/ 1251 w 3865"/>
              <a:gd name="T61" fmla="*/ 2085 h 2912"/>
              <a:gd name="T62" fmla="*/ 1410 w 3865"/>
              <a:gd name="T63" fmla="*/ 2149 h 2912"/>
              <a:gd name="T64" fmla="*/ 1611 w 3865"/>
              <a:gd name="T65" fmla="*/ 2340 h 2912"/>
              <a:gd name="T66" fmla="*/ 1592 w 3865"/>
              <a:gd name="T67" fmla="*/ 2406 h 2912"/>
              <a:gd name="T68" fmla="*/ 1681 w 3865"/>
              <a:gd name="T69" fmla="*/ 2506 h 2912"/>
              <a:gd name="T70" fmla="*/ 1843 w 3865"/>
              <a:gd name="T71" fmla="*/ 2518 h 2912"/>
              <a:gd name="T72" fmla="*/ 1872 w 3865"/>
              <a:gd name="T73" fmla="*/ 2632 h 2912"/>
              <a:gd name="T74" fmla="*/ 2089 w 3865"/>
              <a:gd name="T75" fmla="*/ 2806 h 2912"/>
              <a:gd name="T76" fmla="*/ 2124 w 3865"/>
              <a:gd name="T77" fmla="*/ 2768 h 2912"/>
              <a:gd name="T78" fmla="*/ 2369 w 3865"/>
              <a:gd name="T79" fmla="*/ 2740 h 2912"/>
              <a:gd name="T80" fmla="*/ 1862 w 3865"/>
              <a:gd name="T81" fmla="*/ 2432 h 2912"/>
              <a:gd name="T82" fmla="*/ 1879 w 3865"/>
              <a:gd name="T83" fmla="*/ 1947 h 2912"/>
              <a:gd name="T84" fmla="*/ 2202 w 3865"/>
              <a:gd name="T85" fmla="*/ 1893 h 2912"/>
              <a:gd name="T86" fmla="*/ 1980 w 3865"/>
              <a:gd name="T87" fmla="*/ 1625 h 2912"/>
              <a:gd name="T88" fmla="*/ 2000 w 3865"/>
              <a:gd name="T89" fmla="*/ 1444 h 2912"/>
              <a:gd name="T90" fmla="*/ 1967 w 3865"/>
              <a:gd name="T91" fmla="*/ 1379 h 2912"/>
              <a:gd name="T92" fmla="*/ 1925 w 3865"/>
              <a:gd name="T93" fmla="*/ 1277 h 2912"/>
              <a:gd name="T94" fmla="*/ 2175 w 3865"/>
              <a:gd name="T95" fmla="*/ 1202 h 2912"/>
              <a:gd name="T96" fmla="*/ 2346 w 3865"/>
              <a:gd name="T97" fmla="*/ 957 h 2912"/>
              <a:gd name="T98" fmla="*/ 2984 w 3865"/>
              <a:gd name="T99" fmla="*/ 633 h 2912"/>
              <a:gd name="T100" fmla="*/ 3095 w 3865"/>
              <a:gd name="T101" fmla="*/ 633 h 2912"/>
              <a:gd name="T102" fmla="*/ 3375 w 3865"/>
              <a:gd name="T103" fmla="*/ 443 h 2912"/>
              <a:gd name="T104" fmla="*/ 3490 w 3865"/>
              <a:gd name="T105" fmla="*/ 450 h 2912"/>
              <a:gd name="T106" fmla="*/ 532 w 3865"/>
              <a:gd name="T107" fmla="*/ 1214 h 2912"/>
              <a:gd name="T108" fmla="*/ 1095 w 3865"/>
              <a:gd name="T109" fmla="*/ 1990 h 2912"/>
              <a:gd name="T110" fmla="*/ 1108 w 3865"/>
              <a:gd name="T111" fmla="*/ 1946 h 2912"/>
              <a:gd name="T112" fmla="*/ 1690 w 3865"/>
              <a:gd name="T113" fmla="*/ 1874 h 2912"/>
              <a:gd name="T114" fmla="*/ 1933 w 3865"/>
              <a:gd name="T115" fmla="*/ 1464 h 2912"/>
              <a:gd name="T116" fmla="*/ 1781 w 3865"/>
              <a:gd name="T117" fmla="*/ 1750 h 2912"/>
              <a:gd name="T118" fmla="*/ 1770 w 3865"/>
              <a:gd name="T119" fmla="*/ 1777 h 2912"/>
              <a:gd name="T120" fmla="*/ 3781 w 3865"/>
              <a:gd name="T121" fmla="*/ 257 h 2912"/>
              <a:gd name="T122" fmla="*/ 1783 w 3865"/>
              <a:gd name="T123" fmla="*/ 2482 h 2912"/>
              <a:gd name="T124" fmla="*/ 1801 w 3865"/>
              <a:gd name="T125" fmla="*/ 2510 h 2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65" h="2912">
                <a:moveTo>
                  <a:pt x="3865" y="341"/>
                </a:moveTo>
                <a:lnTo>
                  <a:pt x="3842" y="261"/>
                </a:lnTo>
                <a:lnTo>
                  <a:pt x="3844" y="259"/>
                </a:lnTo>
                <a:lnTo>
                  <a:pt x="3842" y="258"/>
                </a:lnTo>
                <a:lnTo>
                  <a:pt x="3825" y="264"/>
                </a:lnTo>
                <a:lnTo>
                  <a:pt x="3824" y="264"/>
                </a:lnTo>
                <a:lnTo>
                  <a:pt x="3824" y="262"/>
                </a:lnTo>
                <a:lnTo>
                  <a:pt x="3822" y="262"/>
                </a:lnTo>
                <a:lnTo>
                  <a:pt x="3818" y="247"/>
                </a:lnTo>
                <a:lnTo>
                  <a:pt x="3818" y="245"/>
                </a:lnTo>
                <a:lnTo>
                  <a:pt x="3817" y="244"/>
                </a:lnTo>
                <a:lnTo>
                  <a:pt x="3815" y="242"/>
                </a:lnTo>
                <a:lnTo>
                  <a:pt x="3814" y="242"/>
                </a:lnTo>
                <a:lnTo>
                  <a:pt x="3802" y="237"/>
                </a:lnTo>
                <a:lnTo>
                  <a:pt x="3801" y="237"/>
                </a:lnTo>
                <a:lnTo>
                  <a:pt x="3799" y="237"/>
                </a:lnTo>
                <a:lnTo>
                  <a:pt x="3792" y="238"/>
                </a:lnTo>
                <a:lnTo>
                  <a:pt x="3791" y="239"/>
                </a:lnTo>
                <a:lnTo>
                  <a:pt x="3789" y="239"/>
                </a:lnTo>
                <a:lnTo>
                  <a:pt x="3789" y="241"/>
                </a:lnTo>
                <a:lnTo>
                  <a:pt x="3788" y="241"/>
                </a:lnTo>
                <a:lnTo>
                  <a:pt x="3788" y="242"/>
                </a:lnTo>
                <a:lnTo>
                  <a:pt x="3782" y="252"/>
                </a:lnTo>
                <a:lnTo>
                  <a:pt x="3782" y="254"/>
                </a:lnTo>
                <a:lnTo>
                  <a:pt x="3781" y="254"/>
                </a:lnTo>
                <a:lnTo>
                  <a:pt x="3781" y="255"/>
                </a:lnTo>
                <a:lnTo>
                  <a:pt x="3779" y="254"/>
                </a:lnTo>
                <a:lnTo>
                  <a:pt x="3708" y="215"/>
                </a:lnTo>
                <a:lnTo>
                  <a:pt x="3670" y="195"/>
                </a:lnTo>
                <a:lnTo>
                  <a:pt x="3668" y="192"/>
                </a:lnTo>
                <a:lnTo>
                  <a:pt x="3627" y="168"/>
                </a:lnTo>
                <a:lnTo>
                  <a:pt x="3620" y="163"/>
                </a:lnTo>
                <a:lnTo>
                  <a:pt x="3592" y="146"/>
                </a:lnTo>
                <a:lnTo>
                  <a:pt x="3584" y="143"/>
                </a:lnTo>
                <a:lnTo>
                  <a:pt x="3577" y="139"/>
                </a:lnTo>
                <a:lnTo>
                  <a:pt x="3554" y="125"/>
                </a:lnTo>
                <a:lnTo>
                  <a:pt x="3536" y="115"/>
                </a:lnTo>
                <a:lnTo>
                  <a:pt x="3517" y="105"/>
                </a:lnTo>
                <a:lnTo>
                  <a:pt x="3450" y="67"/>
                </a:lnTo>
                <a:lnTo>
                  <a:pt x="3448" y="67"/>
                </a:lnTo>
                <a:lnTo>
                  <a:pt x="3447" y="67"/>
                </a:lnTo>
                <a:lnTo>
                  <a:pt x="3447" y="66"/>
                </a:lnTo>
                <a:lnTo>
                  <a:pt x="3446" y="65"/>
                </a:lnTo>
                <a:lnTo>
                  <a:pt x="3436" y="49"/>
                </a:lnTo>
                <a:lnTo>
                  <a:pt x="3420" y="22"/>
                </a:lnTo>
                <a:lnTo>
                  <a:pt x="3405" y="0"/>
                </a:lnTo>
                <a:lnTo>
                  <a:pt x="3404" y="0"/>
                </a:lnTo>
                <a:lnTo>
                  <a:pt x="3403" y="2"/>
                </a:lnTo>
                <a:lnTo>
                  <a:pt x="3410" y="12"/>
                </a:lnTo>
                <a:lnTo>
                  <a:pt x="3417" y="23"/>
                </a:lnTo>
                <a:lnTo>
                  <a:pt x="3433" y="49"/>
                </a:lnTo>
                <a:lnTo>
                  <a:pt x="3444" y="66"/>
                </a:lnTo>
                <a:lnTo>
                  <a:pt x="3444" y="67"/>
                </a:lnTo>
                <a:lnTo>
                  <a:pt x="3446" y="67"/>
                </a:lnTo>
                <a:lnTo>
                  <a:pt x="3446" y="69"/>
                </a:lnTo>
                <a:lnTo>
                  <a:pt x="3447" y="69"/>
                </a:lnTo>
                <a:lnTo>
                  <a:pt x="3448" y="70"/>
                </a:lnTo>
                <a:lnTo>
                  <a:pt x="3516" y="108"/>
                </a:lnTo>
                <a:lnTo>
                  <a:pt x="3534" y="118"/>
                </a:lnTo>
                <a:lnTo>
                  <a:pt x="3553" y="128"/>
                </a:lnTo>
                <a:lnTo>
                  <a:pt x="3577" y="141"/>
                </a:lnTo>
                <a:lnTo>
                  <a:pt x="3576" y="141"/>
                </a:lnTo>
                <a:lnTo>
                  <a:pt x="3504" y="274"/>
                </a:lnTo>
                <a:lnTo>
                  <a:pt x="3524" y="294"/>
                </a:lnTo>
                <a:lnTo>
                  <a:pt x="3490" y="325"/>
                </a:lnTo>
                <a:lnTo>
                  <a:pt x="3470" y="343"/>
                </a:lnTo>
                <a:lnTo>
                  <a:pt x="3426" y="304"/>
                </a:lnTo>
                <a:lnTo>
                  <a:pt x="3358" y="248"/>
                </a:lnTo>
                <a:lnTo>
                  <a:pt x="3334" y="229"/>
                </a:lnTo>
                <a:lnTo>
                  <a:pt x="3322" y="244"/>
                </a:lnTo>
                <a:lnTo>
                  <a:pt x="3229" y="217"/>
                </a:lnTo>
                <a:lnTo>
                  <a:pt x="3226" y="215"/>
                </a:lnTo>
                <a:lnTo>
                  <a:pt x="3226" y="219"/>
                </a:lnTo>
                <a:lnTo>
                  <a:pt x="3226" y="222"/>
                </a:lnTo>
                <a:lnTo>
                  <a:pt x="3222" y="228"/>
                </a:lnTo>
                <a:lnTo>
                  <a:pt x="3205" y="178"/>
                </a:lnTo>
                <a:lnTo>
                  <a:pt x="3192" y="155"/>
                </a:lnTo>
                <a:lnTo>
                  <a:pt x="3179" y="162"/>
                </a:lnTo>
                <a:lnTo>
                  <a:pt x="3189" y="186"/>
                </a:lnTo>
                <a:lnTo>
                  <a:pt x="3196" y="208"/>
                </a:lnTo>
                <a:lnTo>
                  <a:pt x="3205" y="231"/>
                </a:lnTo>
                <a:lnTo>
                  <a:pt x="3209" y="255"/>
                </a:lnTo>
                <a:lnTo>
                  <a:pt x="3138" y="239"/>
                </a:lnTo>
                <a:lnTo>
                  <a:pt x="3136" y="238"/>
                </a:lnTo>
                <a:lnTo>
                  <a:pt x="3109" y="195"/>
                </a:lnTo>
                <a:lnTo>
                  <a:pt x="3055" y="241"/>
                </a:lnTo>
                <a:lnTo>
                  <a:pt x="3032" y="255"/>
                </a:lnTo>
                <a:lnTo>
                  <a:pt x="3024" y="258"/>
                </a:lnTo>
                <a:lnTo>
                  <a:pt x="2990" y="278"/>
                </a:lnTo>
                <a:lnTo>
                  <a:pt x="2987" y="278"/>
                </a:lnTo>
                <a:lnTo>
                  <a:pt x="2967" y="292"/>
                </a:lnTo>
                <a:lnTo>
                  <a:pt x="2969" y="295"/>
                </a:lnTo>
                <a:lnTo>
                  <a:pt x="2964" y="298"/>
                </a:lnTo>
                <a:lnTo>
                  <a:pt x="2960" y="298"/>
                </a:lnTo>
                <a:lnTo>
                  <a:pt x="2959" y="300"/>
                </a:lnTo>
                <a:lnTo>
                  <a:pt x="2969" y="314"/>
                </a:lnTo>
                <a:lnTo>
                  <a:pt x="2953" y="324"/>
                </a:lnTo>
                <a:lnTo>
                  <a:pt x="2923" y="341"/>
                </a:lnTo>
                <a:lnTo>
                  <a:pt x="2929" y="347"/>
                </a:lnTo>
                <a:lnTo>
                  <a:pt x="2931" y="350"/>
                </a:lnTo>
                <a:lnTo>
                  <a:pt x="2923" y="358"/>
                </a:lnTo>
                <a:lnTo>
                  <a:pt x="2941" y="377"/>
                </a:lnTo>
                <a:lnTo>
                  <a:pt x="2936" y="383"/>
                </a:lnTo>
                <a:lnTo>
                  <a:pt x="2916" y="364"/>
                </a:lnTo>
                <a:lnTo>
                  <a:pt x="2914" y="364"/>
                </a:lnTo>
                <a:lnTo>
                  <a:pt x="2908" y="357"/>
                </a:lnTo>
                <a:lnTo>
                  <a:pt x="2906" y="354"/>
                </a:lnTo>
                <a:lnTo>
                  <a:pt x="2921" y="343"/>
                </a:lnTo>
                <a:lnTo>
                  <a:pt x="2923" y="343"/>
                </a:lnTo>
                <a:lnTo>
                  <a:pt x="2916" y="330"/>
                </a:lnTo>
                <a:lnTo>
                  <a:pt x="2906" y="335"/>
                </a:lnTo>
                <a:lnTo>
                  <a:pt x="2904" y="334"/>
                </a:lnTo>
                <a:lnTo>
                  <a:pt x="2900" y="337"/>
                </a:lnTo>
                <a:lnTo>
                  <a:pt x="2896" y="341"/>
                </a:lnTo>
                <a:lnTo>
                  <a:pt x="2893" y="337"/>
                </a:lnTo>
                <a:lnTo>
                  <a:pt x="2791" y="400"/>
                </a:lnTo>
                <a:lnTo>
                  <a:pt x="2781" y="390"/>
                </a:lnTo>
                <a:lnTo>
                  <a:pt x="2772" y="397"/>
                </a:lnTo>
                <a:lnTo>
                  <a:pt x="2781" y="404"/>
                </a:lnTo>
                <a:lnTo>
                  <a:pt x="2754" y="420"/>
                </a:lnTo>
                <a:lnTo>
                  <a:pt x="2820" y="530"/>
                </a:lnTo>
                <a:lnTo>
                  <a:pt x="2764" y="550"/>
                </a:lnTo>
                <a:lnTo>
                  <a:pt x="2649" y="586"/>
                </a:lnTo>
                <a:lnTo>
                  <a:pt x="2685" y="631"/>
                </a:lnTo>
                <a:lnTo>
                  <a:pt x="2674" y="635"/>
                </a:lnTo>
                <a:lnTo>
                  <a:pt x="2599" y="655"/>
                </a:lnTo>
                <a:lnTo>
                  <a:pt x="2592" y="656"/>
                </a:lnTo>
                <a:lnTo>
                  <a:pt x="2588" y="656"/>
                </a:lnTo>
                <a:lnTo>
                  <a:pt x="2585" y="654"/>
                </a:lnTo>
                <a:lnTo>
                  <a:pt x="2579" y="642"/>
                </a:lnTo>
                <a:lnTo>
                  <a:pt x="2573" y="639"/>
                </a:lnTo>
                <a:lnTo>
                  <a:pt x="2570" y="638"/>
                </a:lnTo>
                <a:lnTo>
                  <a:pt x="2568" y="638"/>
                </a:lnTo>
                <a:lnTo>
                  <a:pt x="2536" y="669"/>
                </a:lnTo>
                <a:lnTo>
                  <a:pt x="2532" y="666"/>
                </a:lnTo>
                <a:lnTo>
                  <a:pt x="2529" y="665"/>
                </a:lnTo>
                <a:lnTo>
                  <a:pt x="2523" y="654"/>
                </a:lnTo>
                <a:lnTo>
                  <a:pt x="2500" y="659"/>
                </a:lnTo>
                <a:lnTo>
                  <a:pt x="2499" y="656"/>
                </a:lnTo>
                <a:lnTo>
                  <a:pt x="2495" y="645"/>
                </a:lnTo>
                <a:lnTo>
                  <a:pt x="2482" y="646"/>
                </a:lnTo>
                <a:lnTo>
                  <a:pt x="2476" y="651"/>
                </a:lnTo>
                <a:lnTo>
                  <a:pt x="2469" y="641"/>
                </a:lnTo>
                <a:lnTo>
                  <a:pt x="2467" y="641"/>
                </a:lnTo>
                <a:lnTo>
                  <a:pt x="2464" y="636"/>
                </a:lnTo>
                <a:lnTo>
                  <a:pt x="2459" y="628"/>
                </a:lnTo>
                <a:lnTo>
                  <a:pt x="2456" y="629"/>
                </a:lnTo>
                <a:lnTo>
                  <a:pt x="2454" y="628"/>
                </a:lnTo>
                <a:lnTo>
                  <a:pt x="2453" y="628"/>
                </a:lnTo>
                <a:lnTo>
                  <a:pt x="2449" y="631"/>
                </a:lnTo>
                <a:lnTo>
                  <a:pt x="2447" y="631"/>
                </a:lnTo>
                <a:lnTo>
                  <a:pt x="2446" y="632"/>
                </a:lnTo>
                <a:lnTo>
                  <a:pt x="2443" y="633"/>
                </a:lnTo>
                <a:lnTo>
                  <a:pt x="2442" y="635"/>
                </a:lnTo>
                <a:lnTo>
                  <a:pt x="2440" y="636"/>
                </a:lnTo>
                <a:lnTo>
                  <a:pt x="2436" y="639"/>
                </a:lnTo>
                <a:lnTo>
                  <a:pt x="2436" y="641"/>
                </a:lnTo>
                <a:lnTo>
                  <a:pt x="2434" y="641"/>
                </a:lnTo>
                <a:lnTo>
                  <a:pt x="2433" y="642"/>
                </a:lnTo>
                <a:lnTo>
                  <a:pt x="2432" y="642"/>
                </a:lnTo>
                <a:lnTo>
                  <a:pt x="2432" y="642"/>
                </a:lnTo>
                <a:lnTo>
                  <a:pt x="2430" y="642"/>
                </a:lnTo>
                <a:lnTo>
                  <a:pt x="2429" y="643"/>
                </a:lnTo>
                <a:lnTo>
                  <a:pt x="2427" y="645"/>
                </a:lnTo>
                <a:lnTo>
                  <a:pt x="2426" y="645"/>
                </a:lnTo>
                <a:lnTo>
                  <a:pt x="2423" y="646"/>
                </a:lnTo>
                <a:lnTo>
                  <a:pt x="2422" y="649"/>
                </a:lnTo>
                <a:lnTo>
                  <a:pt x="2420" y="649"/>
                </a:lnTo>
                <a:lnTo>
                  <a:pt x="2419" y="649"/>
                </a:lnTo>
                <a:lnTo>
                  <a:pt x="2414" y="652"/>
                </a:lnTo>
                <a:lnTo>
                  <a:pt x="2413" y="654"/>
                </a:lnTo>
                <a:lnTo>
                  <a:pt x="2411" y="655"/>
                </a:lnTo>
                <a:lnTo>
                  <a:pt x="2410" y="655"/>
                </a:lnTo>
                <a:lnTo>
                  <a:pt x="2407" y="658"/>
                </a:lnTo>
                <a:lnTo>
                  <a:pt x="2406" y="658"/>
                </a:lnTo>
                <a:lnTo>
                  <a:pt x="2404" y="659"/>
                </a:lnTo>
                <a:lnTo>
                  <a:pt x="2403" y="661"/>
                </a:lnTo>
                <a:lnTo>
                  <a:pt x="2401" y="661"/>
                </a:lnTo>
                <a:lnTo>
                  <a:pt x="2400" y="662"/>
                </a:lnTo>
                <a:lnTo>
                  <a:pt x="2399" y="662"/>
                </a:lnTo>
                <a:lnTo>
                  <a:pt x="2397" y="664"/>
                </a:lnTo>
                <a:lnTo>
                  <a:pt x="2396" y="665"/>
                </a:lnTo>
                <a:lnTo>
                  <a:pt x="2394" y="665"/>
                </a:lnTo>
                <a:lnTo>
                  <a:pt x="2393" y="666"/>
                </a:lnTo>
                <a:lnTo>
                  <a:pt x="2390" y="668"/>
                </a:lnTo>
                <a:lnTo>
                  <a:pt x="2389" y="669"/>
                </a:lnTo>
                <a:lnTo>
                  <a:pt x="2386" y="671"/>
                </a:lnTo>
                <a:lnTo>
                  <a:pt x="2384" y="671"/>
                </a:lnTo>
                <a:lnTo>
                  <a:pt x="2381" y="674"/>
                </a:lnTo>
                <a:lnTo>
                  <a:pt x="2380" y="675"/>
                </a:lnTo>
                <a:lnTo>
                  <a:pt x="2379" y="675"/>
                </a:lnTo>
                <a:lnTo>
                  <a:pt x="2377" y="676"/>
                </a:lnTo>
                <a:lnTo>
                  <a:pt x="2376" y="676"/>
                </a:lnTo>
                <a:lnTo>
                  <a:pt x="2374" y="676"/>
                </a:lnTo>
                <a:lnTo>
                  <a:pt x="2373" y="676"/>
                </a:lnTo>
                <a:lnTo>
                  <a:pt x="2369" y="679"/>
                </a:lnTo>
                <a:lnTo>
                  <a:pt x="2367" y="681"/>
                </a:lnTo>
                <a:lnTo>
                  <a:pt x="2367" y="681"/>
                </a:lnTo>
                <a:lnTo>
                  <a:pt x="2366" y="682"/>
                </a:lnTo>
                <a:lnTo>
                  <a:pt x="2364" y="684"/>
                </a:lnTo>
                <a:lnTo>
                  <a:pt x="2361" y="685"/>
                </a:lnTo>
                <a:lnTo>
                  <a:pt x="2360" y="685"/>
                </a:lnTo>
                <a:lnTo>
                  <a:pt x="2360" y="686"/>
                </a:lnTo>
                <a:lnTo>
                  <a:pt x="2358" y="686"/>
                </a:lnTo>
                <a:lnTo>
                  <a:pt x="2356" y="688"/>
                </a:lnTo>
                <a:lnTo>
                  <a:pt x="2356" y="689"/>
                </a:lnTo>
                <a:lnTo>
                  <a:pt x="2354" y="689"/>
                </a:lnTo>
                <a:lnTo>
                  <a:pt x="2353" y="691"/>
                </a:lnTo>
                <a:lnTo>
                  <a:pt x="2351" y="691"/>
                </a:lnTo>
                <a:lnTo>
                  <a:pt x="2348" y="692"/>
                </a:lnTo>
                <a:lnTo>
                  <a:pt x="2347" y="694"/>
                </a:lnTo>
                <a:lnTo>
                  <a:pt x="2346" y="694"/>
                </a:lnTo>
                <a:lnTo>
                  <a:pt x="2346" y="695"/>
                </a:lnTo>
                <a:lnTo>
                  <a:pt x="2343" y="696"/>
                </a:lnTo>
                <a:lnTo>
                  <a:pt x="2341" y="696"/>
                </a:lnTo>
                <a:lnTo>
                  <a:pt x="2341" y="698"/>
                </a:lnTo>
                <a:lnTo>
                  <a:pt x="2338" y="699"/>
                </a:lnTo>
                <a:lnTo>
                  <a:pt x="2337" y="698"/>
                </a:lnTo>
                <a:lnTo>
                  <a:pt x="2337" y="699"/>
                </a:lnTo>
                <a:lnTo>
                  <a:pt x="2334" y="701"/>
                </a:lnTo>
                <a:lnTo>
                  <a:pt x="2333" y="702"/>
                </a:lnTo>
                <a:lnTo>
                  <a:pt x="2331" y="704"/>
                </a:lnTo>
                <a:lnTo>
                  <a:pt x="2330" y="705"/>
                </a:lnTo>
                <a:lnTo>
                  <a:pt x="2328" y="705"/>
                </a:lnTo>
                <a:lnTo>
                  <a:pt x="2327" y="707"/>
                </a:lnTo>
                <a:lnTo>
                  <a:pt x="2326" y="707"/>
                </a:lnTo>
                <a:lnTo>
                  <a:pt x="2324" y="708"/>
                </a:lnTo>
                <a:lnTo>
                  <a:pt x="2321" y="709"/>
                </a:lnTo>
                <a:lnTo>
                  <a:pt x="2320" y="711"/>
                </a:lnTo>
                <a:lnTo>
                  <a:pt x="2317" y="711"/>
                </a:lnTo>
                <a:lnTo>
                  <a:pt x="2316" y="711"/>
                </a:lnTo>
                <a:lnTo>
                  <a:pt x="2314" y="712"/>
                </a:lnTo>
                <a:lnTo>
                  <a:pt x="2313" y="714"/>
                </a:lnTo>
                <a:lnTo>
                  <a:pt x="2311" y="714"/>
                </a:lnTo>
                <a:lnTo>
                  <a:pt x="2308" y="717"/>
                </a:lnTo>
                <a:lnTo>
                  <a:pt x="2306" y="718"/>
                </a:lnTo>
                <a:lnTo>
                  <a:pt x="2298" y="722"/>
                </a:lnTo>
                <a:lnTo>
                  <a:pt x="2295" y="725"/>
                </a:lnTo>
                <a:lnTo>
                  <a:pt x="2293" y="727"/>
                </a:lnTo>
                <a:lnTo>
                  <a:pt x="2290" y="728"/>
                </a:lnTo>
                <a:lnTo>
                  <a:pt x="2288" y="729"/>
                </a:lnTo>
                <a:lnTo>
                  <a:pt x="2280" y="737"/>
                </a:lnTo>
                <a:lnTo>
                  <a:pt x="2277" y="738"/>
                </a:lnTo>
                <a:lnTo>
                  <a:pt x="2277" y="739"/>
                </a:lnTo>
                <a:lnTo>
                  <a:pt x="2227" y="761"/>
                </a:lnTo>
                <a:lnTo>
                  <a:pt x="2222" y="762"/>
                </a:lnTo>
                <a:lnTo>
                  <a:pt x="2197" y="785"/>
                </a:lnTo>
                <a:lnTo>
                  <a:pt x="2188" y="792"/>
                </a:lnTo>
                <a:lnTo>
                  <a:pt x="2178" y="798"/>
                </a:lnTo>
                <a:lnTo>
                  <a:pt x="2177" y="797"/>
                </a:lnTo>
                <a:lnTo>
                  <a:pt x="2177" y="795"/>
                </a:lnTo>
                <a:lnTo>
                  <a:pt x="2172" y="791"/>
                </a:lnTo>
                <a:lnTo>
                  <a:pt x="2094" y="682"/>
                </a:lnTo>
                <a:lnTo>
                  <a:pt x="2089" y="675"/>
                </a:lnTo>
                <a:lnTo>
                  <a:pt x="2085" y="676"/>
                </a:lnTo>
                <a:lnTo>
                  <a:pt x="2081" y="672"/>
                </a:lnTo>
                <a:lnTo>
                  <a:pt x="2071" y="676"/>
                </a:lnTo>
                <a:lnTo>
                  <a:pt x="2069" y="678"/>
                </a:lnTo>
                <a:lnTo>
                  <a:pt x="2058" y="669"/>
                </a:lnTo>
                <a:lnTo>
                  <a:pt x="2043" y="662"/>
                </a:lnTo>
                <a:lnTo>
                  <a:pt x="2048" y="679"/>
                </a:lnTo>
                <a:lnTo>
                  <a:pt x="2049" y="688"/>
                </a:lnTo>
                <a:lnTo>
                  <a:pt x="2046" y="695"/>
                </a:lnTo>
                <a:lnTo>
                  <a:pt x="2038" y="701"/>
                </a:lnTo>
                <a:lnTo>
                  <a:pt x="2028" y="705"/>
                </a:lnTo>
                <a:lnTo>
                  <a:pt x="2010" y="705"/>
                </a:lnTo>
                <a:lnTo>
                  <a:pt x="1966" y="695"/>
                </a:lnTo>
                <a:lnTo>
                  <a:pt x="1942" y="698"/>
                </a:lnTo>
                <a:lnTo>
                  <a:pt x="1916" y="715"/>
                </a:lnTo>
                <a:lnTo>
                  <a:pt x="1897" y="739"/>
                </a:lnTo>
                <a:lnTo>
                  <a:pt x="1863" y="767"/>
                </a:lnTo>
                <a:lnTo>
                  <a:pt x="1830" y="784"/>
                </a:lnTo>
                <a:lnTo>
                  <a:pt x="1747" y="821"/>
                </a:lnTo>
                <a:lnTo>
                  <a:pt x="1713" y="834"/>
                </a:lnTo>
                <a:lnTo>
                  <a:pt x="1693" y="844"/>
                </a:lnTo>
                <a:lnTo>
                  <a:pt x="1685" y="847"/>
                </a:lnTo>
                <a:lnTo>
                  <a:pt x="1678" y="841"/>
                </a:lnTo>
                <a:lnTo>
                  <a:pt x="1668" y="835"/>
                </a:lnTo>
                <a:lnTo>
                  <a:pt x="1662" y="831"/>
                </a:lnTo>
                <a:lnTo>
                  <a:pt x="1651" y="827"/>
                </a:lnTo>
                <a:lnTo>
                  <a:pt x="1645" y="823"/>
                </a:lnTo>
                <a:lnTo>
                  <a:pt x="1640" y="821"/>
                </a:lnTo>
                <a:lnTo>
                  <a:pt x="1634" y="821"/>
                </a:lnTo>
                <a:lnTo>
                  <a:pt x="1632" y="821"/>
                </a:lnTo>
                <a:lnTo>
                  <a:pt x="1629" y="820"/>
                </a:lnTo>
                <a:lnTo>
                  <a:pt x="1625" y="820"/>
                </a:lnTo>
                <a:lnTo>
                  <a:pt x="1624" y="820"/>
                </a:lnTo>
                <a:lnTo>
                  <a:pt x="1621" y="821"/>
                </a:lnTo>
                <a:lnTo>
                  <a:pt x="1617" y="823"/>
                </a:lnTo>
                <a:lnTo>
                  <a:pt x="1607" y="825"/>
                </a:lnTo>
                <a:lnTo>
                  <a:pt x="1605" y="825"/>
                </a:lnTo>
                <a:lnTo>
                  <a:pt x="1594" y="827"/>
                </a:lnTo>
                <a:lnTo>
                  <a:pt x="1592" y="827"/>
                </a:lnTo>
                <a:lnTo>
                  <a:pt x="1585" y="828"/>
                </a:lnTo>
                <a:lnTo>
                  <a:pt x="1584" y="828"/>
                </a:lnTo>
                <a:lnTo>
                  <a:pt x="1581" y="828"/>
                </a:lnTo>
                <a:lnTo>
                  <a:pt x="1579" y="828"/>
                </a:lnTo>
                <a:lnTo>
                  <a:pt x="1575" y="830"/>
                </a:lnTo>
                <a:lnTo>
                  <a:pt x="1564" y="831"/>
                </a:lnTo>
                <a:lnTo>
                  <a:pt x="1558" y="833"/>
                </a:lnTo>
                <a:lnTo>
                  <a:pt x="1552" y="834"/>
                </a:lnTo>
                <a:lnTo>
                  <a:pt x="1546" y="835"/>
                </a:lnTo>
                <a:lnTo>
                  <a:pt x="1539" y="837"/>
                </a:lnTo>
                <a:lnTo>
                  <a:pt x="1535" y="838"/>
                </a:lnTo>
                <a:lnTo>
                  <a:pt x="1532" y="838"/>
                </a:lnTo>
                <a:lnTo>
                  <a:pt x="1531" y="840"/>
                </a:lnTo>
                <a:lnTo>
                  <a:pt x="1523" y="843"/>
                </a:lnTo>
                <a:lnTo>
                  <a:pt x="1522" y="844"/>
                </a:lnTo>
                <a:lnTo>
                  <a:pt x="1516" y="847"/>
                </a:lnTo>
                <a:lnTo>
                  <a:pt x="1512" y="848"/>
                </a:lnTo>
                <a:lnTo>
                  <a:pt x="1511" y="848"/>
                </a:lnTo>
                <a:lnTo>
                  <a:pt x="1509" y="848"/>
                </a:lnTo>
                <a:lnTo>
                  <a:pt x="1508" y="850"/>
                </a:lnTo>
                <a:lnTo>
                  <a:pt x="1508" y="850"/>
                </a:lnTo>
                <a:lnTo>
                  <a:pt x="1502" y="853"/>
                </a:lnTo>
                <a:lnTo>
                  <a:pt x="1498" y="854"/>
                </a:lnTo>
                <a:lnTo>
                  <a:pt x="1496" y="856"/>
                </a:lnTo>
                <a:lnTo>
                  <a:pt x="1495" y="857"/>
                </a:lnTo>
                <a:lnTo>
                  <a:pt x="1493" y="858"/>
                </a:lnTo>
                <a:lnTo>
                  <a:pt x="1491" y="860"/>
                </a:lnTo>
                <a:lnTo>
                  <a:pt x="1489" y="861"/>
                </a:lnTo>
                <a:lnTo>
                  <a:pt x="1483" y="866"/>
                </a:lnTo>
                <a:lnTo>
                  <a:pt x="1483" y="867"/>
                </a:lnTo>
                <a:lnTo>
                  <a:pt x="1481" y="870"/>
                </a:lnTo>
                <a:lnTo>
                  <a:pt x="1478" y="873"/>
                </a:lnTo>
                <a:lnTo>
                  <a:pt x="1476" y="874"/>
                </a:lnTo>
                <a:lnTo>
                  <a:pt x="1476" y="876"/>
                </a:lnTo>
                <a:lnTo>
                  <a:pt x="1475" y="878"/>
                </a:lnTo>
                <a:lnTo>
                  <a:pt x="1473" y="881"/>
                </a:lnTo>
                <a:lnTo>
                  <a:pt x="1473" y="883"/>
                </a:lnTo>
                <a:lnTo>
                  <a:pt x="1472" y="884"/>
                </a:lnTo>
                <a:lnTo>
                  <a:pt x="1455" y="883"/>
                </a:lnTo>
                <a:lnTo>
                  <a:pt x="1439" y="881"/>
                </a:lnTo>
                <a:lnTo>
                  <a:pt x="1429" y="878"/>
                </a:lnTo>
                <a:lnTo>
                  <a:pt x="1419" y="877"/>
                </a:lnTo>
                <a:lnTo>
                  <a:pt x="1415" y="877"/>
                </a:lnTo>
                <a:lnTo>
                  <a:pt x="1407" y="876"/>
                </a:lnTo>
                <a:lnTo>
                  <a:pt x="1395" y="873"/>
                </a:lnTo>
                <a:lnTo>
                  <a:pt x="1385" y="871"/>
                </a:lnTo>
                <a:lnTo>
                  <a:pt x="1359" y="847"/>
                </a:lnTo>
                <a:lnTo>
                  <a:pt x="1365" y="833"/>
                </a:lnTo>
                <a:lnTo>
                  <a:pt x="1370" y="814"/>
                </a:lnTo>
                <a:lnTo>
                  <a:pt x="1420" y="808"/>
                </a:lnTo>
                <a:lnTo>
                  <a:pt x="1435" y="831"/>
                </a:lnTo>
                <a:lnTo>
                  <a:pt x="1462" y="823"/>
                </a:lnTo>
                <a:lnTo>
                  <a:pt x="1458" y="815"/>
                </a:lnTo>
                <a:lnTo>
                  <a:pt x="1460" y="815"/>
                </a:lnTo>
                <a:lnTo>
                  <a:pt x="1460" y="808"/>
                </a:lnTo>
                <a:lnTo>
                  <a:pt x="1462" y="810"/>
                </a:lnTo>
                <a:lnTo>
                  <a:pt x="1463" y="811"/>
                </a:lnTo>
                <a:lnTo>
                  <a:pt x="1463" y="813"/>
                </a:lnTo>
                <a:lnTo>
                  <a:pt x="1463" y="815"/>
                </a:lnTo>
                <a:lnTo>
                  <a:pt x="1463" y="818"/>
                </a:lnTo>
                <a:lnTo>
                  <a:pt x="1462" y="824"/>
                </a:lnTo>
                <a:lnTo>
                  <a:pt x="1463" y="827"/>
                </a:lnTo>
                <a:lnTo>
                  <a:pt x="1463" y="828"/>
                </a:lnTo>
                <a:lnTo>
                  <a:pt x="1462" y="828"/>
                </a:lnTo>
                <a:lnTo>
                  <a:pt x="1459" y="830"/>
                </a:lnTo>
                <a:lnTo>
                  <a:pt x="1458" y="831"/>
                </a:lnTo>
                <a:lnTo>
                  <a:pt x="1455" y="834"/>
                </a:lnTo>
                <a:lnTo>
                  <a:pt x="1452" y="835"/>
                </a:lnTo>
                <a:lnTo>
                  <a:pt x="1448" y="840"/>
                </a:lnTo>
                <a:lnTo>
                  <a:pt x="1446" y="841"/>
                </a:lnTo>
                <a:lnTo>
                  <a:pt x="1445" y="847"/>
                </a:lnTo>
                <a:lnTo>
                  <a:pt x="1443" y="854"/>
                </a:lnTo>
                <a:lnTo>
                  <a:pt x="1448" y="857"/>
                </a:lnTo>
                <a:lnTo>
                  <a:pt x="1460" y="868"/>
                </a:lnTo>
                <a:lnTo>
                  <a:pt x="1462" y="866"/>
                </a:lnTo>
                <a:lnTo>
                  <a:pt x="1466" y="863"/>
                </a:lnTo>
                <a:lnTo>
                  <a:pt x="1472" y="857"/>
                </a:lnTo>
                <a:lnTo>
                  <a:pt x="1473" y="856"/>
                </a:lnTo>
                <a:lnTo>
                  <a:pt x="1468" y="851"/>
                </a:lnTo>
                <a:lnTo>
                  <a:pt x="1465" y="850"/>
                </a:lnTo>
                <a:lnTo>
                  <a:pt x="1465" y="848"/>
                </a:lnTo>
                <a:lnTo>
                  <a:pt x="1465" y="847"/>
                </a:lnTo>
                <a:lnTo>
                  <a:pt x="1465" y="846"/>
                </a:lnTo>
                <a:lnTo>
                  <a:pt x="1471" y="841"/>
                </a:lnTo>
                <a:lnTo>
                  <a:pt x="1472" y="841"/>
                </a:lnTo>
                <a:lnTo>
                  <a:pt x="1478" y="851"/>
                </a:lnTo>
                <a:lnTo>
                  <a:pt x="1481" y="850"/>
                </a:lnTo>
                <a:lnTo>
                  <a:pt x="1473" y="840"/>
                </a:lnTo>
                <a:lnTo>
                  <a:pt x="1471" y="835"/>
                </a:lnTo>
                <a:lnTo>
                  <a:pt x="1466" y="830"/>
                </a:lnTo>
                <a:lnTo>
                  <a:pt x="1465" y="827"/>
                </a:lnTo>
                <a:lnTo>
                  <a:pt x="1465" y="824"/>
                </a:lnTo>
                <a:lnTo>
                  <a:pt x="1466" y="818"/>
                </a:lnTo>
                <a:lnTo>
                  <a:pt x="1466" y="815"/>
                </a:lnTo>
                <a:lnTo>
                  <a:pt x="1466" y="813"/>
                </a:lnTo>
                <a:lnTo>
                  <a:pt x="1465" y="811"/>
                </a:lnTo>
                <a:lnTo>
                  <a:pt x="1463" y="808"/>
                </a:lnTo>
                <a:lnTo>
                  <a:pt x="1460" y="804"/>
                </a:lnTo>
                <a:lnTo>
                  <a:pt x="1456" y="801"/>
                </a:lnTo>
                <a:lnTo>
                  <a:pt x="1456" y="798"/>
                </a:lnTo>
                <a:lnTo>
                  <a:pt x="1452" y="795"/>
                </a:lnTo>
                <a:lnTo>
                  <a:pt x="1450" y="794"/>
                </a:lnTo>
                <a:lnTo>
                  <a:pt x="1445" y="790"/>
                </a:lnTo>
                <a:lnTo>
                  <a:pt x="1492" y="715"/>
                </a:lnTo>
                <a:lnTo>
                  <a:pt x="1482" y="711"/>
                </a:lnTo>
                <a:lnTo>
                  <a:pt x="1455" y="698"/>
                </a:lnTo>
                <a:lnTo>
                  <a:pt x="1440" y="691"/>
                </a:lnTo>
                <a:lnTo>
                  <a:pt x="1422" y="681"/>
                </a:lnTo>
                <a:lnTo>
                  <a:pt x="1425" y="675"/>
                </a:lnTo>
                <a:lnTo>
                  <a:pt x="1418" y="671"/>
                </a:lnTo>
                <a:lnTo>
                  <a:pt x="1418" y="669"/>
                </a:lnTo>
                <a:lnTo>
                  <a:pt x="1413" y="674"/>
                </a:lnTo>
                <a:lnTo>
                  <a:pt x="1412" y="675"/>
                </a:lnTo>
                <a:lnTo>
                  <a:pt x="1410" y="675"/>
                </a:lnTo>
                <a:lnTo>
                  <a:pt x="1409" y="675"/>
                </a:lnTo>
                <a:lnTo>
                  <a:pt x="1396" y="675"/>
                </a:lnTo>
                <a:lnTo>
                  <a:pt x="1387" y="675"/>
                </a:lnTo>
                <a:lnTo>
                  <a:pt x="1359" y="672"/>
                </a:lnTo>
                <a:lnTo>
                  <a:pt x="1323" y="669"/>
                </a:lnTo>
                <a:lnTo>
                  <a:pt x="1319" y="668"/>
                </a:lnTo>
                <a:lnTo>
                  <a:pt x="1317" y="669"/>
                </a:lnTo>
                <a:lnTo>
                  <a:pt x="1317" y="671"/>
                </a:lnTo>
                <a:lnTo>
                  <a:pt x="1314" y="676"/>
                </a:lnTo>
                <a:lnTo>
                  <a:pt x="1313" y="679"/>
                </a:lnTo>
                <a:lnTo>
                  <a:pt x="1312" y="679"/>
                </a:lnTo>
                <a:lnTo>
                  <a:pt x="1309" y="681"/>
                </a:lnTo>
                <a:lnTo>
                  <a:pt x="1306" y="679"/>
                </a:lnTo>
                <a:lnTo>
                  <a:pt x="1306" y="681"/>
                </a:lnTo>
                <a:lnTo>
                  <a:pt x="1303" y="679"/>
                </a:lnTo>
                <a:lnTo>
                  <a:pt x="1297" y="676"/>
                </a:lnTo>
                <a:lnTo>
                  <a:pt x="1291" y="674"/>
                </a:lnTo>
                <a:lnTo>
                  <a:pt x="1277" y="666"/>
                </a:lnTo>
                <a:lnTo>
                  <a:pt x="1267" y="661"/>
                </a:lnTo>
                <a:lnTo>
                  <a:pt x="1253" y="665"/>
                </a:lnTo>
                <a:lnTo>
                  <a:pt x="1254" y="666"/>
                </a:lnTo>
                <a:lnTo>
                  <a:pt x="1260" y="675"/>
                </a:lnTo>
                <a:lnTo>
                  <a:pt x="1263" y="679"/>
                </a:lnTo>
                <a:lnTo>
                  <a:pt x="1266" y="684"/>
                </a:lnTo>
                <a:lnTo>
                  <a:pt x="1273" y="695"/>
                </a:lnTo>
                <a:lnTo>
                  <a:pt x="1274" y="698"/>
                </a:lnTo>
                <a:lnTo>
                  <a:pt x="1281" y="709"/>
                </a:lnTo>
                <a:lnTo>
                  <a:pt x="1283" y="711"/>
                </a:lnTo>
                <a:lnTo>
                  <a:pt x="1283" y="711"/>
                </a:lnTo>
                <a:lnTo>
                  <a:pt x="1286" y="715"/>
                </a:lnTo>
                <a:lnTo>
                  <a:pt x="1286" y="721"/>
                </a:lnTo>
                <a:lnTo>
                  <a:pt x="1289" y="727"/>
                </a:lnTo>
                <a:lnTo>
                  <a:pt x="1289" y="729"/>
                </a:lnTo>
                <a:lnTo>
                  <a:pt x="1289" y="737"/>
                </a:lnTo>
                <a:lnTo>
                  <a:pt x="1287" y="739"/>
                </a:lnTo>
                <a:lnTo>
                  <a:pt x="1287" y="742"/>
                </a:lnTo>
                <a:lnTo>
                  <a:pt x="1287" y="747"/>
                </a:lnTo>
                <a:lnTo>
                  <a:pt x="1284" y="747"/>
                </a:lnTo>
                <a:lnTo>
                  <a:pt x="1280" y="751"/>
                </a:lnTo>
                <a:lnTo>
                  <a:pt x="1279" y="752"/>
                </a:lnTo>
                <a:lnTo>
                  <a:pt x="1273" y="757"/>
                </a:lnTo>
                <a:lnTo>
                  <a:pt x="1269" y="762"/>
                </a:lnTo>
                <a:lnTo>
                  <a:pt x="1266" y="767"/>
                </a:lnTo>
                <a:lnTo>
                  <a:pt x="1263" y="768"/>
                </a:lnTo>
                <a:lnTo>
                  <a:pt x="1257" y="772"/>
                </a:lnTo>
                <a:lnTo>
                  <a:pt x="1253" y="774"/>
                </a:lnTo>
                <a:lnTo>
                  <a:pt x="1247" y="777"/>
                </a:lnTo>
                <a:lnTo>
                  <a:pt x="1240" y="780"/>
                </a:lnTo>
                <a:lnTo>
                  <a:pt x="1230" y="782"/>
                </a:lnTo>
                <a:lnTo>
                  <a:pt x="1227" y="784"/>
                </a:lnTo>
                <a:lnTo>
                  <a:pt x="1223" y="785"/>
                </a:lnTo>
                <a:lnTo>
                  <a:pt x="1220" y="787"/>
                </a:lnTo>
                <a:lnTo>
                  <a:pt x="1217" y="787"/>
                </a:lnTo>
                <a:lnTo>
                  <a:pt x="1213" y="788"/>
                </a:lnTo>
                <a:lnTo>
                  <a:pt x="1210" y="788"/>
                </a:lnTo>
                <a:lnTo>
                  <a:pt x="1206" y="788"/>
                </a:lnTo>
                <a:lnTo>
                  <a:pt x="1197" y="788"/>
                </a:lnTo>
                <a:lnTo>
                  <a:pt x="1191" y="790"/>
                </a:lnTo>
                <a:lnTo>
                  <a:pt x="1184" y="790"/>
                </a:lnTo>
                <a:lnTo>
                  <a:pt x="1175" y="791"/>
                </a:lnTo>
                <a:lnTo>
                  <a:pt x="1168" y="791"/>
                </a:lnTo>
                <a:lnTo>
                  <a:pt x="1160" y="791"/>
                </a:lnTo>
                <a:lnTo>
                  <a:pt x="1155" y="791"/>
                </a:lnTo>
                <a:lnTo>
                  <a:pt x="1145" y="790"/>
                </a:lnTo>
                <a:lnTo>
                  <a:pt x="1140" y="788"/>
                </a:lnTo>
                <a:lnTo>
                  <a:pt x="1131" y="787"/>
                </a:lnTo>
                <a:lnTo>
                  <a:pt x="1128" y="785"/>
                </a:lnTo>
                <a:lnTo>
                  <a:pt x="1122" y="785"/>
                </a:lnTo>
                <a:lnTo>
                  <a:pt x="1118" y="785"/>
                </a:lnTo>
                <a:lnTo>
                  <a:pt x="1111" y="784"/>
                </a:lnTo>
                <a:lnTo>
                  <a:pt x="1105" y="784"/>
                </a:lnTo>
                <a:lnTo>
                  <a:pt x="1104" y="784"/>
                </a:lnTo>
                <a:lnTo>
                  <a:pt x="1098" y="782"/>
                </a:lnTo>
                <a:lnTo>
                  <a:pt x="1095" y="782"/>
                </a:lnTo>
                <a:lnTo>
                  <a:pt x="1094" y="782"/>
                </a:lnTo>
                <a:lnTo>
                  <a:pt x="1091" y="781"/>
                </a:lnTo>
                <a:lnTo>
                  <a:pt x="1090" y="781"/>
                </a:lnTo>
                <a:lnTo>
                  <a:pt x="1088" y="781"/>
                </a:lnTo>
                <a:lnTo>
                  <a:pt x="1087" y="781"/>
                </a:lnTo>
                <a:lnTo>
                  <a:pt x="1085" y="781"/>
                </a:lnTo>
                <a:lnTo>
                  <a:pt x="1084" y="781"/>
                </a:lnTo>
                <a:lnTo>
                  <a:pt x="1081" y="780"/>
                </a:lnTo>
                <a:lnTo>
                  <a:pt x="1080" y="778"/>
                </a:lnTo>
                <a:lnTo>
                  <a:pt x="1078" y="778"/>
                </a:lnTo>
                <a:lnTo>
                  <a:pt x="1075" y="777"/>
                </a:lnTo>
                <a:lnTo>
                  <a:pt x="1072" y="777"/>
                </a:lnTo>
                <a:lnTo>
                  <a:pt x="1069" y="775"/>
                </a:lnTo>
                <a:lnTo>
                  <a:pt x="1068" y="775"/>
                </a:lnTo>
                <a:lnTo>
                  <a:pt x="1065" y="774"/>
                </a:lnTo>
                <a:lnTo>
                  <a:pt x="1062" y="774"/>
                </a:lnTo>
                <a:lnTo>
                  <a:pt x="1061" y="772"/>
                </a:lnTo>
                <a:lnTo>
                  <a:pt x="1059" y="772"/>
                </a:lnTo>
                <a:lnTo>
                  <a:pt x="1058" y="772"/>
                </a:lnTo>
                <a:lnTo>
                  <a:pt x="1054" y="771"/>
                </a:lnTo>
                <a:lnTo>
                  <a:pt x="1052" y="770"/>
                </a:lnTo>
                <a:lnTo>
                  <a:pt x="1049" y="770"/>
                </a:lnTo>
                <a:lnTo>
                  <a:pt x="1047" y="770"/>
                </a:lnTo>
                <a:lnTo>
                  <a:pt x="1042" y="768"/>
                </a:lnTo>
                <a:lnTo>
                  <a:pt x="1039" y="768"/>
                </a:lnTo>
                <a:lnTo>
                  <a:pt x="1038" y="768"/>
                </a:lnTo>
                <a:lnTo>
                  <a:pt x="1037" y="768"/>
                </a:lnTo>
                <a:lnTo>
                  <a:pt x="1035" y="768"/>
                </a:lnTo>
                <a:lnTo>
                  <a:pt x="1034" y="767"/>
                </a:lnTo>
                <a:lnTo>
                  <a:pt x="1032" y="767"/>
                </a:lnTo>
                <a:lnTo>
                  <a:pt x="1031" y="767"/>
                </a:lnTo>
                <a:lnTo>
                  <a:pt x="1029" y="767"/>
                </a:lnTo>
                <a:lnTo>
                  <a:pt x="1028" y="765"/>
                </a:lnTo>
                <a:lnTo>
                  <a:pt x="1027" y="765"/>
                </a:lnTo>
                <a:lnTo>
                  <a:pt x="1025" y="765"/>
                </a:lnTo>
                <a:lnTo>
                  <a:pt x="1024" y="764"/>
                </a:lnTo>
                <a:lnTo>
                  <a:pt x="1022" y="764"/>
                </a:lnTo>
                <a:lnTo>
                  <a:pt x="1021" y="764"/>
                </a:lnTo>
                <a:lnTo>
                  <a:pt x="1019" y="762"/>
                </a:lnTo>
                <a:lnTo>
                  <a:pt x="1016" y="761"/>
                </a:lnTo>
                <a:lnTo>
                  <a:pt x="1015" y="761"/>
                </a:lnTo>
                <a:lnTo>
                  <a:pt x="1014" y="761"/>
                </a:lnTo>
                <a:lnTo>
                  <a:pt x="1011" y="760"/>
                </a:lnTo>
                <a:lnTo>
                  <a:pt x="1009" y="758"/>
                </a:lnTo>
                <a:lnTo>
                  <a:pt x="1008" y="758"/>
                </a:lnTo>
                <a:lnTo>
                  <a:pt x="1006" y="757"/>
                </a:lnTo>
                <a:lnTo>
                  <a:pt x="1004" y="755"/>
                </a:lnTo>
                <a:lnTo>
                  <a:pt x="1002" y="754"/>
                </a:lnTo>
                <a:lnTo>
                  <a:pt x="1001" y="751"/>
                </a:lnTo>
                <a:lnTo>
                  <a:pt x="998" y="751"/>
                </a:lnTo>
                <a:lnTo>
                  <a:pt x="996" y="750"/>
                </a:lnTo>
                <a:lnTo>
                  <a:pt x="995" y="748"/>
                </a:lnTo>
                <a:lnTo>
                  <a:pt x="992" y="747"/>
                </a:lnTo>
                <a:lnTo>
                  <a:pt x="992" y="747"/>
                </a:lnTo>
                <a:lnTo>
                  <a:pt x="991" y="745"/>
                </a:lnTo>
                <a:lnTo>
                  <a:pt x="989" y="744"/>
                </a:lnTo>
                <a:lnTo>
                  <a:pt x="986" y="742"/>
                </a:lnTo>
                <a:lnTo>
                  <a:pt x="984" y="741"/>
                </a:lnTo>
                <a:lnTo>
                  <a:pt x="982" y="738"/>
                </a:lnTo>
                <a:lnTo>
                  <a:pt x="979" y="737"/>
                </a:lnTo>
                <a:lnTo>
                  <a:pt x="976" y="735"/>
                </a:lnTo>
                <a:lnTo>
                  <a:pt x="974" y="734"/>
                </a:lnTo>
                <a:lnTo>
                  <a:pt x="972" y="732"/>
                </a:lnTo>
                <a:lnTo>
                  <a:pt x="969" y="731"/>
                </a:lnTo>
                <a:lnTo>
                  <a:pt x="966" y="731"/>
                </a:lnTo>
                <a:lnTo>
                  <a:pt x="963" y="729"/>
                </a:lnTo>
                <a:lnTo>
                  <a:pt x="962" y="728"/>
                </a:lnTo>
                <a:lnTo>
                  <a:pt x="959" y="728"/>
                </a:lnTo>
                <a:lnTo>
                  <a:pt x="958" y="728"/>
                </a:lnTo>
                <a:lnTo>
                  <a:pt x="958" y="727"/>
                </a:lnTo>
                <a:lnTo>
                  <a:pt x="955" y="727"/>
                </a:lnTo>
                <a:lnTo>
                  <a:pt x="953" y="727"/>
                </a:lnTo>
                <a:lnTo>
                  <a:pt x="952" y="727"/>
                </a:lnTo>
                <a:lnTo>
                  <a:pt x="951" y="727"/>
                </a:lnTo>
                <a:lnTo>
                  <a:pt x="949" y="727"/>
                </a:lnTo>
                <a:lnTo>
                  <a:pt x="946" y="727"/>
                </a:lnTo>
                <a:lnTo>
                  <a:pt x="943" y="727"/>
                </a:lnTo>
                <a:lnTo>
                  <a:pt x="941" y="727"/>
                </a:lnTo>
                <a:lnTo>
                  <a:pt x="938" y="727"/>
                </a:lnTo>
                <a:lnTo>
                  <a:pt x="936" y="728"/>
                </a:lnTo>
                <a:lnTo>
                  <a:pt x="935" y="728"/>
                </a:lnTo>
                <a:lnTo>
                  <a:pt x="933" y="729"/>
                </a:lnTo>
                <a:lnTo>
                  <a:pt x="932" y="735"/>
                </a:lnTo>
                <a:lnTo>
                  <a:pt x="929" y="739"/>
                </a:lnTo>
                <a:lnTo>
                  <a:pt x="922" y="747"/>
                </a:lnTo>
                <a:lnTo>
                  <a:pt x="911" y="754"/>
                </a:lnTo>
                <a:lnTo>
                  <a:pt x="905" y="760"/>
                </a:lnTo>
                <a:lnTo>
                  <a:pt x="895" y="768"/>
                </a:lnTo>
                <a:lnTo>
                  <a:pt x="892" y="771"/>
                </a:lnTo>
                <a:lnTo>
                  <a:pt x="890" y="772"/>
                </a:lnTo>
                <a:lnTo>
                  <a:pt x="889" y="777"/>
                </a:lnTo>
                <a:lnTo>
                  <a:pt x="888" y="781"/>
                </a:lnTo>
                <a:lnTo>
                  <a:pt x="886" y="782"/>
                </a:lnTo>
                <a:lnTo>
                  <a:pt x="883" y="792"/>
                </a:lnTo>
                <a:lnTo>
                  <a:pt x="883" y="794"/>
                </a:lnTo>
                <a:lnTo>
                  <a:pt x="883" y="797"/>
                </a:lnTo>
                <a:lnTo>
                  <a:pt x="883" y="800"/>
                </a:lnTo>
                <a:lnTo>
                  <a:pt x="883" y="803"/>
                </a:lnTo>
                <a:lnTo>
                  <a:pt x="883" y="805"/>
                </a:lnTo>
                <a:lnTo>
                  <a:pt x="885" y="807"/>
                </a:lnTo>
                <a:lnTo>
                  <a:pt x="886" y="810"/>
                </a:lnTo>
                <a:lnTo>
                  <a:pt x="888" y="810"/>
                </a:lnTo>
                <a:lnTo>
                  <a:pt x="890" y="810"/>
                </a:lnTo>
                <a:lnTo>
                  <a:pt x="909" y="807"/>
                </a:lnTo>
                <a:lnTo>
                  <a:pt x="921" y="803"/>
                </a:lnTo>
                <a:lnTo>
                  <a:pt x="926" y="801"/>
                </a:lnTo>
                <a:lnTo>
                  <a:pt x="929" y="804"/>
                </a:lnTo>
                <a:lnTo>
                  <a:pt x="932" y="804"/>
                </a:lnTo>
                <a:lnTo>
                  <a:pt x="936" y="813"/>
                </a:lnTo>
                <a:lnTo>
                  <a:pt x="938" y="817"/>
                </a:lnTo>
                <a:lnTo>
                  <a:pt x="936" y="823"/>
                </a:lnTo>
                <a:lnTo>
                  <a:pt x="909" y="853"/>
                </a:lnTo>
                <a:lnTo>
                  <a:pt x="919" y="857"/>
                </a:lnTo>
                <a:lnTo>
                  <a:pt x="921" y="858"/>
                </a:lnTo>
                <a:lnTo>
                  <a:pt x="928" y="858"/>
                </a:lnTo>
                <a:lnTo>
                  <a:pt x="942" y="861"/>
                </a:lnTo>
                <a:lnTo>
                  <a:pt x="945" y="861"/>
                </a:lnTo>
                <a:lnTo>
                  <a:pt x="942" y="870"/>
                </a:lnTo>
                <a:lnTo>
                  <a:pt x="941" y="873"/>
                </a:lnTo>
                <a:lnTo>
                  <a:pt x="935" y="881"/>
                </a:lnTo>
                <a:lnTo>
                  <a:pt x="958" y="899"/>
                </a:lnTo>
                <a:lnTo>
                  <a:pt x="968" y="886"/>
                </a:lnTo>
                <a:lnTo>
                  <a:pt x="981" y="870"/>
                </a:lnTo>
                <a:lnTo>
                  <a:pt x="988" y="868"/>
                </a:lnTo>
                <a:lnTo>
                  <a:pt x="989" y="868"/>
                </a:lnTo>
                <a:lnTo>
                  <a:pt x="1008" y="884"/>
                </a:lnTo>
                <a:lnTo>
                  <a:pt x="1002" y="887"/>
                </a:lnTo>
                <a:lnTo>
                  <a:pt x="1001" y="890"/>
                </a:lnTo>
                <a:lnTo>
                  <a:pt x="1004" y="893"/>
                </a:lnTo>
                <a:lnTo>
                  <a:pt x="1009" y="896"/>
                </a:lnTo>
                <a:lnTo>
                  <a:pt x="1012" y="899"/>
                </a:lnTo>
                <a:lnTo>
                  <a:pt x="1009" y="901"/>
                </a:lnTo>
                <a:lnTo>
                  <a:pt x="1004" y="909"/>
                </a:lnTo>
                <a:lnTo>
                  <a:pt x="1006" y="911"/>
                </a:lnTo>
                <a:lnTo>
                  <a:pt x="992" y="927"/>
                </a:lnTo>
                <a:lnTo>
                  <a:pt x="988" y="921"/>
                </a:lnTo>
                <a:lnTo>
                  <a:pt x="982" y="919"/>
                </a:lnTo>
                <a:lnTo>
                  <a:pt x="981" y="919"/>
                </a:lnTo>
                <a:lnTo>
                  <a:pt x="966" y="936"/>
                </a:lnTo>
                <a:lnTo>
                  <a:pt x="952" y="953"/>
                </a:lnTo>
                <a:lnTo>
                  <a:pt x="945" y="960"/>
                </a:lnTo>
                <a:lnTo>
                  <a:pt x="943" y="962"/>
                </a:lnTo>
                <a:lnTo>
                  <a:pt x="929" y="977"/>
                </a:lnTo>
                <a:lnTo>
                  <a:pt x="932" y="982"/>
                </a:lnTo>
                <a:lnTo>
                  <a:pt x="933" y="983"/>
                </a:lnTo>
                <a:lnTo>
                  <a:pt x="911" y="996"/>
                </a:lnTo>
                <a:lnTo>
                  <a:pt x="898" y="1009"/>
                </a:lnTo>
                <a:lnTo>
                  <a:pt x="896" y="1009"/>
                </a:lnTo>
                <a:lnTo>
                  <a:pt x="895" y="1015"/>
                </a:lnTo>
                <a:lnTo>
                  <a:pt x="893" y="1016"/>
                </a:lnTo>
                <a:lnTo>
                  <a:pt x="900" y="1039"/>
                </a:lnTo>
                <a:lnTo>
                  <a:pt x="886" y="1040"/>
                </a:lnTo>
                <a:lnTo>
                  <a:pt x="873" y="1040"/>
                </a:lnTo>
                <a:lnTo>
                  <a:pt x="866" y="1042"/>
                </a:lnTo>
                <a:lnTo>
                  <a:pt x="870" y="1056"/>
                </a:lnTo>
                <a:lnTo>
                  <a:pt x="865" y="1058"/>
                </a:lnTo>
                <a:lnTo>
                  <a:pt x="859" y="1060"/>
                </a:lnTo>
                <a:lnTo>
                  <a:pt x="846" y="1065"/>
                </a:lnTo>
                <a:lnTo>
                  <a:pt x="843" y="1065"/>
                </a:lnTo>
                <a:lnTo>
                  <a:pt x="846" y="1093"/>
                </a:lnTo>
                <a:lnTo>
                  <a:pt x="846" y="1095"/>
                </a:lnTo>
                <a:lnTo>
                  <a:pt x="845" y="1098"/>
                </a:lnTo>
                <a:lnTo>
                  <a:pt x="842" y="1098"/>
                </a:lnTo>
                <a:lnTo>
                  <a:pt x="835" y="1101"/>
                </a:lnTo>
                <a:lnTo>
                  <a:pt x="823" y="1105"/>
                </a:lnTo>
                <a:lnTo>
                  <a:pt x="816" y="1109"/>
                </a:lnTo>
                <a:lnTo>
                  <a:pt x="806" y="1112"/>
                </a:lnTo>
                <a:lnTo>
                  <a:pt x="799" y="1115"/>
                </a:lnTo>
                <a:lnTo>
                  <a:pt x="794" y="1116"/>
                </a:lnTo>
                <a:lnTo>
                  <a:pt x="789" y="1116"/>
                </a:lnTo>
                <a:lnTo>
                  <a:pt x="783" y="1118"/>
                </a:lnTo>
                <a:lnTo>
                  <a:pt x="783" y="1119"/>
                </a:lnTo>
                <a:lnTo>
                  <a:pt x="782" y="1142"/>
                </a:lnTo>
                <a:lnTo>
                  <a:pt x="783" y="1155"/>
                </a:lnTo>
                <a:lnTo>
                  <a:pt x="780" y="1155"/>
                </a:lnTo>
                <a:lnTo>
                  <a:pt x="753" y="1155"/>
                </a:lnTo>
                <a:lnTo>
                  <a:pt x="757" y="1162"/>
                </a:lnTo>
                <a:lnTo>
                  <a:pt x="757" y="1166"/>
                </a:lnTo>
                <a:lnTo>
                  <a:pt x="753" y="1172"/>
                </a:lnTo>
                <a:lnTo>
                  <a:pt x="754" y="1175"/>
                </a:lnTo>
                <a:lnTo>
                  <a:pt x="756" y="1179"/>
                </a:lnTo>
                <a:lnTo>
                  <a:pt x="784" y="1169"/>
                </a:lnTo>
                <a:lnTo>
                  <a:pt x="790" y="1201"/>
                </a:lnTo>
                <a:lnTo>
                  <a:pt x="796" y="1224"/>
                </a:lnTo>
                <a:lnTo>
                  <a:pt x="797" y="1224"/>
                </a:lnTo>
                <a:lnTo>
                  <a:pt x="797" y="1227"/>
                </a:lnTo>
                <a:lnTo>
                  <a:pt x="799" y="1232"/>
                </a:lnTo>
                <a:lnTo>
                  <a:pt x="793" y="1232"/>
                </a:lnTo>
                <a:lnTo>
                  <a:pt x="789" y="1221"/>
                </a:lnTo>
                <a:lnTo>
                  <a:pt x="786" y="1221"/>
                </a:lnTo>
                <a:lnTo>
                  <a:pt x="783" y="1195"/>
                </a:lnTo>
                <a:lnTo>
                  <a:pt x="763" y="1204"/>
                </a:lnTo>
                <a:lnTo>
                  <a:pt x="773" y="1235"/>
                </a:lnTo>
                <a:lnTo>
                  <a:pt x="767" y="1237"/>
                </a:lnTo>
                <a:lnTo>
                  <a:pt x="750" y="1240"/>
                </a:lnTo>
                <a:lnTo>
                  <a:pt x="749" y="1240"/>
                </a:lnTo>
                <a:lnTo>
                  <a:pt x="747" y="1219"/>
                </a:lnTo>
                <a:lnTo>
                  <a:pt x="731" y="1219"/>
                </a:lnTo>
                <a:lnTo>
                  <a:pt x="730" y="1219"/>
                </a:lnTo>
                <a:lnTo>
                  <a:pt x="730" y="1241"/>
                </a:lnTo>
                <a:lnTo>
                  <a:pt x="729" y="1241"/>
                </a:lnTo>
                <a:lnTo>
                  <a:pt x="723" y="1240"/>
                </a:lnTo>
                <a:lnTo>
                  <a:pt x="717" y="1240"/>
                </a:lnTo>
                <a:lnTo>
                  <a:pt x="704" y="1240"/>
                </a:lnTo>
                <a:lnTo>
                  <a:pt x="699" y="1240"/>
                </a:lnTo>
                <a:lnTo>
                  <a:pt x="693" y="1241"/>
                </a:lnTo>
                <a:lnTo>
                  <a:pt x="691" y="1240"/>
                </a:lnTo>
                <a:lnTo>
                  <a:pt x="691" y="1228"/>
                </a:lnTo>
                <a:lnTo>
                  <a:pt x="681" y="1227"/>
                </a:lnTo>
                <a:lnTo>
                  <a:pt x="681" y="1231"/>
                </a:lnTo>
                <a:lnTo>
                  <a:pt x="678" y="1240"/>
                </a:lnTo>
                <a:lnTo>
                  <a:pt x="673" y="1240"/>
                </a:lnTo>
                <a:lnTo>
                  <a:pt x="671" y="1247"/>
                </a:lnTo>
                <a:lnTo>
                  <a:pt x="676" y="1248"/>
                </a:lnTo>
                <a:lnTo>
                  <a:pt x="657" y="1321"/>
                </a:lnTo>
                <a:lnTo>
                  <a:pt x="656" y="1321"/>
                </a:lnTo>
                <a:lnTo>
                  <a:pt x="591" y="1300"/>
                </a:lnTo>
                <a:lnTo>
                  <a:pt x="590" y="1300"/>
                </a:lnTo>
                <a:lnTo>
                  <a:pt x="588" y="1303"/>
                </a:lnTo>
                <a:lnTo>
                  <a:pt x="585" y="1308"/>
                </a:lnTo>
                <a:lnTo>
                  <a:pt x="583" y="1314"/>
                </a:lnTo>
                <a:lnTo>
                  <a:pt x="580" y="1317"/>
                </a:lnTo>
                <a:lnTo>
                  <a:pt x="578" y="1324"/>
                </a:lnTo>
                <a:lnTo>
                  <a:pt x="578" y="1328"/>
                </a:lnTo>
                <a:lnTo>
                  <a:pt x="584" y="1338"/>
                </a:lnTo>
                <a:lnTo>
                  <a:pt x="587" y="1341"/>
                </a:lnTo>
                <a:lnTo>
                  <a:pt x="597" y="1350"/>
                </a:lnTo>
                <a:lnTo>
                  <a:pt x="603" y="1357"/>
                </a:lnTo>
                <a:lnTo>
                  <a:pt x="603" y="1358"/>
                </a:lnTo>
                <a:lnTo>
                  <a:pt x="601" y="1358"/>
                </a:lnTo>
                <a:lnTo>
                  <a:pt x="581" y="1367"/>
                </a:lnTo>
                <a:lnTo>
                  <a:pt x="581" y="1364"/>
                </a:lnTo>
                <a:lnTo>
                  <a:pt x="578" y="1354"/>
                </a:lnTo>
                <a:lnTo>
                  <a:pt x="574" y="1348"/>
                </a:lnTo>
                <a:lnTo>
                  <a:pt x="570" y="1333"/>
                </a:lnTo>
                <a:lnTo>
                  <a:pt x="568" y="1328"/>
                </a:lnTo>
                <a:lnTo>
                  <a:pt x="560" y="1318"/>
                </a:lnTo>
                <a:lnTo>
                  <a:pt x="567" y="1297"/>
                </a:lnTo>
                <a:lnTo>
                  <a:pt x="570" y="1291"/>
                </a:lnTo>
                <a:lnTo>
                  <a:pt x="570" y="1288"/>
                </a:lnTo>
                <a:lnTo>
                  <a:pt x="572" y="1280"/>
                </a:lnTo>
                <a:lnTo>
                  <a:pt x="583" y="1227"/>
                </a:lnTo>
                <a:lnTo>
                  <a:pt x="580" y="1227"/>
                </a:lnTo>
                <a:lnTo>
                  <a:pt x="570" y="1224"/>
                </a:lnTo>
                <a:lnTo>
                  <a:pt x="571" y="1222"/>
                </a:lnTo>
                <a:lnTo>
                  <a:pt x="571" y="1219"/>
                </a:lnTo>
                <a:lnTo>
                  <a:pt x="574" y="1209"/>
                </a:lnTo>
                <a:lnTo>
                  <a:pt x="583" y="1212"/>
                </a:lnTo>
                <a:lnTo>
                  <a:pt x="581" y="1211"/>
                </a:lnTo>
                <a:lnTo>
                  <a:pt x="577" y="1201"/>
                </a:lnTo>
                <a:lnTo>
                  <a:pt x="577" y="1199"/>
                </a:lnTo>
                <a:lnTo>
                  <a:pt x="575" y="1198"/>
                </a:lnTo>
                <a:lnTo>
                  <a:pt x="542" y="1189"/>
                </a:lnTo>
                <a:lnTo>
                  <a:pt x="532" y="1187"/>
                </a:lnTo>
                <a:lnTo>
                  <a:pt x="527" y="1207"/>
                </a:lnTo>
                <a:lnTo>
                  <a:pt x="525" y="1209"/>
                </a:lnTo>
                <a:lnTo>
                  <a:pt x="525" y="1212"/>
                </a:lnTo>
                <a:lnTo>
                  <a:pt x="519" y="1211"/>
                </a:lnTo>
                <a:lnTo>
                  <a:pt x="514" y="1209"/>
                </a:lnTo>
                <a:lnTo>
                  <a:pt x="512" y="1209"/>
                </a:lnTo>
                <a:lnTo>
                  <a:pt x="507" y="1209"/>
                </a:lnTo>
                <a:lnTo>
                  <a:pt x="501" y="1208"/>
                </a:lnTo>
                <a:lnTo>
                  <a:pt x="499" y="1218"/>
                </a:lnTo>
                <a:lnTo>
                  <a:pt x="492" y="1217"/>
                </a:lnTo>
                <a:lnTo>
                  <a:pt x="494" y="1209"/>
                </a:lnTo>
                <a:lnTo>
                  <a:pt x="484" y="1207"/>
                </a:lnTo>
                <a:lnTo>
                  <a:pt x="485" y="1204"/>
                </a:lnTo>
                <a:lnTo>
                  <a:pt x="469" y="1199"/>
                </a:lnTo>
                <a:lnTo>
                  <a:pt x="462" y="1212"/>
                </a:lnTo>
                <a:lnTo>
                  <a:pt x="444" y="1219"/>
                </a:lnTo>
                <a:lnTo>
                  <a:pt x="438" y="1217"/>
                </a:lnTo>
                <a:lnTo>
                  <a:pt x="434" y="1215"/>
                </a:lnTo>
                <a:lnTo>
                  <a:pt x="424" y="1209"/>
                </a:lnTo>
                <a:lnTo>
                  <a:pt x="418" y="1207"/>
                </a:lnTo>
                <a:lnTo>
                  <a:pt x="392" y="1221"/>
                </a:lnTo>
                <a:lnTo>
                  <a:pt x="349" y="1217"/>
                </a:lnTo>
                <a:lnTo>
                  <a:pt x="353" y="1169"/>
                </a:lnTo>
                <a:lnTo>
                  <a:pt x="352" y="1165"/>
                </a:lnTo>
                <a:lnTo>
                  <a:pt x="346" y="1212"/>
                </a:lnTo>
                <a:lnTo>
                  <a:pt x="335" y="1211"/>
                </a:lnTo>
                <a:lnTo>
                  <a:pt x="339" y="1182"/>
                </a:lnTo>
                <a:lnTo>
                  <a:pt x="329" y="1179"/>
                </a:lnTo>
                <a:lnTo>
                  <a:pt x="318" y="1178"/>
                </a:lnTo>
                <a:lnTo>
                  <a:pt x="308" y="1178"/>
                </a:lnTo>
                <a:lnTo>
                  <a:pt x="305" y="1188"/>
                </a:lnTo>
                <a:lnTo>
                  <a:pt x="302" y="1202"/>
                </a:lnTo>
                <a:lnTo>
                  <a:pt x="293" y="1199"/>
                </a:lnTo>
                <a:lnTo>
                  <a:pt x="295" y="1189"/>
                </a:lnTo>
                <a:lnTo>
                  <a:pt x="287" y="1188"/>
                </a:lnTo>
                <a:lnTo>
                  <a:pt x="287" y="1181"/>
                </a:lnTo>
                <a:lnTo>
                  <a:pt x="273" y="1178"/>
                </a:lnTo>
                <a:lnTo>
                  <a:pt x="272" y="1175"/>
                </a:lnTo>
                <a:lnTo>
                  <a:pt x="272" y="1178"/>
                </a:lnTo>
                <a:lnTo>
                  <a:pt x="272" y="1181"/>
                </a:lnTo>
                <a:lnTo>
                  <a:pt x="267" y="1199"/>
                </a:lnTo>
                <a:lnTo>
                  <a:pt x="267" y="1202"/>
                </a:lnTo>
                <a:lnTo>
                  <a:pt x="263" y="1217"/>
                </a:lnTo>
                <a:lnTo>
                  <a:pt x="256" y="1209"/>
                </a:lnTo>
                <a:lnTo>
                  <a:pt x="250" y="1201"/>
                </a:lnTo>
                <a:lnTo>
                  <a:pt x="240" y="1192"/>
                </a:lnTo>
                <a:lnTo>
                  <a:pt x="240" y="1189"/>
                </a:lnTo>
                <a:lnTo>
                  <a:pt x="256" y="1191"/>
                </a:lnTo>
                <a:lnTo>
                  <a:pt x="256" y="1185"/>
                </a:lnTo>
                <a:lnTo>
                  <a:pt x="269" y="1187"/>
                </a:lnTo>
                <a:lnTo>
                  <a:pt x="269" y="1184"/>
                </a:lnTo>
                <a:lnTo>
                  <a:pt x="270" y="1176"/>
                </a:lnTo>
                <a:lnTo>
                  <a:pt x="270" y="1174"/>
                </a:lnTo>
                <a:lnTo>
                  <a:pt x="273" y="1154"/>
                </a:lnTo>
                <a:lnTo>
                  <a:pt x="207" y="1146"/>
                </a:lnTo>
                <a:lnTo>
                  <a:pt x="209" y="1166"/>
                </a:lnTo>
                <a:lnTo>
                  <a:pt x="209" y="1185"/>
                </a:lnTo>
                <a:lnTo>
                  <a:pt x="202" y="1194"/>
                </a:lnTo>
                <a:lnTo>
                  <a:pt x="209" y="1208"/>
                </a:lnTo>
                <a:lnTo>
                  <a:pt x="200" y="1218"/>
                </a:lnTo>
                <a:lnTo>
                  <a:pt x="240" y="1264"/>
                </a:lnTo>
                <a:lnTo>
                  <a:pt x="250" y="1258"/>
                </a:lnTo>
                <a:lnTo>
                  <a:pt x="266" y="1278"/>
                </a:lnTo>
                <a:lnTo>
                  <a:pt x="269" y="1281"/>
                </a:lnTo>
                <a:lnTo>
                  <a:pt x="328" y="1277"/>
                </a:lnTo>
                <a:lnTo>
                  <a:pt x="332" y="1242"/>
                </a:lnTo>
                <a:lnTo>
                  <a:pt x="350" y="1241"/>
                </a:lnTo>
                <a:lnTo>
                  <a:pt x="349" y="1251"/>
                </a:lnTo>
                <a:lnTo>
                  <a:pt x="361" y="1251"/>
                </a:lnTo>
                <a:lnTo>
                  <a:pt x="371" y="1247"/>
                </a:lnTo>
                <a:lnTo>
                  <a:pt x="383" y="1244"/>
                </a:lnTo>
                <a:lnTo>
                  <a:pt x="385" y="1265"/>
                </a:lnTo>
                <a:lnTo>
                  <a:pt x="403" y="1265"/>
                </a:lnTo>
                <a:lnTo>
                  <a:pt x="402" y="1237"/>
                </a:lnTo>
                <a:lnTo>
                  <a:pt x="431" y="1238"/>
                </a:lnTo>
                <a:lnTo>
                  <a:pt x="434" y="1237"/>
                </a:lnTo>
                <a:lnTo>
                  <a:pt x="439" y="1237"/>
                </a:lnTo>
                <a:lnTo>
                  <a:pt x="442" y="1237"/>
                </a:lnTo>
                <a:lnTo>
                  <a:pt x="446" y="1235"/>
                </a:lnTo>
                <a:lnTo>
                  <a:pt x="455" y="1281"/>
                </a:lnTo>
                <a:lnTo>
                  <a:pt x="459" y="1301"/>
                </a:lnTo>
                <a:lnTo>
                  <a:pt x="462" y="1323"/>
                </a:lnTo>
                <a:lnTo>
                  <a:pt x="477" y="1416"/>
                </a:lnTo>
                <a:lnTo>
                  <a:pt x="478" y="1423"/>
                </a:lnTo>
                <a:lnTo>
                  <a:pt x="478" y="1433"/>
                </a:lnTo>
                <a:lnTo>
                  <a:pt x="478" y="1436"/>
                </a:lnTo>
                <a:lnTo>
                  <a:pt x="469" y="1454"/>
                </a:lnTo>
                <a:lnTo>
                  <a:pt x="477" y="1456"/>
                </a:lnTo>
                <a:lnTo>
                  <a:pt x="482" y="1457"/>
                </a:lnTo>
                <a:lnTo>
                  <a:pt x="484" y="1457"/>
                </a:lnTo>
                <a:lnTo>
                  <a:pt x="504" y="1573"/>
                </a:lnTo>
                <a:lnTo>
                  <a:pt x="502" y="1586"/>
                </a:lnTo>
                <a:lnTo>
                  <a:pt x="504" y="1593"/>
                </a:lnTo>
                <a:lnTo>
                  <a:pt x="519" y="1698"/>
                </a:lnTo>
                <a:lnTo>
                  <a:pt x="519" y="1699"/>
                </a:lnTo>
                <a:lnTo>
                  <a:pt x="522" y="1714"/>
                </a:lnTo>
                <a:lnTo>
                  <a:pt x="524" y="1727"/>
                </a:lnTo>
                <a:lnTo>
                  <a:pt x="524" y="1730"/>
                </a:lnTo>
                <a:lnTo>
                  <a:pt x="528" y="1752"/>
                </a:lnTo>
                <a:lnTo>
                  <a:pt x="530" y="1760"/>
                </a:lnTo>
                <a:lnTo>
                  <a:pt x="524" y="1760"/>
                </a:lnTo>
                <a:lnTo>
                  <a:pt x="512" y="1761"/>
                </a:lnTo>
                <a:lnTo>
                  <a:pt x="512" y="1767"/>
                </a:lnTo>
                <a:lnTo>
                  <a:pt x="504" y="1811"/>
                </a:lnTo>
                <a:lnTo>
                  <a:pt x="501" y="1817"/>
                </a:lnTo>
                <a:lnTo>
                  <a:pt x="504" y="1824"/>
                </a:lnTo>
                <a:lnTo>
                  <a:pt x="491" y="1833"/>
                </a:lnTo>
                <a:lnTo>
                  <a:pt x="484" y="1838"/>
                </a:lnTo>
                <a:lnTo>
                  <a:pt x="468" y="1816"/>
                </a:lnTo>
                <a:lnTo>
                  <a:pt x="452" y="1826"/>
                </a:lnTo>
                <a:lnTo>
                  <a:pt x="409" y="1762"/>
                </a:lnTo>
                <a:lnTo>
                  <a:pt x="368" y="1788"/>
                </a:lnTo>
                <a:lnTo>
                  <a:pt x="382" y="1821"/>
                </a:lnTo>
                <a:lnTo>
                  <a:pt x="379" y="1823"/>
                </a:lnTo>
                <a:lnTo>
                  <a:pt x="350" y="1834"/>
                </a:lnTo>
                <a:lnTo>
                  <a:pt x="345" y="1830"/>
                </a:lnTo>
                <a:lnTo>
                  <a:pt x="353" y="1848"/>
                </a:lnTo>
                <a:lnTo>
                  <a:pt x="352" y="1847"/>
                </a:lnTo>
                <a:lnTo>
                  <a:pt x="350" y="1846"/>
                </a:lnTo>
                <a:lnTo>
                  <a:pt x="349" y="1844"/>
                </a:lnTo>
                <a:lnTo>
                  <a:pt x="348" y="1844"/>
                </a:lnTo>
                <a:lnTo>
                  <a:pt x="348" y="1843"/>
                </a:lnTo>
                <a:lnTo>
                  <a:pt x="346" y="1843"/>
                </a:lnTo>
                <a:lnTo>
                  <a:pt x="345" y="1843"/>
                </a:lnTo>
                <a:lnTo>
                  <a:pt x="330" y="1844"/>
                </a:lnTo>
                <a:lnTo>
                  <a:pt x="329" y="1844"/>
                </a:lnTo>
                <a:lnTo>
                  <a:pt x="328" y="1844"/>
                </a:lnTo>
                <a:lnTo>
                  <a:pt x="325" y="1844"/>
                </a:lnTo>
                <a:lnTo>
                  <a:pt x="323" y="1844"/>
                </a:lnTo>
                <a:lnTo>
                  <a:pt x="322" y="1844"/>
                </a:lnTo>
                <a:lnTo>
                  <a:pt x="308" y="1841"/>
                </a:lnTo>
                <a:lnTo>
                  <a:pt x="306" y="1841"/>
                </a:lnTo>
                <a:lnTo>
                  <a:pt x="250" y="1830"/>
                </a:lnTo>
                <a:lnTo>
                  <a:pt x="250" y="1828"/>
                </a:lnTo>
                <a:lnTo>
                  <a:pt x="249" y="1828"/>
                </a:lnTo>
                <a:lnTo>
                  <a:pt x="247" y="1828"/>
                </a:lnTo>
                <a:lnTo>
                  <a:pt x="246" y="1828"/>
                </a:lnTo>
                <a:lnTo>
                  <a:pt x="246" y="1827"/>
                </a:lnTo>
                <a:lnTo>
                  <a:pt x="245" y="1827"/>
                </a:lnTo>
                <a:lnTo>
                  <a:pt x="243" y="1828"/>
                </a:lnTo>
                <a:lnTo>
                  <a:pt x="232" y="1844"/>
                </a:lnTo>
                <a:lnTo>
                  <a:pt x="189" y="1896"/>
                </a:lnTo>
                <a:lnTo>
                  <a:pt x="169" y="1920"/>
                </a:lnTo>
                <a:lnTo>
                  <a:pt x="146" y="1894"/>
                </a:lnTo>
                <a:lnTo>
                  <a:pt x="108" y="1926"/>
                </a:lnTo>
                <a:lnTo>
                  <a:pt x="73" y="1966"/>
                </a:lnTo>
                <a:lnTo>
                  <a:pt x="65" y="1957"/>
                </a:lnTo>
                <a:lnTo>
                  <a:pt x="60" y="1966"/>
                </a:lnTo>
                <a:lnTo>
                  <a:pt x="51" y="1979"/>
                </a:lnTo>
                <a:lnTo>
                  <a:pt x="27" y="2002"/>
                </a:lnTo>
                <a:lnTo>
                  <a:pt x="12" y="2015"/>
                </a:lnTo>
                <a:lnTo>
                  <a:pt x="7" y="2018"/>
                </a:lnTo>
                <a:lnTo>
                  <a:pt x="51" y="2049"/>
                </a:lnTo>
                <a:lnTo>
                  <a:pt x="0" y="2116"/>
                </a:lnTo>
                <a:lnTo>
                  <a:pt x="12" y="2136"/>
                </a:lnTo>
                <a:lnTo>
                  <a:pt x="21" y="2145"/>
                </a:lnTo>
                <a:lnTo>
                  <a:pt x="94" y="2201"/>
                </a:lnTo>
                <a:lnTo>
                  <a:pt x="76" y="2225"/>
                </a:lnTo>
                <a:lnTo>
                  <a:pt x="107" y="2248"/>
                </a:lnTo>
                <a:lnTo>
                  <a:pt x="88" y="2274"/>
                </a:lnTo>
                <a:lnTo>
                  <a:pt x="108" y="2291"/>
                </a:lnTo>
                <a:lnTo>
                  <a:pt x="110" y="2293"/>
                </a:lnTo>
                <a:lnTo>
                  <a:pt x="111" y="2294"/>
                </a:lnTo>
                <a:lnTo>
                  <a:pt x="113" y="2294"/>
                </a:lnTo>
                <a:lnTo>
                  <a:pt x="113" y="2295"/>
                </a:lnTo>
                <a:lnTo>
                  <a:pt x="114" y="2295"/>
                </a:lnTo>
                <a:lnTo>
                  <a:pt x="104" y="2376"/>
                </a:lnTo>
                <a:lnTo>
                  <a:pt x="100" y="2404"/>
                </a:lnTo>
                <a:lnTo>
                  <a:pt x="80" y="2390"/>
                </a:lnTo>
                <a:lnTo>
                  <a:pt x="71" y="2394"/>
                </a:lnTo>
                <a:lnTo>
                  <a:pt x="65" y="2426"/>
                </a:lnTo>
                <a:lnTo>
                  <a:pt x="76" y="2429"/>
                </a:lnTo>
                <a:lnTo>
                  <a:pt x="74" y="2434"/>
                </a:lnTo>
                <a:lnTo>
                  <a:pt x="83" y="2443"/>
                </a:lnTo>
                <a:lnTo>
                  <a:pt x="84" y="2457"/>
                </a:lnTo>
                <a:lnTo>
                  <a:pt x="86" y="2469"/>
                </a:lnTo>
                <a:lnTo>
                  <a:pt x="83" y="2486"/>
                </a:lnTo>
                <a:lnTo>
                  <a:pt x="133" y="2493"/>
                </a:lnTo>
                <a:lnTo>
                  <a:pt x="133" y="2489"/>
                </a:lnTo>
                <a:lnTo>
                  <a:pt x="164" y="2518"/>
                </a:lnTo>
                <a:lnTo>
                  <a:pt x="217" y="2467"/>
                </a:lnTo>
                <a:lnTo>
                  <a:pt x="253" y="2450"/>
                </a:lnTo>
                <a:lnTo>
                  <a:pt x="302" y="2503"/>
                </a:lnTo>
                <a:lnTo>
                  <a:pt x="350" y="2482"/>
                </a:lnTo>
                <a:lnTo>
                  <a:pt x="352" y="2482"/>
                </a:lnTo>
                <a:lnTo>
                  <a:pt x="379" y="2548"/>
                </a:lnTo>
                <a:lnTo>
                  <a:pt x="381" y="2546"/>
                </a:lnTo>
                <a:lnTo>
                  <a:pt x="436" y="2495"/>
                </a:lnTo>
                <a:lnTo>
                  <a:pt x="441" y="2490"/>
                </a:lnTo>
                <a:lnTo>
                  <a:pt x="442" y="2486"/>
                </a:lnTo>
                <a:lnTo>
                  <a:pt x="445" y="2482"/>
                </a:lnTo>
                <a:lnTo>
                  <a:pt x="449" y="2476"/>
                </a:lnTo>
                <a:lnTo>
                  <a:pt x="452" y="2472"/>
                </a:lnTo>
                <a:lnTo>
                  <a:pt x="455" y="2467"/>
                </a:lnTo>
                <a:lnTo>
                  <a:pt x="458" y="2463"/>
                </a:lnTo>
                <a:lnTo>
                  <a:pt x="461" y="2459"/>
                </a:lnTo>
                <a:lnTo>
                  <a:pt x="465" y="2463"/>
                </a:lnTo>
                <a:lnTo>
                  <a:pt x="467" y="2460"/>
                </a:lnTo>
                <a:lnTo>
                  <a:pt x="468" y="2459"/>
                </a:lnTo>
                <a:lnTo>
                  <a:pt x="471" y="2455"/>
                </a:lnTo>
                <a:lnTo>
                  <a:pt x="472" y="2449"/>
                </a:lnTo>
                <a:lnTo>
                  <a:pt x="475" y="2445"/>
                </a:lnTo>
                <a:lnTo>
                  <a:pt x="477" y="2440"/>
                </a:lnTo>
                <a:lnTo>
                  <a:pt x="479" y="2436"/>
                </a:lnTo>
                <a:lnTo>
                  <a:pt x="482" y="2433"/>
                </a:lnTo>
                <a:lnTo>
                  <a:pt x="485" y="2429"/>
                </a:lnTo>
                <a:lnTo>
                  <a:pt x="489" y="2424"/>
                </a:lnTo>
                <a:lnTo>
                  <a:pt x="522" y="2360"/>
                </a:lnTo>
                <a:lnTo>
                  <a:pt x="524" y="2356"/>
                </a:lnTo>
                <a:lnTo>
                  <a:pt x="531" y="2341"/>
                </a:lnTo>
                <a:lnTo>
                  <a:pt x="534" y="2331"/>
                </a:lnTo>
                <a:lnTo>
                  <a:pt x="530" y="2326"/>
                </a:lnTo>
                <a:lnTo>
                  <a:pt x="537" y="2333"/>
                </a:lnTo>
                <a:lnTo>
                  <a:pt x="544" y="2321"/>
                </a:lnTo>
                <a:lnTo>
                  <a:pt x="551" y="2311"/>
                </a:lnTo>
                <a:lnTo>
                  <a:pt x="558" y="2304"/>
                </a:lnTo>
                <a:lnTo>
                  <a:pt x="567" y="2297"/>
                </a:lnTo>
                <a:lnTo>
                  <a:pt x="565" y="2297"/>
                </a:lnTo>
                <a:lnTo>
                  <a:pt x="575" y="2290"/>
                </a:lnTo>
                <a:lnTo>
                  <a:pt x="594" y="2280"/>
                </a:lnTo>
                <a:lnTo>
                  <a:pt x="614" y="2218"/>
                </a:lnTo>
                <a:lnTo>
                  <a:pt x="611" y="2217"/>
                </a:lnTo>
                <a:lnTo>
                  <a:pt x="613" y="2187"/>
                </a:lnTo>
                <a:lnTo>
                  <a:pt x="604" y="2168"/>
                </a:lnTo>
                <a:lnTo>
                  <a:pt x="594" y="2158"/>
                </a:lnTo>
                <a:lnTo>
                  <a:pt x="584" y="2151"/>
                </a:lnTo>
                <a:lnTo>
                  <a:pt x="574" y="2146"/>
                </a:lnTo>
                <a:lnTo>
                  <a:pt x="561" y="2145"/>
                </a:lnTo>
                <a:lnTo>
                  <a:pt x="534" y="2152"/>
                </a:lnTo>
                <a:lnTo>
                  <a:pt x="532" y="2152"/>
                </a:lnTo>
                <a:lnTo>
                  <a:pt x="531" y="2149"/>
                </a:lnTo>
                <a:lnTo>
                  <a:pt x="512" y="2159"/>
                </a:lnTo>
                <a:lnTo>
                  <a:pt x="511" y="2157"/>
                </a:lnTo>
                <a:lnTo>
                  <a:pt x="456" y="2086"/>
                </a:lnTo>
                <a:lnTo>
                  <a:pt x="411" y="2025"/>
                </a:lnTo>
                <a:lnTo>
                  <a:pt x="411" y="2023"/>
                </a:lnTo>
                <a:lnTo>
                  <a:pt x="431" y="2012"/>
                </a:lnTo>
                <a:lnTo>
                  <a:pt x="419" y="1992"/>
                </a:lnTo>
                <a:lnTo>
                  <a:pt x="418" y="1992"/>
                </a:lnTo>
                <a:lnTo>
                  <a:pt x="421" y="1990"/>
                </a:lnTo>
                <a:lnTo>
                  <a:pt x="412" y="1979"/>
                </a:lnTo>
                <a:lnTo>
                  <a:pt x="428" y="1967"/>
                </a:lnTo>
                <a:lnTo>
                  <a:pt x="414" y="1933"/>
                </a:lnTo>
                <a:lnTo>
                  <a:pt x="411" y="1926"/>
                </a:lnTo>
                <a:lnTo>
                  <a:pt x="419" y="1922"/>
                </a:lnTo>
                <a:lnTo>
                  <a:pt x="419" y="1919"/>
                </a:lnTo>
                <a:lnTo>
                  <a:pt x="409" y="1923"/>
                </a:lnTo>
                <a:lnTo>
                  <a:pt x="402" y="1903"/>
                </a:lnTo>
                <a:lnTo>
                  <a:pt x="411" y="1899"/>
                </a:lnTo>
                <a:lnTo>
                  <a:pt x="409" y="1897"/>
                </a:lnTo>
                <a:lnTo>
                  <a:pt x="411" y="1896"/>
                </a:lnTo>
                <a:lnTo>
                  <a:pt x="425" y="1929"/>
                </a:lnTo>
                <a:lnTo>
                  <a:pt x="439" y="1965"/>
                </a:lnTo>
                <a:lnTo>
                  <a:pt x="441" y="1963"/>
                </a:lnTo>
                <a:lnTo>
                  <a:pt x="442" y="1962"/>
                </a:lnTo>
                <a:lnTo>
                  <a:pt x="449" y="1962"/>
                </a:lnTo>
                <a:lnTo>
                  <a:pt x="451" y="1953"/>
                </a:lnTo>
                <a:lnTo>
                  <a:pt x="456" y="1953"/>
                </a:lnTo>
                <a:lnTo>
                  <a:pt x="461" y="1924"/>
                </a:lnTo>
                <a:lnTo>
                  <a:pt x="464" y="1923"/>
                </a:lnTo>
                <a:lnTo>
                  <a:pt x="465" y="1924"/>
                </a:lnTo>
                <a:lnTo>
                  <a:pt x="474" y="1942"/>
                </a:lnTo>
                <a:lnTo>
                  <a:pt x="474" y="1940"/>
                </a:lnTo>
                <a:lnTo>
                  <a:pt x="482" y="1936"/>
                </a:lnTo>
                <a:lnTo>
                  <a:pt x="467" y="1907"/>
                </a:lnTo>
                <a:lnTo>
                  <a:pt x="456" y="1886"/>
                </a:lnTo>
                <a:lnTo>
                  <a:pt x="455" y="1887"/>
                </a:lnTo>
                <a:lnTo>
                  <a:pt x="451" y="1879"/>
                </a:lnTo>
                <a:lnTo>
                  <a:pt x="451" y="1876"/>
                </a:lnTo>
                <a:lnTo>
                  <a:pt x="405" y="1883"/>
                </a:lnTo>
                <a:lnTo>
                  <a:pt x="372" y="1894"/>
                </a:lnTo>
                <a:lnTo>
                  <a:pt x="371" y="1891"/>
                </a:lnTo>
                <a:lnTo>
                  <a:pt x="391" y="1884"/>
                </a:lnTo>
                <a:lnTo>
                  <a:pt x="406" y="1881"/>
                </a:lnTo>
                <a:lnTo>
                  <a:pt x="419" y="1879"/>
                </a:lnTo>
                <a:lnTo>
                  <a:pt x="421" y="1879"/>
                </a:lnTo>
                <a:lnTo>
                  <a:pt x="426" y="1879"/>
                </a:lnTo>
                <a:lnTo>
                  <a:pt x="432" y="1877"/>
                </a:lnTo>
                <a:lnTo>
                  <a:pt x="439" y="1876"/>
                </a:lnTo>
                <a:lnTo>
                  <a:pt x="444" y="1874"/>
                </a:lnTo>
                <a:lnTo>
                  <a:pt x="445" y="1874"/>
                </a:lnTo>
                <a:lnTo>
                  <a:pt x="446" y="1874"/>
                </a:lnTo>
                <a:lnTo>
                  <a:pt x="448" y="1874"/>
                </a:lnTo>
                <a:lnTo>
                  <a:pt x="449" y="1874"/>
                </a:lnTo>
                <a:lnTo>
                  <a:pt x="449" y="1873"/>
                </a:lnTo>
                <a:lnTo>
                  <a:pt x="451" y="1873"/>
                </a:lnTo>
                <a:lnTo>
                  <a:pt x="452" y="1873"/>
                </a:lnTo>
                <a:lnTo>
                  <a:pt x="454" y="1873"/>
                </a:lnTo>
                <a:lnTo>
                  <a:pt x="455" y="1871"/>
                </a:lnTo>
                <a:lnTo>
                  <a:pt x="456" y="1874"/>
                </a:lnTo>
                <a:lnTo>
                  <a:pt x="461" y="1881"/>
                </a:lnTo>
                <a:lnTo>
                  <a:pt x="465" y="1879"/>
                </a:lnTo>
                <a:lnTo>
                  <a:pt x="467" y="1877"/>
                </a:lnTo>
                <a:lnTo>
                  <a:pt x="474" y="1890"/>
                </a:lnTo>
                <a:lnTo>
                  <a:pt x="489" y="1877"/>
                </a:lnTo>
                <a:lnTo>
                  <a:pt x="501" y="1869"/>
                </a:lnTo>
                <a:lnTo>
                  <a:pt x="522" y="1851"/>
                </a:lnTo>
                <a:lnTo>
                  <a:pt x="547" y="1863"/>
                </a:lnTo>
                <a:lnTo>
                  <a:pt x="545" y="1884"/>
                </a:lnTo>
                <a:lnTo>
                  <a:pt x="548" y="1896"/>
                </a:lnTo>
                <a:lnTo>
                  <a:pt x="558" y="1919"/>
                </a:lnTo>
                <a:lnTo>
                  <a:pt x="565" y="1930"/>
                </a:lnTo>
                <a:lnTo>
                  <a:pt x="571" y="1939"/>
                </a:lnTo>
                <a:lnTo>
                  <a:pt x="577" y="1949"/>
                </a:lnTo>
                <a:lnTo>
                  <a:pt x="583" y="1960"/>
                </a:lnTo>
                <a:lnTo>
                  <a:pt x="590" y="1970"/>
                </a:lnTo>
                <a:lnTo>
                  <a:pt x="597" y="1979"/>
                </a:lnTo>
                <a:lnTo>
                  <a:pt x="605" y="1987"/>
                </a:lnTo>
                <a:lnTo>
                  <a:pt x="611" y="1992"/>
                </a:lnTo>
                <a:lnTo>
                  <a:pt x="625" y="2005"/>
                </a:lnTo>
                <a:lnTo>
                  <a:pt x="631" y="2010"/>
                </a:lnTo>
                <a:lnTo>
                  <a:pt x="641" y="2016"/>
                </a:lnTo>
                <a:lnTo>
                  <a:pt x="656" y="2025"/>
                </a:lnTo>
                <a:lnTo>
                  <a:pt x="663" y="2029"/>
                </a:lnTo>
                <a:lnTo>
                  <a:pt x="671" y="2033"/>
                </a:lnTo>
                <a:lnTo>
                  <a:pt x="676" y="2035"/>
                </a:lnTo>
                <a:lnTo>
                  <a:pt x="673" y="2043"/>
                </a:lnTo>
                <a:lnTo>
                  <a:pt x="654" y="2098"/>
                </a:lnTo>
                <a:lnTo>
                  <a:pt x="658" y="2099"/>
                </a:lnTo>
                <a:lnTo>
                  <a:pt x="657" y="2101"/>
                </a:lnTo>
                <a:lnTo>
                  <a:pt x="636" y="2172"/>
                </a:lnTo>
                <a:lnTo>
                  <a:pt x="633" y="2171"/>
                </a:lnTo>
                <a:lnTo>
                  <a:pt x="618" y="2217"/>
                </a:lnTo>
                <a:lnTo>
                  <a:pt x="617" y="2220"/>
                </a:lnTo>
                <a:lnTo>
                  <a:pt x="600" y="2278"/>
                </a:lnTo>
                <a:lnTo>
                  <a:pt x="603" y="2277"/>
                </a:lnTo>
                <a:lnTo>
                  <a:pt x="608" y="2273"/>
                </a:lnTo>
                <a:lnTo>
                  <a:pt x="618" y="2267"/>
                </a:lnTo>
                <a:lnTo>
                  <a:pt x="618" y="2268"/>
                </a:lnTo>
                <a:lnTo>
                  <a:pt x="627" y="2263"/>
                </a:lnTo>
                <a:lnTo>
                  <a:pt x="628" y="2263"/>
                </a:lnTo>
                <a:lnTo>
                  <a:pt x="631" y="2260"/>
                </a:lnTo>
                <a:lnTo>
                  <a:pt x="633" y="2258"/>
                </a:lnTo>
                <a:lnTo>
                  <a:pt x="630" y="2263"/>
                </a:lnTo>
                <a:lnTo>
                  <a:pt x="628" y="2265"/>
                </a:lnTo>
                <a:lnTo>
                  <a:pt x="627" y="2267"/>
                </a:lnTo>
                <a:lnTo>
                  <a:pt x="624" y="2273"/>
                </a:lnTo>
                <a:lnTo>
                  <a:pt x="615" y="2285"/>
                </a:lnTo>
                <a:lnTo>
                  <a:pt x="614" y="2290"/>
                </a:lnTo>
                <a:lnTo>
                  <a:pt x="603" y="2307"/>
                </a:lnTo>
                <a:lnTo>
                  <a:pt x="600" y="2311"/>
                </a:lnTo>
                <a:lnTo>
                  <a:pt x="598" y="2314"/>
                </a:lnTo>
                <a:lnTo>
                  <a:pt x="600" y="2314"/>
                </a:lnTo>
                <a:lnTo>
                  <a:pt x="600" y="2316"/>
                </a:lnTo>
                <a:lnTo>
                  <a:pt x="590" y="2331"/>
                </a:lnTo>
                <a:lnTo>
                  <a:pt x="590" y="2331"/>
                </a:lnTo>
                <a:lnTo>
                  <a:pt x="588" y="2334"/>
                </a:lnTo>
                <a:lnTo>
                  <a:pt x="587" y="2336"/>
                </a:lnTo>
                <a:lnTo>
                  <a:pt x="584" y="2336"/>
                </a:lnTo>
                <a:lnTo>
                  <a:pt x="580" y="2341"/>
                </a:lnTo>
                <a:lnTo>
                  <a:pt x="578" y="2346"/>
                </a:lnTo>
                <a:lnTo>
                  <a:pt x="577" y="2351"/>
                </a:lnTo>
                <a:lnTo>
                  <a:pt x="575" y="2354"/>
                </a:lnTo>
                <a:lnTo>
                  <a:pt x="574" y="2359"/>
                </a:lnTo>
                <a:lnTo>
                  <a:pt x="565" y="2383"/>
                </a:lnTo>
                <a:lnTo>
                  <a:pt x="562" y="2394"/>
                </a:lnTo>
                <a:lnTo>
                  <a:pt x="554" y="2417"/>
                </a:lnTo>
                <a:lnTo>
                  <a:pt x="540" y="2465"/>
                </a:lnTo>
                <a:lnTo>
                  <a:pt x="542" y="2467"/>
                </a:lnTo>
                <a:lnTo>
                  <a:pt x="547" y="2473"/>
                </a:lnTo>
                <a:lnTo>
                  <a:pt x="621" y="2417"/>
                </a:lnTo>
                <a:lnTo>
                  <a:pt x="595" y="2383"/>
                </a:lnTo>
                <a:lnTo>
                  <a:pt x="594" y="2381"/>
                </a:lnTo>
                <a:lnTo>
                  <a:pt x="628" y="2354"/>
                </a:lnTo>
                <a:lnTo>
                  <a:pt x="630" y="2354"/>
                </a:lnTo>
                <a:lnTo>
                  <a:pt x="700" y="2300"/>
                </a:lnTo>
                <a:lnTo>
                  <a:pt x="720" y="2284"/>
                </a:lnTo>
                <a:lnTo>
                  <a:pt x="721" y="2285"/>
                </a:lnTo>
                <a:lnTo>
                  <a:pt x="754" y="2330"/>
                </a:lnTo>
                <a:lnTo>
                  <a:pt x="790" y="2374"/>
                </a:lnTo>
                <a:lnTo>
                  <a:pt x="819" y="2412"/>
                </a:lnTo>
                <a:lnTo>
                  <a:pt x="822" y="2410"/>
                </a:lnTo>
                <a:lnTo>
                  <a:pt x="823" y="2410"/>
                </a:lnTo>
                <a:lnTo>
                  <a:pt x="825" y="2410"/>
                </a:lnTo>
                <a:lnTo>
                  <a:pt x="829" y="2412"/>
                </a:lnTo>
                <a:lnTo>
                  <a:pt x="836" y="2412"/>
                </a:lnTo>
                <a:lnTo>
                  <a:pt x="839" y="2413"/>
                </a:lnTo>
                <a:lnTo>
                  <a:pt x="859" y="2416"/>
                </a:lnTo>
                <a:lnTo>
                  <a:pt x="862" y="2416"/>
                </a:lnTo>
                <a:lnTo>
                  <a:pt x="865" y="2416"/>
                </a:lnTo>
                <a:lnTo>
                  <a:pt x="868" y="2417"/>
                </a:lnTo>
                <a:lnTo>
                  <a:pt x="869" y="2417"/>
                </a:lnTo>
                <a:lnTo>
                  <a:pt x="892" y="2422"/>
                </a:lnTo>
                <a:lnTo>
                  <a:pt x="935" y="2427"/>
                </a:lnTo>
                <a:lnTo>
                  <a:pt x="961" y="2432"/>
                </a:lnTo>
                <a:lnTo>
                  <a:pt x="991" y="2434"/>
                </a:lnTo>
                <a:lnTo>
                  <a:pt x="999" y="2434"/>
                </a:lnTo>
                <a:lnTo>
                  <a:pt x="1014" y="2437"/>
                </a:lnTo>
                <a:lnTo>
                  <a:pt x="1015" y="2434"/>
                </a:lnTo>
                <a:lnTo>
                  <a:pt x="1032" y="2409"/>
                </a:lnTo>
                <a:lnTo>
                  <a:pt x="1035" y="2404"/>
                </a:lnTo>
                <a:lnTo>
                  <a:pt x="1039" y="2400"/>
                </a:lnTo>
                <a:lnTo>
                  <a:pt x="1042" y="2399"/>
                </a:lnTo>
                <a:lnTo>
                  <a:pt x="1049" y="2389"/>
                </a:lnTo>
                <a:lnTo>
                  <a:pt x="1057" y="2379"/>
                </a:lnTo>
                <a:lnTo>
                  <a:pt x="1059" y="2376"/>
                </a:lnTo>
                <a:lnTo>
                  <a:pt x="1062" y="2369"/>
                </a:lnTo>
                <a:lnTo>
                  <a:pt x="1065" y="2366"/>
                </a:lnTo>
                <a:lnTo>
                  <a:pt x="1090" y="2373"/>
                </a:lnTo>
                <a:lnTo>
                  <a:pt x="1143" y="2393"/>
                </a:lnTo>
                <a:lnTo>
                  <a:pt x="1145" y="2390"/>
                </a:lnTo>
                <a:lnTo>
                  <a:pt x="1158" y="2379"/>
                </a:lnTo>
                <a:lnTo>
                  <a:pt x="1090" y="2301"/>
                </a:lnTo>
                <a:lnTo>
                  <a:pt x="1071" y="2281"/>
                </a:lnTo>
                <a:lnTo>
                  <a:pt x="1061" y="2270"/>
                </a:lnTo>
                <a:lnTo>
                  <a:pt x="1054" y="2261"/>
                </a:lnTo>
                <a:lnTo>
                  <a:pt x="1049" y="2258"/>
                </a:lnTo>
                <a:lnTo>
                  <a:pt x="1047" y="2255"/>
                </a:lnTo>
                <a:lnTo>
                  <a:pt x="1045" y="2254"/>
                </a:lnTo>
                <a:lnTo>
                  <a:pt x="1047" y="2247"/>
                </a:lnTo>
                <a:lnTo>
                  <a:pt x="1049" y="2225"/>
                </a:lnTo>
                <a:lnTo>
                  <a:pt x="1147" y="2238"/>
                </a:lnTo>
                <a:lnTo>
                  <a:pt x="1208" y="2247"/>
                </a:lnTo>
                <a:lnTo>
                  <a:pt x="1208" y="2245"/>
                </a:lnTo>
                <a:lnTo>
                  <a:pt x="1196" y="2172"/>
                </a:lnTo>
                <a:lnTo>
                  <a:pt x="1190" y="2144"/>
                </a:lnTo>
                <a:lnTo>
                  <a:pt x="1196" y="2142"/>
                </a:lnTo>
                <a:lnTo>
                  <a:pt x="1196" y="2141"/>
                </a:lnTo>
                <a:lnTo>
                  <a:pt x="1194" y="2135"/>
                </a:lnTo>
                <a:lnTo>
                  <a:pt x="1188" y="2135"/>
                </a:lnTo>
                <a:lnTo>
                  <a:pt x="1183" y="2102"/>
                </a:lnTo>
                <a:lnTo>
                  <a:pt x="1177" y="2078"/>
                </a:lnTo>
                <a:lnTo>
                  <a:pt x="1177" y="2076"/>
                </a:lnTo>
                <a:lnTo>
                  <a:pt x="1197" y="2079"/>
                </a:lnTo>
                <a:lnTo>
                  <a:pt x="1218" y="2085"/>
                </a:lnTo>
                <a:lnTo>
                  <a:pt x="1218" y="2086"/>
                </a:lnTo>
                <a:lnTo>
                  <a:pt x="1218" y="2088"/>
                </a:lnTo>
                <a:lnTo>
                  <a:pt x="1220" y="2088"/>
                </a:lnTo>
                <a:lnTo>
                  <a:pt x="1221" y="2088"/>
                </a:lnTo>
                <a:lnTo>
                  <a:pt x="1223" y="2088"/>
                </a:lnTo>
                <a:lnTo>
                  <a:pt x="1224" y="2088"/>
                </a:lnTo>
                <a:lnTo>
                  <a:pt x="1226" y="2088"/>
                </a:lnTo>
                <a:lnTo>
                  <a:pt x="1227" y="2088"/>
                </a:lnTo>
                <a:lnTo>
                  <a:pt x="1228" y="2088"/>
                </a:lnTo>
                <a:lnTo>
                  <a:pt x="1230" y="2088"/>
                </a:lnTo>
                <a:lnTo>
                  <a:pt x="1231" y="2088"/>
                </a:lnTo>
                <a:lnTo>
                  <a:pt x="1233" y="2088"/>
                </a:lnTo>
                <a:lnTo>
                  <a:pt x="1233" y="2088"/>
                </a:lnTo>
                <a:lnTo>
                  <a:pt x="1234" y="2088"/>
                </a:lnTo>
                <a:lnTo>
                  <a:pt x="1238" y="2086"/>
                </a:lnTo>
                <a:lnTo>
                  <a:pt x="1249" y="2086"/>
                </a:lnTo>
                <a:lnTo>
                  <a:pt x="1250" y="2085"/>
                </a:lnTo>
                <a:lnTo>
                  <a:pt x="1251" y="2085"/>
                </a:lnTo>
                <a:lnTo>
                  <a:pt x="1253" y="2085"/>
                </a:lnTo>
                <a:lnTo>
                  <a:pt x="1254" y="2085"/>
                </a:lnTo>
                <a:lnTo>
                  <a:pt x="1256" y="2085"/>
                </a:lnTo>
                <a:lnTo>
                  <a:pt x="1257" y="2085"/>
                </a:lnTo>
                <a:lnTo>
                  <a:pt x="1259" y="2085"/>
                </a:lnTo>
                <a:lnTo>
                  <a:pt x="1260" y="2085"/>
                </a:lnTo>
                <a:lnTo>
                  <a:pt x="1261" y="2085"/>
                </a:lnTo>
                <a:lnTo>
                  <a:pt x="1263" y="2085"/>
                </a:lnTo>
                <a:lnTo>
                  <a:pt x="1264" y="2085"/>
                </a:lnTo>
                <a:lnTo>
                  <a:pt x="1264" y="2071"/>
                </a:lnTo>
                <a:lnTo>
                  <a:pt x="1277" y="2072"/>
                </a:lnTo>
                <a:lnTo>
                  <a:pt x="1333" y="2079"/>
                </a:lnTo>
                <a:lnTo>
                  <a:pt x="1334" y="2055"/>
                </a:lnTo>
                <a:lnTo>
                  <a:pt x="1336" y="2043"/>
                </a:lnTo>
                <a:lnTo>
                  <a:pt x="1342" y="2043"/>
                </a:lnTo>
                <a:lnTo>
                  <a:pt x="1344" y="2040"/>
                </a:lnTo>
                <a:lnTo>
                  <a:pt x="1375" y="2045"/>
                </a:lnTo>
                <a:lnTo>
                  <a:pt x="1402" y="2033"/>
                </a:lnTo>
                <a:lnTo>
                  <a:pt x="1403" y="2033"/>
                </a:lnTo>
                <a:lnTo>
                  <a:pt x="1412" y="2029"/>
                </a:lnTo>
                <a:lnTo>
                  <a:pt x="1423" y="2058"/>
                </a:lnTo>
                <a:lnTo>
                  <a:pt x="1397" y="2068"/>
                </a:lnTo>
                <a:lnTo>
                  <a:pt x="1402" y="2088"/>
                </a:lnTo>
                <a:lnTo>
                  <a:pt x="1403" y="2092"/>
                </a:lnTo>
                <a:lnTo>
                  <a:pt x="1400" y="2093"/>
                </a:lnTo>
                <a:lnTo>
                  <a:pt x="1399" y="2093"/>
                </a:lnTo>
                <a:lnTo>
                  <a:pt x="1397" y="2095"/>
                </a:lnTo>
                <a:lnTo>
                  <a:pt x="1396" y="2095"/>
                </a:lnTo>
                <a:lnTo>
                  <a:pt x="1395" y="2098"/>
                </a:lnTo>
                <a:lnTo>
                  <a:pt x="1393" y="2099"/>
                </a:lnTo>
                <a:lnTo>
                  <a:pt x="1393" y="2101"/>
                </a:lnTo>
                <a:lnTo>
                  <a:pt x="1392" y="2111"/>
                </a:lnTo>
                <a:lnTo>
                  <a:pt x="1387" y="2148"/>
                </a:lnTo>
                <a:lnTo>
                  <a:pt x="1390" y="2146"/>
                </a:lnTo>
                <a:lnTo>
                  <a:pt x="1393" y="2148"/>
                </a:lnTo>
                <a:lnTo>
                  <a:pt x="1396" y="2148"/>
                </a:lnTo>
                <a:lnTo>
                  <a:pt x="1396" y="2152"/>
                </a:lnTo>
                <a:lnTo>
                  <a:pt x="1410" y="2149"/>
                </a:lnTo>
                <a:lnTo>
                  <a:pt x="1407" y="2134"/>
                </a:lnTo>
                <a:lnTo>
                  <a:pt x="1406" y="2129"/>
                </a:lnTo>
                <a:lnTo>
                  <a:pt x="1397" y="2129"/>
                </a:lnTo>
                <a:lnTo>
                  <a:pt x="1397" y="2119"/>
                </a:lnTo>
                <a:lnTo>
                  <a:pt x="1399" y="2119"/>
                </a:lnTo>
                <a:lnTo>
                  <a:pt x="1399" y="2112"/>
                </a:lnTo>
                <a:lnTo>
                  <a:pt x="1399" y="2111"/>
                </a:lnTo>
                <a:lnTo>
                  <a:pt x="1422" y="2111"/>
                </a:lnTo>
                <a:lnTo>
                  <a:pt x="1450" y="2231"/>
                </a:lnTo>
                <a:lnTo>
                  <a:pt x="1452" y="2237"/>
                </a:lnTo>
                <a:lnTo>
                  <a:pt x="1452" y="2242"/>
                </a:lnTo>
                <a:lnTo>
                  <a:pt x="1412" y="2273"/>
                </a:lnTo>
                <a:lnTo>
                  <a:pt x="1542" y="2374"/>
                </a:lnTo>
                <a:lnTo>
                  <a:pt x="1541" y="2376"/>
                </a:lnTo>
                <a:lnTo>
                  <a:pt x="1535" y="2386"/>
                </a:lnTo>
                <a:lnTo>
                  <a:pt x="1532" y="2389"/>
                </a:lnTo>
                <a:lnTo>
                  <a:pt x="1528" y="2396"/>
                </a:lnTo>
                <a:lnTo>
                  <a:pt x="1523" y="2400"/>
                </a:lnTo>
                <a:lnTo>
                  <a:pt x="1518" y="2407"/>
                </a:lnTo>
                <a:lnTo>
                  <a:pt x="1513" y="2413"/>
                </a:lnTo>
                <a:lnTo>
                  <a:pt x="1493" y="2439"/>
                </a:lnTo>
                <a:lnTo>
                  <a:pt x="1542" y="2492"/>
                </a:lnTo>
                <a:lnTo>
                  <a:pt x="1544" y="2492"/>
                </a:lnTo>
                <a:lnTo>
                  <a:pt x="1544" y="2490"/>
                </a:lnTo>
                <a:lnTo>
                  <a:pt x="1546" y="2480"/>
                </a:lnTo>
                <a:lnTo>
                  <a:pt x="1566" y="2437"/>
                </a:lnTo>
                <a:lnTo>
                  <a:pt x="1572" y="2430"/>
                </a:lnTo>
                <a:lnTo>
                  <a:pt x="1584" y="2400"/>
                </a:lnTo>
                <a:lnTo>
                  <a:pt x="1588" y="2393"/>
                </a:lnTo>
                <a:lnTo>
                  <a:pt x="1589" y="2389"/>
                </a:lnTo>
                <a:lnTo>
                  <a:pt x="1594" y="2379"/>
                </a:lnTo>
                <a:lnTo>
                  <a:pt x="1595" y="2376"/>
                </a:lnTo>
                <a:lnTo>
                  <a:pt x="1598" y="2370"/>
                </a:lnTo>
                <a:lnTo>
                  <a:pt x="1599" y="2364"/>
                </a:lnTo>
                <a:lnTo>
                  <a:pt x="1601" y="2363"/>
                </a:lnTo>
                <a:lnTo>
                  <a:pt x="1601" y="2364"/>
                </a:lnTo>
                <a:lnTo>
                  <a:pt x="1605" y="2353"/>
                </a:lnTo>
                <a:lnTo>
                  <a:pt x="1611" y="2340"/>
                </a:lnTo>
                <a:lnTo>
                  <a:pt x="1619" y="2326"/>
                </a:lnTo>
                <a:lnTo>
                  <a:pt x="1624" y="2317"/>
                </a:lnTo>
                <a:lnTo>
                  <a:pt x="1625" y="2314"/>
                </a:lnTo>
                <a:lnTo>
                  <a:pt x="1640" y="2285"/>
                </a:lnTo>
                <a:lnTo>
                  <a:pt x="1645" y="2288"/>
                </a:lnTo>
                <a:lnTo>
                  <a:pt x="1691" y="2311"/>
                </a:lnTo>
                <a:lnTo>
                  <a:pt x="1698" y="2314"/>
                </a:lnTo>
                <a:lnTo>
                  <a:pt x="1698" y="2313"/>
                </a:lnTo>
                <a:lnTo>
                  <a:pt x="1705" y="2304"/>
                </a:lnTo>
                <a:lnTo>
                  <a:pt x="1707" y="2304"/>
                </a:lnTo>
                <a:lnTo>
                  <a:pt x="1714" y="2310"/>
                </a:lnTo>
                <a:lnTo>
                  <a:pt x="1714" y="2311"/>
                </a:lnTo>
                <a:lnTo>
                  <a:pt x="1701" y="2331"/>
                </a:lnTo>
                <a:lnTo>
                  <a:pt x="1681" y="2354"/>
                </a:lnTo>
                <a:lnTo>
                  <a:pt x="1675" y="2349"/>
                </a:lnTo>
                <a:lnTo>
                  <a:pt x="1675" y="2347"/>
                </a:lnTo>
                <a:lnTo>
                  <a:pt x="1675" y="2346"/>
                </a:lnTo>
                <a:lnTo>
                  <a:pt x="1687" y="2328"/>
                </a:lnTo>
                <a:lnTo>
                  <a:pt x="1685" y="2328"/>
                </a:lnTo>
                <a:lnTo>
                  <a:pt x="1685" y="2327"/>
                </a:lnTo>
                <a:lnTo>
                  <a:pt x="1687" y="2327"/>
                </a:lnTo>
                <a:lnTo>
                  <a:pt x="1687" y="2326"/>
                </a:lnTo>
                <a:lnTo>
                  <a:pt x="1682" y="2321"/>
                </a:lnTo>
                <a:lnTo>
                  <a:pt x="1648" y="2295"/>
                </a:lnTo>
                <a:lnTo>
                  <a:pt x="1641" y="2308"/>
                </a:lnTo>
                <a:lnTo>
                  <a:pt x="1627" y="2338"/>
                </a:lnTo>
                <a:lnTo>
                  <a:pt x="1624" y="2349"/>
                </a:lnTo>
                <a:lnTo>
                  <a:pt x="1618" y="2363"/>
                </a:lnTo>
                <a:lnTo>
                  <a:pt x="1612" y="2370"/>
                </a:lnTo>
                <a:lnTo>
                  <a:pt x="1597" y="2404"/>
                </a:lnTo>
                <a:lnTo>
                  <a:pt x="1618" y="2417"/>
                </a:lnTo>
                <a:lnTo>
                  <a:pt x="1619" y="2417"/>
                </a:lnTo>
                <a:lnTo>
                  <a:pt x="1618" y="2420"/>
                </a:lnTo>
                <a:lnTo>
                  <a:pt x="1617" y="2422"/>
                </a:lnTo>
                <a:lnTo>
                  <a:pt x="1615" y="2420"/>
                </a:lnTo>
                <a:lnTo>
                  <a:pt x="1617" y="2419"/>
                </a:lnTo>
                <a:lnTo>
                  <a:pt x="1594" y="2404"/>
                </a:lnTo>
                <a:lnTo>
                  <a:pt x="1592" y="2406"/>
                </a:lnTo>
                <a:lnTo>
                  <a:pt x="1582" y="2430"/>
                </a:lnTo>
                <a:lnTo>
                  <a:pt x="1579" y="2434"/>
                </a:lnTo>
                <a:lnTo>
                  <a:pt x="1554" y="2490"/>
                </a:lnTo>
                <a:lnTo>
                  <a:pt x="1549" y="2499"/>
                </a:lnTo>
                <a:lnTo>
                  <a:pt x="1542" y="2515"/>
                </a:lnTo>
                <a:lnTo>
                  <a:pt x="1532" y="2539"/>
                </a:lnTo>
                <a:lnTo>
                  <a:pt x="1525" y="2558"/>
                </a:lnTo>
                <a:lnTo>
                  <a:pt x="1521" y="2568"/>
                </a:lnTo>
                <a:lnTo>
                  <a:pt x="1508" y="2562"/>
                </a:lnTo>
                <a:lnTo>
                  <a:pt x="1488" y="2536"/>
                </a:lnTo>
                <a:lnTo>
                  <a:pt x="1456" y="2556"/>
                </a:lnTo>
                <a:lnTo>
                  <a:pt x="1426" y="2515"/>
                </a:lnTo>
                <a:lnTo>
                  <a:pt x="1413" y="2529"/>
                </a:lnTo>
                <a:lnTo>
                  <a:pt x="1425" y="2541"/>
                </a:lnTo>
                <a:lnTo>
                  <a:pt x="1428" y="2545"/>
                </a:lnTo>
                <a:lnTo>
                  <a:pt x="1429" y="2543"/>
                </a:lnTo>
                <a:lnTo>
                  <a:pt x="1439" y="2563"/>
                </a:lnTo>
                <a:lnTo>
                  <a:pt x="1460" y="2595"/>
                </a:lnTo>
                <a:lnTo>
                  <a:pt x="1469" y="2618"/>
                </a:lnTo>
                <a:lnTo>
                  <a:pt x="1503" y="2632"/>
                </a:lnTo>
                <a:lnTo>
                  <a:pt x="1516" y="2659"/>
                </a:lnTo>
                <a:lnTo>
                  <a:pt x="1519" y="2667"/>
                </a:lnTo>
                <a:lnTo>
                  <a:pt x="1519" y="2668"/>
                </a:lnTo>
                <a:lnTo>
                  <a:pt x="1526" y="2674"/>
                </a:lnTo>
                <a:lnTo>
                  <a:pt x="1535" y="2677"/>
                </a:lnTo>
                <a:lnTo>
                  <a:pt x="1576" y="2685"/>
                </a:lnTo>
                <a:lnTo>
                  <a:pt x="1602" y="2690"/>
                </a:lnTo>
                <a:lnTo>
                  <a:pt x="1650" y="2702"/>
                </a:lnTo>
                <a:lnTo>
                  <a:pt x="1672" y="2708"/>
                </a:lnTo>
                <a:lnTo>
                  <a:pt x="1688" y="2679"/>
                </a:lnTo>
                <a:lnTo>
                  <a:pt x="1695" y="2684"/>
                </a:lnTo>
                <a:lnTo>
                  <a:pt x="1703" y="2668"/>
                </a:lnTo>
                <a:lnTo>
                  <a:pt x="1711" y="2651"/>
                </a:lnTo>
                <a:lnTo>
                  <a:pt x="1714" y="2644"/>
                </a:lnTo>
                <a:lnTo>
                  <a:pt x="1734" y="2606"/>
                </a:lnTo>
                <a:lnTo>
                  <a:pt x="1754" y="2569"/>
                </a:lnTo>
                <a:lnTo>
                  <a:pt x="1715" y="2536"/>
                </a:lnTo>
                <a:lnTo>
                  <a:pt x="1681" y="2506"/>
                </a:lnTo>
                <a:lnTo>
                  <a:pt x="1695" y="2475"/>
                </a:lnTo>
                <a:lnTo>
                  <a:pt x="1697" y="2475"/>
                </a:lnTo>
                <a:lnTo>
                  <a:pt x="1711" y="2445"/>
                </a:lnTo>
                <a:lnTo>
                  <a:pt x="1711" y="2446"/>
                </a:lnTo>
                <a:lnTo>
                  <a:pt x="1735" y="2420"/>
                </a:lnTo>
                <a:lnTo>
                  <a:pt x="1735" y="2419"/>
                </a:lnTo>
                <a:lnTo>
                  <a:pt x="1770" y="2384"/>
                </a:lnTo>
                <a:lnTo>
                  <a:pt x="1774" y="2399"/>
                </a:lnTo>
                <a:lnTo>
                  <a:pt x="1757" y="2416"/>
                </a:lnTo>
                <a:lnTo>
                  <a:pt x="1760" y="2426"/>
                </a:lnTo>
                <a:lnTo>
                  <a:pt x="1764" y="2434"/>
                </a:lnTo>
                <a:lnTo>
                  <a:pt x="1764" y="2434"/>
                </a:lnTo>
                <a:lnTo>
                  <a:pt x="1773" y="2429"/>
                </a:lnTo>
                <a:lnTo>
                  <a:pt x="1778" y="2426"/>
                </a:lnTo>
                <a:lnTo>
                  <a:pt x="1783" y="2423"/>
                </a:lnTo>
                <a:lnTo>
                  <a:pt x="1783" y="2423"/>
                </a:lnTo>
                <a:lnTo>
                  <a:pt x="1784" y="2430"/>
                </a:lnTo>
                <a:lnTo>
                  <a:pt x="1767" y="2440"/>
                </a:lnTo>
                <a:lnTo>
                  <a:pt x="1730" y="2465"/>
                </a:lnTo>
                <a:lnTo>
                  <a:pt x="1758" y="2492"/>
                </a:lnTo>
                <a:lnTo>
                  <a:pt x="1797" y="2469"/>
                </a:lnTo>
                <a:lnTo>
                  <a:pt x="1794" y="2459"/>
                </a:lnTo>
                <a:lnTo>
                  <a:pt x="1793" y="2455"/>
                </a:lnTo>
                <a:lnTo>
                  <a:pt x="1810" y="2449"/>
                </a:lnTo>
                <a:lnTo>
                  <a:pt x="1811" y="2455"/>
                </a:lnTo>
                <a:lnTo>
                  <a:pt x="1826" y="2496"/>
                </a:lnTo>
                <a:lnTo>
                  <a:pt x="1814" y="2502"/>
                </a:lnTo>
                <a:lnTo>
                  <a:pt x="1813" y="2502"/>
                </a:lnTo>
                <a:lnTo>
                  <a:pt x="1814" y="2505"/>
                </a:lnTo>
                <a:lnTo>
                  <a:pt x="1816" y="2505"/>
                </a:lnTo>
                <a:lnTo>
                  <a:pt x="1829" y="2500"/>
                </a:lnTo>
                <a:lnTo>
                  <a:pt x="1829" y="2503"/>
                </a:lnTo>
                <a:lnTo>
                  <a:pt x="1830" y="2505"/>
                </a:lnTo>
                <a:lnTo>
                  <a:pt x="1817" y="2509"/>
                </a:lnTo>
                <a:lnTo>
                  <a:pt x="1816" y="2510"/>
                </a:lnTo>
                <a:lnTo>
                  <a:pt x="1821" y="2528"/>
                </a:lnTo>
                <a:lnTo>
                  <a:pt x="1844" y="2519"/>
                </a:lnTo>
                <a:lnTo>
                  <a:pt x="1843" y="2518"/>
                </a:lnTo>
                <a:lnTo>
                  <a:pt x="1837" y="2500"/>
                </a:lnTo>
                <a:lnTo>
                  <a:pt x="1867" y="2489"/>
                </a:lnTo>
                <a:lnTo>
                  <a:pt x="1874" y="2509"/>
                </a:lnTo>
                <a:lnTo>
                  <a:pt x="1873" y="2510"/>
                </a:lnTo>
                <a:lnTo>
                  <a:pt x="1876" y="2519"/>
                </a:lnTo>
                <a:lnTo>
                  <a:pt x="1877" y="2522"/>
                </a:lnTo>
                <a:lnTo>
                  <a:pt x="1873" y="2523"/>
                </a:lnTo>
                <a:lnTo>
                  <a:pt x="1872" y="2523"/>
                </a:lnTo>
                <a:lnTo>
                  <a:pt x="1877" y="2535"/>
                </a:lnTo>
                <a:lnTo>
                  <a:pt x="1863" y="2541"/>
                </a:lnTo>
                <a:lnTo>
                  <a:pt x="1856" y="2543"/>
                </a:lnTo>
                <a:lnTo>
                  <a:pt x="1851" y="2538"/>
                </a:lnTo>
                <a:lnTo>
                  <a:pt x="1827" y="2546"/>
                </a:lnTo>
                <a:lnTo>
                  <a:pt x="1829" y="2551"/>
                </a:lnTo>
                <a:lnTo>
                  <a:pt x="1831" y="2556"/>
                </a:lnTo>
                <a:lnTo>
                  <a:pt x="1833" y="2562"/>
                </a:lnTo>
                <a:lnTo>
                  <a:pt x="1833" y="2561"/>
                </a:lnTo>
                <a:lnTo>
                  <a:pt x="1834" y="2565"/>
                </a:lnTo>
                <a:lnTo>
                  <a:pt x="1836" y="2568"/>
                </a:lnTo>
                <a:lnTo>
                  <a:pt x="1837" y="2571"/>
                </a:lnTo>
                <a:lnTo>
                  <a:pt x="1840" y="2573"/>
                </a:lnTo>
                <a:lnTo>
                  <a:pt x="1860" y="2569"/>
                </a:lnTo>
                <a:lnTo>
                  <a:pt x="1866" y="2566"/>
                </a:lnTo>
                <a:lnTo>
                  <a:pt x="1887" y="2561"/>
                </a:lnTo>
                <a:lnTo>
                  <a:pt x="1887" y="2562"/>
                </a:lnTo>
                <a:lnTo>
                  <a:pt x="1894" y="2576"/>
                </a:lnTo>
                <a:lnTo>
                  <a:pt x="1900" y="2591"/>
                </a:lnTo>
                <a:lnTo>
                  <a:pt x="1902" y="2592"/>
                </a:lnTo>
                <a:lnTo>
                  <a:pt x="1867" y="2606"/>
                </a:lnTo>
                <a:lnTo>
                  <a:pt x="1866" y="2608"/>
                </a:lnTo>
                <a:lnTo>
                  <a:pt x="1869" y="2614"/>
                </a:lnTo>
                <a:lnTo>
                  <a:pt x="1870" y="2615"/>
                </a:lnTo>
                <a:lnTo>
                  <a:pt x="1863" y="2618"/>
                </a:lnTo>
                <a:lnTo>
                  <a:pt x="1862" y="2619"/>
                </a:lnTo>
                <a:lnTo>
                  <a:pt x="1863" y="2624"/>
                </a:lnTo>
                <a:lnTo>
                  <a:pt x="1907" y="2606"/>
                </a:lnTo>
                <a:lnTo>
                  <a:pt x="1912" y="2612"/>
                </a:lnTo>
                <a:lnTo>
                  <a:pt x="1872" y="2632"/>
                </a:lnTo>
                <a:lnTo>
                  <a:pt x="1882" y="2648"/>
                </a:lnTo>
                <a:lnTo>
                  <a:pt x="1912" y="2638"/>
                </a:lnTo>
                <a:lnTo>
                  <a:pt x="1904" y="2621"/>
                </a:lnTo>
                <a:lnTo>
                  <a:pt x="1913" y="2616"/>
                </a:lnTo>
                <a:lnTo>
                  <a:pt x="1932" y="2655"/>
                </a:lnTo>
                <a:lnTo>
                  <a:pt x="1932" y="2657"/>
                </a:lnTo>
                <a:lnTo>
                  <a:pt x="1894" y="2675"/>
                </a:lnTo>
                <a:lnTo>
                  <a:pt x="1894" y="2677"/>
                </a:lnTo>
                <a:lnTo>
                  <a:pt x="1933" y="2659"/>
                </a:lnTo>
                <a:lnTo>
                  <a:pt x="1937" y="2668"/>
                </a:lnTo>
                <a:lnTo>
                  <a:pt x="1969" y="2652"/>
                </a:lnTo>
                <a:lnTo>
                  <a:pt x="1966" y="2685"/>
                </a:lnTo>
                <a:lnTo>
                  <a:pt x="1967" y="2695"/>
                </a:lnTo>
                <a:lnTo>
                  <a:pt x="1973" y="2720"/>
                </a:lnTo>
                <a:lnTo>
                  <a:pt x="1979" y="2721"/>
                </a:lnTo>
                <a:lnTo>
                  <a:pt x="1985" y="2714"/>
                </a:lnTo>
                <a:lnTo>
                  <a:pt x="1989" y="2721"/>
                </a:lnTo>
                <a:lnTo>
                  <a:pt x="1990" y="2722"/>
                </a:lnTo>
                <a:lnTo>
                  <a:pt x="1985" y="2725"/>
                </a:lnTo>
                <a:lnTo>
                  <a:pt x="1983" y="2725"/>
                </a:lnTo>
                <a:lnTo>
                  <a:pt x="2009" y="2760"/>
                </a:lnTo>
                <a:lnTo>
                  <a:pt x="2020" y="2775"/>
                </a:lnTo>
                <a:lnTo>
                  <a:pt x="2028" y="2786"/>
                </a:lnTo>
                <a:lnTo>
                  <a:pt x="2022" y="2801"/>
                </a:lnTo>
                <a:lnTo>
                  <a:pt x="2022" y="2803"/>
                </a:lnTo>
                <a:lnTo>
                  <a:pt x="2031" y="2808"/>
                </a:lnTo>
                <a:lnTo>
                  <a:pt x="2052" y="2814"/>
                </a:lnTo>
                <a:lnTo>
                  <a:pt x="2078" y="2824"/>
                </a:lnTo>
                <a:lnTo>
                  <a:pt x="2082" y="2813"/>
                </a:lnTo>
                <a:lnTo>
                  <a:pt x="2084" y="2813"/>
                </a:lnTo>
                <a:lnTo>
                  <a:pt x="2084" y="2811"/>
                </a:lnTo>
                <a:lnTo>
                  <a:pt x="2084" y="2810"/>
                </a:lnTo>
                <a:lnTo>
                  <a:pt x="2085" y="2810"/>
                </a:lnTo>
                <a:lnTo>
                  <a:pt x="2085" y="2808"/>
                </a:lnTo>
                <a:lnTo>
                  <a:pt x="2086" y="2808"/>
                </a:lnTo>
                <a:lnTo>
                  <a:pt x="2086" y="2807"/>
                </a:lnTo>
                <a:lnTo>
                  <a:pt x="2088" y="2807"/>
                </a:lnTo>
                <a:lnTo>
                  <a:pt x="2089" y="2806"/>
                </a:lnTo>
                <a:lnTo>
                  <a:pt x="2095" y="2803"/>
                </a:lnTo>
                <a:lnTo>
                  <a:pt x="2095" y="2801"/>
                </a:lnTo>
                <a:lnTo>
                  <a:pt x="2095" y="2800"/>
                </a:lnTo>
                <a:lnTo>
                  <a:pt x="2094" y="2800"/>
                </a:lnTo>
                <a:lnTo>
                  <a:pt x="2094" y="2798"/>
                </a:lnTo>
                <a:lnTo>
                  <a:pt x="2094" y="2797"/>
                </a:lnTo>
                <a:lnTo>
                  <a:pt x="2094" y="2796"/>
                </a:lnTo>
                <a:lnTo>
                  <a:pt x="2094" y="2794"/>
                </a:lnTo>
                <a:lnTo>
                  <a:pt x="2094" y="2793"/>
                </a:lnTo>
                <a:lnTo>
                  <a:pt x="2094" y="2791"/>
                </a:lnTo>
                <a:lnTo>
                  <a:pt x="2094" y="2790"/>
                </a:lnTo>
                <a:lnTo>
                  <a:pt x="2095" y="2790"/>
                </a:lnTo>
                <a:lnTo>
                  <a:pt x="2095" y="2788"/>
                </a:lnTo>
                <a:lnTo>
                  <a:pt x="2095" y="2787"/>
                </a:lnTo>
                <a:lnTo>
                  <a:pt x="2095" y="2786"/>
                </a:lnTo>
                <a:lnTo>
                  <a:pt x="2096" y="2786"/>
                </a:lnTo>
                <a:lnTo>
                  <a:pt x="2096" y="2784"/>
                </a:lnTo>
                <a:lnTo>
                  <a:pt x="2096" y="2783"/>
                </a:lnTo>
                <a:lnTo>
                  <a:pt x="2098" y="2783"/>
                </a:lnTo>
                <a:lnTo>
                  <a:pt x="2098" y="2781"/>
                </a:lnTo>
                <a:lnTo>
                  <a:pt x="2099" y="2781"/>
                </a:lnTo>
                <a:lnTo>
                  <a:pt x="2099" y="2780"/>
                </a:lnTo>
                <a:lnTo>
                  <a:pt x="2101" y="2780"/>
                </a:lnTo>
                <a:lnTo>
                  <a:pt x="2101" y="2780"/>
                </a:lnTo>
                <a:lnTo>
                  <a:pt x="2102" y="2780"/>
                </a:lnTo>
                <a:lnTo>
                  <a:pt x="2102" y="2778"/>
                </a:lnTo>
                <a:lnTo>
                  <a:pt x="2104" y="2778"/>
                </a:lnTo>
                <a:lnTo>
                  <a:pt x="2104" y="2777"/>
                </a:lnTo>
                <a:lnTo>
                  <a:pt x="2105" y="2777"/>
                </a:lnTo>
                <a:lnTo>
                  <a:pt x="2106" y="2775"/>
                </a:lnTo>
                <a:lnTo>
                  <a:pt x="2106" y="2774"/>
                </a:lnTo>
                <a:lnTo>
                  <a:pt x="2102" y="2761"/>
                </a:lnTo>
                <a:lnTo>
                  <a:pt x="2105" y="2760"/>
                </a:lnTo>
                <a:lnTo>
                  <a:pt x="2114" y="2760"/>
                </a:lnTo>
                <a:lnTo>
                  <a:pt x="2119" y="2760"/>
                </a:lnTo>
                <a:lnTo>
                  <a:pt x="2122" y="2761"/>
                </a:lnTo>
                <a:lnTo>
                  <a:pt x="2124" y="2764"/>
                </a:lnTo>
                <a:lnTo>
                  <a:pt x="2124" y="2768"/>
                </a:lnTo>
                <a:lnTo>
                  <a:pt x="2124" y="2770"/>
                </a:lnTo>
                <a:lnTo>
                  <a:pt x="2121" y="2783"/>
                </a:lnTo>
                <a:lnTo>
                  <a:pt x="2119" y="2794"/>
                </a:lnTo>
                <a:lnTo>
                  <a:pt x="2125" y="2813"/>
                </a:lnTo>
                <a:lnTo>
                  <a:pt x="2126" y="2814"/>
                </a:lnTo>
                <a:lnTo>
                  <a:pt x="2134" y="2814"/>
                </a:lnTo>
                <a:lnTo>
                  <a:pt x="2139" y="2814"/>
                </a:lnTo>
                <a:lnTo>
                  <a:pt x="2145" y="2810"/>
                </a:lnTo>
                <a:lnTo>
                  <a:pt x="2155" y="2807"/>
                </a:lnTo>
                <a:lnTo>
                  <a:pt x="2155" y="2806"/>
                </a:lnTo>
                <a:lnTo>
                  <a:pt x="2157" y="2804"/>
                </a:lnTo>
                <a:lnTo>
                  <a:pt x="2159" y="2806"/>
                </a:lnTo>
                <a:lnTo>
                  <a:pt x="2162" y="2810"/>
                </a:lnTo>
                <a:lnTo>
                  <a:pt x="2165" y="2810"/>
                </a:lnTo>
                <a:lnTo>
                  <a:pt x="2168" y="2810"/>
                </a:lnTo>
                <a:lnTo>
                  <a:pt x="2171" y="2811"/>
                </a:lnTo>
                <a:lnTo>
                  <a:pt x="2174" y="2814"/>
                </a:lnTo>
                <a:lnTo>
                  <a:pt x="2179" y="2824"/>
                </a:lnTo>
                <a:lnTo>
                  <a:pt x="2185" y="2831"/>
                </a:lnTo>
                <a:lnTo>
                  <a:pt x="2200" y="2857"/>
                </a:lnTo>
                <a:lnTo>
                  <a:pt x="2204" y="2867"/>
                </a:lnTo>
                <a:lnTo>
                  <a:pt x="2211" y="2883"/>
                </a:lnTo>
                <a:lnTo>
                  <a:pt x="2212" y="2884"/>
                </a:lnTo>
                <a:lnTo>
                  <a:pt x="2214" y="2892"/>
                </a:lnTo>
                <a:lnTo>
                  <a:pt x="2217" y="2900"/>
                </a:lnTo>
                <a:lnTo>
                  <a:pt x="2218" y="2909"/>
                </a:lnTo>
                <a:lnTo>
                  <a:pt x="2217" y="2910"/>
                </a:lnTo>
                <a:lnTo>
                  <a:pt x="2217" y="2912"/>
                </a:lnTo>
                <a:lnTo>
                  <a:pt x="2222" y="2912"/>
                </a:lnTo>
                <a:lnTo>
                  <a:pt x="2222" y="2903"/>
                </a:lnTo>
                <a:lnTo>
                  <a:pt x="2217" y="2883"/>
                </a:lnTo>
                <a:lnTo>
                  <a:pt x="2217" y="2883"/>
                </a:lnTo>
                <a:lnTo>
                  <a:pt x="2204" y="2856"/>
                </a:lnTo>
                <a:lnTo>
                  <a:pt x="2192" y="2830"/>
                </a:lnTo>
                <a:lnTo>
                  <a:pt x="2311" y="2768"/>
                </a:lnTo>
                <a:lnTo>
                  <a:pt x="2311" y="2767"/>
                </a:lnTo>
                <a:lnTo>
                  <a:pt x="2369" y="2741"/>
                </a:lnTo>
                <a:lnTo>
                  <a:pt x="2369" y="2740"/>
                </a:lnTo>
                <a:lnTo>
                  <a:pt x="2364" y="2727"/>
                </a:lnTo>
                <a:lnTo>
                  <a:pt x="2361" y="2722"/>
                </a:lnTo>
                <a:lnTo>
                  <a:pt x="2358" y="2715"/>
                </a:lnTo>
                <a:lnTo>
                  <a:pt x="2356" y="2694"/>
                </a:lnTo>
                <a:lnTo>
                  <a:pt x="2356" y="2688"/>
                </a:lnTo>
                <a:lnTo>
                  <a:pt x="2356" y="2679"/>
                </a:lnTo>
                <a:lnTo>
                  <a:pt x="2337" y="2690"/>
                </a:lnTo>
                <a:lnTo>
                  <a:pt x="2324" y="2688"/>
                </a:lnTo>
                <a:lnTo>
                  <a:pt x="2320" y="2677"/>
                </a:lnTo>
                <a:lnTo>
                  <a:pt x="2298" y="2672"/>
                </a:lnTo>
                <a:lnTo>
                  <a:pt x="2261" y="2665"/>
                </a:lnTo>
                <a:lnTo>
                  <a:pt x="2238" y="2661"/>
                </a:lnTo>
                <a:lnTo>
                  <a:pt x="2228" y="2658"/>
                </a:lnTo>
                <a:lnTo>
                  <a:pt x="2227" y="2658"/>
                </a:lnTo>
                <a:lnTo>
                  <a:pt x="2200" y="2644"/>
                </a:lnTo>
                <a:lnTo>
                  <a:pt x="2126" y="2604"/>
                </a:lnTo>
                <a:lnTo>
                  <a:pt x="2112" y="2581"/>
                </a:lnTo>
                <a:lnTo>
                  <a:pt x="2078" y="2583"/>
                </a:lnTo>
                <a:lnTo>
                  <a:pt x="2039" y="2595"/>
                </a:lnTo>
                <a:lnTo>
                  <a:pt x="1995" y="2629"/>
                </a:lnTo>
                <a:lnTo>
                  <a:pt x="1985" y="2641"/>
                </a:lnTo>
                <a:lnTo>
                  <a:pt x="1963" y="2608"/>
                </a:lnTo>
                <a:lnTo>
                  <a:pt x="1962" y="2608"/>
                </a:lnTo>
                <a:lnTo>
                  <a:pt x="1956" y="2601"/>
                </a:lnTo>
                <a:lnTo>
                  <a:pt x="1957" y="2599"/>
                </a:lnTo>
                <a:lnTo>
                  <a:pt x="1957" y="2598"/>
                </a:lnTo>
                <a:lnTo>
                  <a:pt x="1949" y="2573"/>
                </a:lnTo>
                <a:lnTo>
                  <a:pt x="1947" y="2572"/>
                </a:lnTo>
                <a:lnTo>
                  <a:pt x="1927" y="2529"/>
                </a:lnTo>
                <a:lnTo>
                  <a:pt x="1893" y="2541"/>
                </a:lnTo>
                <a:lnTo>
                  <a:pt x="1883" y="2515"/>
                </a:lnTo>
                <a:lnTo>
                  <a:pt x="1879" y="2505"/>
                </a:lnTo>
                <a:lnTo>
                  <a:pt x="1882" y="2503"/>
                </a:lnTo>
                <a:lnTo>
                  <a:pt x="1873" y="2483"/>
                </a:lnTo>
                <a:lnTo>
                  <a:pt x="1879" y="2482"/>
                </a:lnTo>
                <a:lnTo>
                  <a:pt x="1877" y="2476"/>
                </a:lnTo>
                <a:lnTo>
                  <a:pt x="1856" y="2434"/>
                </a:lnTo>
                <a:lnTo>
                  <a:pt x="1862" y="2432"/>
                </a:lnTo>
                <a:lnTo>
                  <a:pt x="1920" y="2412"/>
                </a:lnTo>
                <a:lnTo>
                  <a:pt x="1887" y="2324"/>
                </a:lnTo>
                <a:lnTo>
                  <a:pt x="1884" y="2314"/>
                </a:lnTo>
                <a:lnTo>
                  <a:pt x="1810" y="2298"/>
                </a:lnTo>
                <a:lnTo>
                  <a:pt x="1796" y="2297"/>
                </a:lnTo>
                <a:lnTo>
                  <a:pt x="1786" y="2295"/>
                </a:lnTo>
                <a:lnTo>
                  <a:pt x="1790" y="2280"/>
                </a:lnTo>
                <a:lnTo>
                  <a:pt x="1797" y="2240"/>
                </a:lnTo>
                <a:lnTo>
                  <a:pt x="1784" y="2235"/>
                </a:lnTo>
                <a:lnTo>
                  <a:pt x="1758" y="2227"/>
                </a:lnTo>
                <a:lnTo>
                  <a:pt x="1748" y="2220"/>
                </a:lnTo>
                <a:lnTo>
                  <a:pt x="1747" y="2218"/>
                </a:lnTo>
                <a:lnTo>
                  <a:pt x="1783" y="2181"/>
                </a:lnTo>
                <a:lnTo>
                  <a:pt x="1784" y="2178"/>
                </a:lnTo>
                <a:lnTo>
                  <a:pt x="1790" y="2179"/>
                </a:lnTo>
                <a:lnTo>
                  <a:pt x="1800" y="2158"/>
                </a:lnTo>
                <a:lnTo>
                  <a:pt x="1803" y="2158"/>
                </a:lnTo>
                <a:lnTo>
                  <a:pt x="1801" y="2144"/>
                </a:lnTo>
                <a:lnTo>
                  <a:pt x="1811" y="2142"/>
                </a:lnTo>
                <a:lnTo>
                  <a:pt x="1814" y="2126"/>
                </a:lnTo>
                <a:lnTo>
                  <a:pt x="1833" y="2131"/>
                </a:lnTo>
                <a:lnTo>
                  <a:pt x="1839" y="2085"/>
                </a:lnTo>
                <a:lnTo>
                  <a:pt x="1816" y="2082"/>
                </a:lnTo>
                <a:lnTo>
                  <a:pt x="1813" y="2055"/>
                </a:lnTo>
                <a:lnTo>
                  <a:pt x="1813" y="2053"/>
                </a:lnTo>
                <a:lnTo>
                  <a:pt x="1814" y="2033"/>
                </a:lnTo>
                <a:lnTo>
                  <a:pt x="1817" y="2026"/>
                </a:lnTo>
                <a:lnTo>
                  <a:pt x="1821" y="2013"/>
                </a:lnTo>
                <a:lnTo>
                  <a:pt x="1831" y="2000"/>
                </a:lnTo>
                <a:lnTo>
                  <a:pt x="1834" y="1996"/>
                </a:lnTo>
                <a:lnTo>
                  <a:pt x="1846" y="1990"/>
                </a:lnTo>
                <a:lnTo>
                  <a:pt x="1846" y="1989"/>
                </a:lnTo>
                <a:lnTo>
                  <a:pt x="1841" y="1966"/>
                </a:lnTo>
                <a:lnTo>
                  <a:pt x="1844" y="1963"/>
                </a:lnTo>
                <a:lnTo>
                  <a:pt x="1853" y="1983"/>
                </a:lnTo>
                <a:lnTo>
                  <a:pt x="1869" y="1963"/>
                </a:lnTo>
                <a:lnTo>
                  <a:pt x="1872" y="1960"/>
                </a:lnTo>
                <a:lnTo>
                  <a:pt x="1879" y="1947"/>
                </a:lnTo>
                <a:lnTo>
                  <a:pt x="1889" y="1937"/>
                </a:lnTo>
                <a:lnTo>
                  <a:pt x="1902" y="1927"/>
                </a:lnTo>
                <a:lnTo>
                  <a:pt x="1912" y="1924"/>
                </a:lnTo>
                <a:lnTo>
                  <a:pt x="1920" y="1924"/>
                </a:lnTo>
                <a:lnTo>
                  <a:pt x="1927" y="1926"/>
                </a:lnTo>
                <a:lnTo>
                  <a:pt x="1942" y="1944"/>
                </a:lnTo>
                <a:lnTo>
                  <a:pt x="1949" y="1950"/>
                </a:lnTo>
                <a:lnTo>
                  <a:pt x="1955" y="1949"/>
                </a:lnTo>
                <a:lnTo>
                  <a:pt x="1969" y="1939"/>
                </a:lnTo>
                <a:lnTo>
                  <a:pt x="1982" y="1932"/>
                </a:lnTo>
                <a:lnTo>
                  <a:pt x="2000" y="1913"/>
                </a:lnTo>
                <a:lnTo>
                  <a:pt x="2009" y="1910"/>
                </a:lnTo>
                <a:lnTo>
                  <a:pt x="2023" y="1909"/>
                </a:lnTo>
                <a:lnTo>
                  <a:pt x="2032" y="1913"/>
                </a:lnTo>
                <a:lnTo>
                  <a:pt x="2042" y="1922"/>
                </a:lnTo>
                <a:lnTo>
                  <a:pt x="2048" y="1934"/>
                </a:lnTo>
                <a:lnTo>
                  <a:pt x="2049" y="1940"/>
                </a:lnTo>
                <a:lnTo>
                  <a:pt x="2068" y="1953"/>
                </a:lnTo>
                <a:lnTo>
                  <a:pt x="2082" y="1959"/>
                </a:lnTo>
                <a:lnTo>
                  <a:pt x="2094" y="1965"/>
                </a:lnTo>
                <a:lnTo>
                  <a:pt x="2104" y="1963"/>
                </a:lnTo>
                <a:lnTo>
                  <a:pt x="2112" y="1953"/>
                </a:lnTo>
                <a:lnTo>
                  <a:pt x="2115" y="1940"/>
                </a:lnTo>
                <a:lnTo>
                  <a:pt x="2115" y="1926"/>
                </a:lnTo>
                <a:lnTo>
                  <a:pt x="2125" y="1919"/>
                </a:lnTo>
                <a:lnTo>
                  <a:pt x="2142" y="1910"/>
                </a:lnTo>
                <a:lnTo>
                  <a:pt x="2149" y="1906"/>
                </a:lnTo>
                <a:lnTo>
                  <a:pt x="2169" y="1883"/>
                </a:lnTo>
                <a:lnTo>
                  <a:pt x="2172" y="1880"/>
                </a:lnTo>
                <a:lnTo>
                  <a:pt x="2175" y="1879"/>
                </a:lnTo>
                <a:lnTo>
                  <a:pt x="2175" y="1877"/>
                </a:lnTo>
                <a:lnTo>
                  <a:pt x="2175" y="1874"/>
                </a:lnTo>
                <a:lnTo>
                  <a:pt x="2177" y="1871"/>
                </a:lnTo>
                <a:lnTo>
                  <a:pt x="2184" y="1869"/>
                </a:lnTo>
                <a:lnTo>
                  <a:pt x="2191" y="1871"/>
                </a:lnTo>
                <a:lnTo>
                  <a:pt x="2195" y="1879"/>
                </a:lnTo>
                <a:lnTo>
                  <a:pt x="2198" y="1884"/>
                </a:lnTo>
                <a:lnTo>
                  <a:pt x="2202" y="1893"/>
                </a:lnTo>
                <a:lnTo>
                  <a:pt x="2208" y="1900"/>
                </a:lnTo>
                <a:lnTo>
                  <a:pt x="2221" y="1912"/>
                </a:lnTo>
                <a:lnTo>
                  <a:pt x="2231" y="1917"/>
                </a:lnTo>
                <a:lnTo>
                  <a:pt x="2227" y="1910"/>
                </a:lnTo>
                <a:lnTo>
                  <a:pt x="2212" y="1893"/>
                </a:lnTo>
                <a:lnTo>
                  <a:pt x="2211" y="1871"/>
                </a:lnTo>
                <a:lnTo>
                  <a:pt x="2218" y="1867"/>
                </a:lnTo>
                <a:lnTo>
                  <a:pt x="2217" y="1863"/>
                </a:lnTo>
                <a:lnTo>
                  <a:pt x="2215" y="1857"/>
                </a:lnTo>
                <a:lnTo>
                  <a:pt x="2212" y="1828"/>
                </a:lnTo>
                <a:lnTo>
                  <a:pt x="2202" y="1831"/>
                </a:lnTo>
                <a:lnTo>
                  <a:pt x="2178" y="1817"/>
                </a:lnTo>
                <a:lnTo>
                  <a:pt x="2162" y="1800"/>
                </a:lnTo>
                <a:lnTo>
                  <a:pt x="2053" y="1846"/>
                </a:lnTo>
                <a:lnTo>
                  <a:pt x="2039" y="1837"/>
                </a:lnTo>
                <a:lnTo>
                  <a:pt x="2031" y="1861"/>
                </a:lnTo>
                <a:lnTo>
                  <a:pt x="1966" y="1851"/>
                </a:lnTo>
                <a:lnTo>
                  <a:pt x="1893" y="1841"/>
                </a:lnTo>
                <a:lnTo>
                  <a:pt x="1889" y="1840"/>
                </a:lnTo>
                <a:lnTo>
                  <a:pt x="1890" y="1837"/>
                </a:lnTo>
                <a:lnTo>
                  <a:pt x="1909" y="1814"/>
                </a:lnTo>
                <a:lnTo>
                  <a:pt x="1919" y="1794"/>
                </a:lnTo>
                <a:lnTo>
                  <a:pt x="1925" y="1784"/>
                </a:lnTo>
                <a:lnTo>
                  <a:pt x="1927" y="1780"/>
                </a:lnTo>
                <a:lnTo>
                  <a:pt x="1935" y="1771"/>
                </a:lnTo>
                <a:lnTo>
                  <a:pt x="1940" y="1762"/>
                </a:lnTo>
                <a:lnTo>
                  <a:pt x="1963" y="1780"/>
                </a:lnTo>
                <a:lnTo>
                  <a:pt x="1999" y="1695"/>
                </a:lnTo>
                <a:lnTo>
                  <a:pt x="1995" y="1692"/>
                </a:lnTo>
                <a:lnTo>
                  <a:pt x="1989" y="1687"/>
                </a:lnTo>
                <a:lnTo>
                  <a:pt x="1985" y="1685"/>
                </a:lnTo>
                <a:lnTo>
                  <a:pt x="1979" y="1682"/>
                </a:lnTo>
                <a:lnTo>
                  <a:pt x="1976" y="1681"/>
                </a:lnTo>
                <a:lnTo>
                  <a:pt x="1978" y="1677"/>
                </a:lnTo>
                <a:lnTo>
                  <a:pt x="1960" y="1669"/>
                </a:lnTo>
                <a:lnTo>
                  <a:pt x="1973" y="1642"/>
                </a:lnTo>
                <a:lnTo>
                  <a:pt x="1975" y="1638"/>
                </a:lnTo>
                <a:lnTo>
                  <a:pt x="1980" y="1625"/>
                </a:lnTo>
                <a:lnTo>
                  <a:pt x="1983" y="1619"/>
                </a:lnTo>
                <a:lnTo>
                  <a:pt x="1989" y="1602"/>
                </a:lnTo>
                <a:lnTo>
                  <a:pt x="1952" y="1573"/>
                </a:lnTo>
                <a:lnTo>
                  <a:pt x="1943" y="1568"/>
                </a:lnTo>
                <a:lnTo>
                  <a:pt x="1942" y="1568"/>
                </a:lnTo>
                <a:lnTo>
                  <a:pt x="1947" y="1560"/>
                </a:lnTo>
                <a:lnTo>
                  <a:pt x="1929" y="1548"/>
                </a:lnTo>
                <a:lnTo>
                  <a:pt x="1930" y="1546"/>
                </a:lnTo>
                <a:lnTo>
                  <a:pt x="1930" y="1543"/>
                </a:lnTo>
                <a:lnTo>
                  <a:pt x="1932" y="1540"/>
                </a:lnTo>
                <a:lnTo>
                  <a:pt x="1932" y="1539"/>
                </a:lnTo>
                <a:lnTo>
                  <a:pt x="1933" y="1538"/>
                </a:lnTo>
                <a:lnTo>
                  <a:pt x="1933" y="1535"/>
                </a:lnTo>
                <a:lnTo>
                  <a:pt x="1935" y="1535"/>
                </a:lnTo>
                <a:lnTo>
                  <a:pt x="1935" y="1529"/>
                </a:lnTo>
                <a:lnTo>
                  <a:pt x="1936" y="1525"/>
                </a:lnTo>
                <a:lnTo>
                  <a:pt x="1936" y="1517"/>
                </a:lnTo>
                <a:lnTo>
                  <a:pt x="1937" y="1489"/>
                </a:lnTo>
                <a:lnTo>
                  <a:pt x="1937" y="1479"/>
                </a:lnTo>
                <a:lnTo>
                  <a:pt x="1939" y="1473"/>
                </a:lnTo>
                <a:lnTo>
                  <a:pt x="1939" y="1472"/>
                </a:lnTo>
                <a:lnTo>
                  <a:pt x="1952" y="1472"/>
                </a:lnTo>
                <a:lnTo>
                  <a:pt x="1953" y="1467"/>
                </a:lnTo>
                <a:lnTo>
                  <a:pt x="1959" y="1472"/>
                </a:lnTo>
                <a:lnTo>
                  <a:pt x="1986" y="1429"/>
                </a:lnTo>
                <a:lnTo>
                  <a:pt x="1996" y="1436"/>
                </a:lnTo>
                <a:lnTo>
                  <a:pt x="2005" y="1423"/>
                </a:lnTo>
                <a:lnTo>
                  <a:pt x="2006" y="1424"/>
                </a:lnTo>
                <a:lnTo>
                  <a:pt x="2008" y="1424"/>
                </a:lnTo>
                <a:lnTo>
                  <a:pt x="2008" y="1426"/>
                </a:lnTo>
                <a:lnTo>
                  <a:pt x="2009" y="1426"/>
                </a:lnTo>
                <a:lnTo>
                  <a:pt x="2009" y="1427"/>
                </a:lnTo>
                <a:lnTo>
                  <a:pt x="2010" y="1427"/>
                </a:lnTo>
                <a:lnTo>
                  <a:pt x="2010" y="1429"/>
                </a:lnTo>
                <a:lnTo>
                  <a:pt x="2003" y="1439"/>
                </a:lnTo>
                <a:lnTo>
                  <a:pt x="2012" y="1444"/>
                </a:lnTo>
                <a:lnTo>
                  <a:pt x="2009" y="1450"/>
                </a:lnTo>
                <a:lnTo>
                  <a:pt x="2000" y="1444"/>
                </a:lnTo>
                <a:lnTo>
                  <a:pt x="1996" y="1450"/>
                </a:lnTo>
                <a:lnTo>
                  <a:pt x="1995" y="1453"/>
                </a:lnTo>
                <a:lnTo>
                  <a:pt x="2005" y="1460"/>
                </a:lnTo>
                <a:lnTo>
                  <a:pt x="1999" y="1469"/>
                </a:lnTo>
                <a:lnTo>
                  <a:pt x="1998" y="1469"/>
                </a:lnTo>
                <a:lnTo>
                  <a:pt x="1995" y="1473"/>
                </a:lnTo>
                <a:lnTo>
                  <a:pt x="2002" y="1477"/>
                </a:lnTo>
                <a:lnTo>
                  <a:pt x="2002" y="1479"/>
                </a:lnTo>
                <a:lnTo>
                  <a:pt x="2010" y="1485"/>
                </a:lnTo>
                <a:lnTo>
                  <a:pt x="2009" y="1487"/>
                </a:lnTo>
                <a:lnTo>
                  <a:pt x="1999" y="1503"/>
                </a:lnTo>
                <a:lnTo>
                  <a:pt x="2023" y="1523"/>
                </a:lnTo>
                <a:lnTo>
                  <a:pt x="2031" y="1503"/>
                </a:lnTo>
                <a:lnTo>
                  <a:pt x="2035" y="1493"/>
                </a:lnTo>
                <a:lnTo>
                  <a:pt x="2041" y="1460"/>
                </a:lnTo>
                <a:lnTo>
                  <a:pt x="2041" y="1456"/>
                </a:lnTo>
                <a:lnTo>
                  <a:pt x="2043" y="1442"/>
                </a:lnTo>
                <a:lnTo>
                  <a:pt x="2029" y="1436"/>
                </a:lnTo>
                <a:lnTo>
                  <a:pt x="2026" y="1433"/>
                </a:lnTo>
                <a:lnTo>
                  <a:pt x="2023" y="1432"/>
                </a:lnTo>
                <a:lnTo>
                  <a:pt x="2019" y="1429"/>
                </a:lnTo>
                <a:lnTo>
                  <a:pt x="2015" y="1426"/>
                </a:lnTo>
                <a:lnTo>
                  <a:pt x="2019" y="1417"/>
                </a:lnTo>
                <a:lnTo>
                  <a:pt x="2018" y="1416"/>
                </a:lnTo>
                <a:lnTo>
                  <a:pt x="2012" y="1410"/>
                </a:lnTo>
                <a:lnTo>
                  <a:pt x="2006" y="1406"/>
                </a:lnTo>
                <a:lnTo>
                  <a:pt x="2005" y="1403"/>
                </a:lnTo>
                <a:lnTo>
                  <a:pt x="2002" y="1401"/>
                </a:lnTo>
                <a:lnTo>
                  <a:pt x="2000" y="1399"/>
                </a:lnTo>
                <a:lnTo>
                  <a:pt x="1996" y="1394"/>
                </a:lnTo>
                <a:lnTo>
                  <a:pt x="1990" y="1387"/>
                </a:lnTo>
                <a:lnTo>
                  <a:pt x="1985" y="1394"/>
                </a:lnTo>
                <a:lnTo>
                  <a:pt x="1978" y="1387"/>
                </a:lnTo>
                <a:lnTo>
                  <a:pt x="1978" y="1386"/>
                </a:lnTo>
                <a:lnTo>
                  <a:pt x="1985" y="1380"/>
                </a:lnTo>
                <a:lnTo>
                  <a:pt x="1986" y="1380"/>
                </a:lnTo>
                <a:lnTo>
                  <a:pt x="1979" y="1368"/>
                </a:lnTo>
                <a:lnTo>
                  <a:pt x="1967" y="1379"/>
                </a:lnTo>
                <a:lnTo>
                  <a:pt x="1969" y="1379"/>
                </a:lnTo>
                <a:lnTo>
                  <a:pt x="1978" y="1390"/>
                </a:lnTo>
                <a:lnTo>
                  <a:pt x="1978" y="1391"/>
                </a:lnTo>
                <a:lnTo>
                  <a:pt x="1957" y="1410"/>
                </a:lnTo>
                <a:lnTo>
                  <a:pt x="1956" y="1411"/>
                </a:lnTo>
                <a:lnTo>
                  <a:pt x="1956" y="1413"/>
                </a:lnTo>
                <a:lnTo>
                  <a:pt x="1955" y="1414"/>
                </a:lnTo>
                <a:lnTo>
                  <a:pt x="1955" y="1416"/>
                </a:lnTo>
                <a:lnTo>
                  <a:pt x="1920" y="1391"/>
                </a:lnTo>
                <a:lnTo>
                  <a:pt x="1929" y="1379"/>
                </a:lnTo>
                <a:lnTo>
                  <a:pt x="1913" y="1366"/>
                </a:lnTo>
                <a:lnTo>
                  <a:pt x="1915" y="1364"/>
                </a:lnTo>
                <a:lnTo>
                  <a:pt x="1907" y="1358"/>
                </a:lnTo>
                <a:lnTo>
                  <a:pt x="1916" y="1347"/>
                </a:lnTo>
                <a:lnTo>
                  <a:pt x="1923" y="1333"/>
                </a:lnTo>
                <a:lnTo>
                  <a:pt x="1917" y="1330"/>
                </a:lnTo>
                <a:lnTo>
                  <a:pt x="1916" y="1328"/>
                </a:lnTo>
                <a:lnTo>
                  <a:pt x="1915" y="1328"/>
                </a:lnTo>
                <a:lnTo>
                  <a:pt x="1915" y="1327"/>
                </a:lnTo>
                <a:lnTo>
                  <a:pt x="1913" y="1327"/>
                </a:lnTo>
                <a:lnTo>
                  <a:pt x="1913" y="1325"/>
                </a:lnTo>
                <a:lnTo>
                  <a:pt x="1912" y="1325"/>
                </a:lnTo>
                <a:lnTo>
                  <a:pt x="1904" y="1317"/>
                </a:lnTo>
                <a:lnTo>
                  <a:pt x="1902" y="1311"/>
                </a:lnTo>
                <a:lnTo>
                  <a:pt x="1869" y="1270"/>
                </a:lnTo>
                <a:lnTo>
                  <a:pt x="1870" y="1267"/>
                </a:lnTo>
                <a:lnTo>
                  <a:pt x="1879" y="1264"/>
                </a:lnTo>
                <a:lnTo>
                  <a:pt x="1880" y="1264"/>
                </a:lnTo>
                <a:lnTo>
                  <a:pt x="1886" y="1268"/>
                </a:lnTo>
                <a:lnTo>
                  <a:pt x="1910" y="1287"/>
                </a:lnTo>
                <a:lnTo>
                  <a:pt x="1929" y="1300"/>
                </a:lnTo>
                <a:lnTo>
                  <a:pt x="1936" y="1291"/>
                </a:lnTo>
                <a:lnTo>
                  <a:pt x="1933" y="1288"/>
                </a:lnTo>
                <a:lnTo>
                  <a:pt x="1929" y="1285"/>
                </a:lnTo>
                <a:lnTo>
                  <a:pt x="1929" y="1284"/>
                </a:lnTo>
                <a:lnTo>
                  <a:pt x="1929" y="1283"/>
                </a:lnTo>
                <a:lnTo>
                  <a:pt x="1927" y="1281"/>
                </a:lnTo>
                <a:lnTo>
                  <a:pt x="1925" y="1277"/>
                </a:lnTo>
                <a:lnTo>
                  <a:pt x="1923" y="1274"/>
                </a:lnTo>
                <a:lnTo>
                  <a:pt x="1922" y="1271"/>
                </a:lnTo>
                <a:lnTo>
                  <a:pt x="1923" y="1265"/>
                </a:lnTo>
                <a:lnTo>
                  <a:pt x="1949" y="1272"/>
                </a:lnTo>
                <a:lnTo>
                  <a:pt x="1949" y="1271"/>
                </a:lnTo>
                <a:lnTo>
                  <a:pt x="1950" y="1268"/>
                </a:lnTo>
                <a:lnTo>
                  <a:pt x="1956" y="1271"/>
                </a:lnTo>
                <a:lnTo>
                  <a:pt x="1966" y="1244"/>
                </a:lnTo>
                <a:lnTo>
                  <a:pt x="1937" y="1235"/>
                </a:lnTo>
                <a:lnTo>
                  <a:pt x="1939" y="1229"/>
                </a:lnTo>
                <a:lnTo>
                  <a:pt x="1939" y="1228"/>
                </a:lnTo>
                <a:lnTo>
                  <a:pt x="1939" y="1228"/>
                </a:lnTo>
                <a:lnTo>
                  <a:pt x="1940" y="1202"/>
                </a:lnTo>
                <a:lnTo>
                  <a:pt x="1943" y="1174"/>
                </a:lnTo>
                <a:lnTo>
                  <a:pt x="1945" y="1174"/>
                </a:lnTo>
                <a:lnTo>
                  <a:pt x="2000" y="1175"/>
                </a:lnTo>
                <a:lnTo>
                  <a:pt x="2000" y="1178"/>
                </a:lnTo>
                <a:lnTo>
                  <a:pt x="2003" y="1194"/>
                </a:lnTo>
                <a:lnTo>
                  <a:pt x="2003" y="1194"/>
                </a:lnTo>
                <a:lnTo>
                  <a:pt x="2010" y="1219"/>
                </a:lnTo>
                <a:lnTo>
                  <a:pt x="2023" y="1242"/>
                </a:lnTo>
                <a:lnTo>
                  <a:pt x="2023" y="1247"/>
                </a:lnTo>
                <a:lnTo>
                  <a:pt x="2035" y="1262"/>
                </a:lnTo>
                <a:lnTo>
                  <a:pt x="2046" y="1271"/>
                </a:lnTo>
                <a:lnTo>
                  <a:pt x="2058" y="1278"/>
                </a:lnTo>
                <a:lnTo>
                  <a:pt x="2068" y="1280"/>
                </a:lnTo>
                <a:lnTo>
                  <a:pt x="2073" y="1280"/>
                </a:lnTo>
                <a:lnTo>
                  <a:pt x="2081" y="1278"/>
                </a:lnTo>
                <a:lnTo>
                  <a:pt x="2134" y="1261"/>
                </a:lnTo>
                <a:lnTo>
                  <a:pt x="2138" y="1251"/>
                </a:lnTo>
                <a:lnTo>
                  <a:pt x="2142" y="1240"/>
                </a:lnTo>
                <a:lnTo>
                  <a:pt x="2159" y="1202"/>
                </a:lnTo>
                <a:lnTo>
                  <a:pt x="2169" y="1181"/>
                </a:lnTo>
                <a:lnTo>
                  <a:pt x="2182" y="1188"/>
                </a:lnTo>
                <a:lnTo>
                  <a:pt x="2181" y="1191"/>
                </a:lnTo>
                <a:lnTo>
                  <a:pt x="2179" y="1194"/>
                </a:lnTo>
                <a:lnTo>
                  <a:pt x="2178" y="1197"/>
                </a:lnTo>
                <a:lnTo>
                  <a:pt x="2175" y="1202"/>
                </a:lnTo>
                <a:lnTo>
                  <a:pt x="2172" y="1208"/>
                </a:lnTo>
                <a:lnTo>
                  <a:pt x="2171" y="1212"/>
                </a:lnTo>
                <a:lnTo>
                  <a:pt x="2169" y="1215"/>
                </a:lnTo>
                <a:lnTo>
                  <a:pt x="2168" y="1219"/>
                </a:lnTo>
                <a:lnTo>
                  <a:pt x="2161" y="1238"/>
                </a:lnTo>
                <a:lnTo>
                  <a:pt x="2165" y="1235"/>
                </a:lnTo>
                <a:lnTo>
                  <a:pt x="2174" y="1229"/>
                </a:lnTo>
                <a:lnTo>
                  <a:pt x="2189" y="1222"/>
                </a:lnTo>
                <a:lnTo>
                  <a:pt x="2215" y="1211"/>
                </a:lnTo>
                <a:lnTo>
                  <a:pt x="2230" y="1207"/>
                </a:lnTo>
                <a:lnTo>
                  <a:pt x="2244" y="1204"/>
                </a:lnTo>
                <a:lnTo>
                  <a:pt x="2263" y="1201"/>
                </a:lnTo>
                <a:lnTo>
                  <a:pt x="2274" y="1201"/>
                </a:lnTo>
                <a:lnTo>
                  <a:pt x="2284" y="1201"/>
                </a:lnTo>
                <a:lnTo>
                  <a:pt x="2293" y="1198"/>
                </a:lnTo>
                <a:lnTo>
                  <a:pt x="2301" y="1194"/>
                </a:lnTo>
                <a:lnTo>
                  <a:pt x="2317" y="1188"/>
                </a:lnTo>
                <a:lnTo>
                  <a:pt x="2326" y="1125"/>
                </a:lnTo>
                <a:lnTo>
                  <a:pt x="2328" y="1112"/>
                </a:lnTo>
                <a:lnTo>
                  <a:pt x="2327" y="1112"/>
                </a:lnTo>
                <a:lnTo>
                  <a:pt x="2327" y="1111"/>
                </a:lnTo>
                <a:lnTo>
                  <a:pt x="2324" y="1111"/>
                </a:lnTo>
                <a:lnTo>
                  <a:pt x="2320" y="1108"/>
                </a:lnTo>
                <a:lnTo>
                  <a:pt x="2317" y="1108"/>
                </a:lnTo>
                <a:lnTo>
                  <a:pt x="2303" y="1101"/>
                </a:lnTo>
                <a:lnTo>
                  <a:pt x="2293" y="1096"/>
                </a:lnTo>
                <a:lnTo>
                  <a:pt x="2288" y="1093"/>
                </a:lnTo>
                <a:lnTo>
                  <a:pt x="2265" y="1085"/>
                </a:lnTo>
                <a:lnTo>
                  <a:pt x="2264" y="1083"/>
                </a:lnTo>
                <a:lnTo>
                  <a:pt x="2257" y="1080"/>
                </a:lnTo>
                <a:lnTo>
                  <a:pt x="2250" y="1076"/>
                </a:lnTo>
                <a:lnTo>
                  <a:pt x="2255" y="1069"/>
                </a:lnTo>
                <a:lnTo>
                  <a:pt x="2278" y="1042"/>
                </a:lnTo>
                <a:lnTo>
                  <a:pt x="2297" y="1020"/>
                </a:lnTo>
                <a:lnTo>
                  <a:pt x="2327" y="982"/>
                </a:lnTo>
                <a:lnTo>
                  <a:pt x="2330" y="976"/>
                </a:lnTo>
                <a:lnTo>
                  <a:pt x="2338" y="964"/>
                </a:lnTo>
                <a:lnTo>
                  <a:pt x="2346" y="957"/>
                </a:lnTo>
                <a:lnTo>
                  <a:pt x="2351" y="953"/>
                </a:lnTo>
                <a:lnTo>
                  <a:pt x="2354" y="949"/>
                </a:lnTo>
                <a:lnTo>
                  <a:pt x="2366" y="940"/>
                </a:lnTo>
                <a:lnTo>
                  <a:pt x="2377" y="930"/>
                </a:lnTo>
                <a:lnTo>
                  <a:pt x="2390" y="923"/>
                </a:lnTo>
                <a:lnTo>
                  <a:pt x="2417" y="909"/>
                </a:lnTo>
                <a:lnTo>
                  <a:pt x="2436" y="903"/>
                </a:lnTo>
                <a:lnTo>
                  <a:pt x="2454" y="896"/>
                </a:lnTo>
                <a:lnTo>
                  <a:pt x="2489" y="888"/>
                </a:lnTo>
                <a:lnTo>
                  <a:pt x="2539" y="878"/>
                </a:lnTo>
                <a:lnTo>
                  <a:pt x="2549" y="876"/>
                </a:lnTo>
                <a:lnTo>
                  <a:pt x="2540" y="866"/>
                </a:lnTo>
                <a:lnTo>
                  <a:pt x="2515" y="830"/>
                </a:lnTo>
                <a:lnTo>
                  <a:pt x="2485" y="803"/>
                </a:lnTo>
                <a:lnTo>
                  <a:pt x="2453" y="774"/>
                </a:lnTo>
                <a:lnTo>
                  <a:pt x="2452" y="780"/>
                </a:lnTo>
                <a:lnTo>
                  <a:pt x="2429" y="758"/>
                </a:lnTo>
                <a:lnTo>
                  <a:pt x="2509" y="704"/>
                </a:lnTo>
                <a:lnTo>
                  <a:pt x="2520" y="695"/>
                </a:lnTo>
                <a:lnTo>
                  <a:pt x="2529" y="694"/>
                </a:lnTo>
                <a:lnTo>
                  <a:pt x="2582" y="679"/>
                </a:lnTo>
                <a:lnTo>
                  <a:pt x="2698" y="651"/>
                </a:lnTo>
                <a:lnTo>
                  <a:pt x="2904" y="600"/>
                </a:lnTo>
                <a:lnTo>
                  <a:pt x="2908" y="602"/>
                </a:lnTo>
                <a:lnTo>
                  <a:pt x="2908" y="603"/>
                </a:lnTo>
                <a:lnTo>
                  <a:pt x="2910" y="603"/>
                </a:lnTo>
                <a:lnTo>
                  <a:pt x="2914" y="606"/>
                </a:lnTo>
                <a:lnTo>
                  <a:pt x="2917" y="608"/>
                </a:lnTo>
                <a:lnTo>
                  <a:pt x="2920" y="609"/>
                </a:lnTo>
                <a:lnTo>
                  <a:pt x="2924" y="611"/>
                </a:lnTo>
                <a:lnTo>
                  <a:pt x="2927" y="612"/>
                </a:lnTo>
                <a:lnTo>
                  <a:pt x="2933" y="615"/>
                </a:lnTo>
                <a:lnTo>
                  <a:pt x="2939" y="616"/>
                </a:lnTo>
                <a:lnTo>
                  <a:pt x="2949" y="619"/>
                </a:lnTo>
                <a:lnTo>
                  <a:pt x="2956" y="623"/>
                </a:lnTo>
                <a:lnTo>
                  <a:pt x="2961" y="625"/>
                </a:lnTo>
                <a:lnTo>
                  <a:pt x="2980" y="632"/>
                </a:lnTo>
                <a:lnTo>
                  <a:pt x="2984" y="633"/>
                </a:lnTo>
                <a:lnTo>
                  <a:pt x="2986" y="635"/>
                </a:lnTo>
                <a:lnTo>
                  <a:pt x="2989" y="635"/>
                </a:lnTo>
                <a:lnTo>
                  <a:pt x="2993" y="636"/>
                </a:lnTo>
                <a:lnTo>
                  <a:pt x="2997" y="638"/>
                </a:lnTo>
                <a:lnTo>
                  <a:pt x="3002" y="639"/>
                </a:lnTo>
                <a:lnTo>
                  <a:pt x="3009" y="641"/>
                </a:lnTo>
                <a:lnTo>
                  <a:pt x="3014" y="642"/>
                </a:lnTo>
                <a:lnTo>
                  <a:pt x="3017" y="642"/>
                </a:lnTo>
                <a:lnTo>
                  <a:pt x="3024" y="642"/>
                </a:lnTo>
                <a:lnTo>
                  <a:pt x="3026" y="643"/>
                </a:lnTo>
                <a:lnTo>
                  <a:pt x="3027" y="643"/>
                </a:lnTo>
                <a:lnTo>
                  <a:pt x="3030" y="643"/>
                </a:lnTo>
                <a:lnTo>
                  <a:pt x="3032" y="643"/>
                </a:lnTo>
                <a:lnTo>
                  <a:pt x="3033" y="645"/>
                </a:lnTo>
                <a:lnTo>
                  <a:pt x="3035" y="645"/>
                </a:lnTo>
                <a:lnTo>
                  <a:pt x="3036" y="646"/>
                </a:lnTo>
                <a:lnTo>
                  <a:pt x="3037" y="648"/>
                </a:lnTo>
                <a:lnTo>
                  <a:pt x="3040" y="654"/>
                </a:lnTo>
                <a:lnTo>
                  <a:pt x="3042" y="655"/>
                </a:lnTo>
                <a:lnTo>
                  <a:pt x="3042" y="656"/>
                </a:lnTo>
                <a:lnTo>
                  <a:pt x="3043" y="659"/>
                </a:lnTo>
                <a:lnTo>
                  <a:pt x="3047" y="664"/>
                </a:lnTo>
                <a:lnTo>
                  <a:pt x="3047" y="665"/>
                </a:lnTo>
                <a:lnTo>
                  <a:pt x="3049" y="666"/>
                </a:lnTo>
                <a:lnTo>
                  <a:pt x="3050" y="666"/>
                </a:lnTo>
                <a:lnTo>
                  <a:pt x="3052" y="666"/>
                </a:lnTo>
                <a:lnTo>
                  <a:pt x="3053" y="668"/>
                </a:lnTo>
                <a:lnTo>
                  <a:pt x="3055" y="668"/>
                </a:lnTo>
                <a:lnTo>
                  <a:pt x="3062" y="669"/>
                </a:lnTo>
                <a:lnTo>
                  <a:pt x="3069" y="671"/>
                </a:lnTo>
                <a:lnTo>
                  <a:pt x="3072" y="672"/>
                </a:lnTo>
                <a:lnTo>
                  <a:pt x="3075" y="672"/>
                </a:lnTo>
                <a:lnTo>
                  <a:pt x="3077" y="672"/>
                </a:lnTo>
                <a:lnTo>
                  <a:pt x="3079" y="672"/>
                </a:lnTo>
                <a:lnTo>
                  <a:pt x="3083" y="672"/>
                </a:lnTo>
                <a:lnTo>
                  <a:pt x="3085" y="672"/>
                </a:lnTo>
                <a:lnTo>
                  <a:pt x="3085" y="674"/>
                </a:lnTo>
                <a:lnTo>
                  <a:pt x="3095" y="633"/>
                </a:lnTo>
                <a:lnTo>
                  <a:pt x="3098" y="629"/>
                </a:lnTo>
                <a:lnTo>
                  <a:pt x="3105" y="622"/>
                </a:lnTo>
                <a:lnTo>
                  <a:pt x="3128" y="593"/>
                </a:lnTo>
                <a:lnTo>
                  <a:pt x="3139" y="589"/>
                </a:lnTo>
                <a:lnTo>
                  <a:pt x="3140" y="583"/>
                </a:lnTo>
                <a:lnTo>
                  <a:pt x="3153" y="573"/>
                </a:lnTo>
                <a:lnTo>
                  <a:pt x="3162" y="565"/>
                </a:lnTo>
                <a:lnTo>
                  <a:pt x="3175" y="545"/>
                </a:lnTo>
                <a:lnTo>
                  <a:pt x="3182" y="533"/>
                </a:lnTo>
                <a:lnTo>
                  <a:pt x="3183" y="530"/>
                </a:lnTo>
                <a:lnTo>
                  <a:pt x="3195" y="527"/>
                </a:lnTo>
                <a:lnTo>
                  <a:pt x="3219" y="522"/>
                </a:lnTo>
                <a:lnTo>
                  <a:pt x="3255" y="512"/>
                </a:lnTo>
                <a:lnTo>
                  <a:pt x="3272" y="507"/>
                </a:lnTo>
                <a:lnTo>
                  <a:pt x="3272" y="506"/>
                </a:lnTo>
                <a:lnTo>
                  <a:pt x="3277" y="454"/>
                </a:lnTo>
                <a:lnTo>
                  <a:pt x="3278" y="446"/>
                </a:lnTo>
                <a:lnTo>
                  <a:pt x="3301" y="447"/>
                </a:lnTo>
                <a:lnTo>
                  <a:pt x="3317" y="449"/>
                </a:lnTo>
                <a:lnTo>
                  <a:pt x="3322" y="450"/>
                </a:lnTo>
                <a:lnTo>
                  <a:pt x="3324" y="451"/>
                </a:lnTo>
                <a:lnTo>
                  <a:pt x="3325" y="451"/>
                </a:lnTo>
                <a:lnTo>
                  <a:pt x="3327" y="453"/>
                </a:lnTo>
                <a:lnTo>
                  <a:pt x="3328" y="453"/>
                </a:lnTo>
                <a:lnTo>
                  <a:pt x="3330" y="454"/>
                </a:lnTo>
                <a:lnTo>
                  <a:pt x="3338" y="460"/>
                </a:lnTo>
                <a:lnTo>
                  <a:pt x="3345" y="446"/>
                </a:lnTo>
                <a:lnTo>
                  <a:pt x="3347" y="446"/>
                </a:lnTo>
                <a:lnTo>
                  <a:pt x="3348" y="446"/>
                </a:lnTo>
                <a:lnTo>
                  <a:pt x="3348" y="447"/>
                </a:lnTo>
                <a:lnTo>
                  <a:pt x="3350" y="447"/>
                </a:lnTo>
                <a:lnTo>
                  <a:pt x="3351" y="447"/>
                </a:lnTo>
                <a:lnTo>
                  <a:pt x="3352" y="447"/>
                </a:lnTo>
                <a:lnTo>
                  <a:pt x="3354" y="447"/>
                </a:lnTo>
                <a:lnTo>
                  <a:pt x="3355" y="447"/>
                </a:lnTo>
                <a:lnTo>
                  <a:pt x="3373" y="443"/>
                </a:lnTo>
                <a:lnTo>
                  <a:pt x="3374" y="443"/>
                </a:lnTo>
                <a:lnTo>
                  <a:pt x="3375" y="443"/>
                </a:lnTo>
                <a:lnTo>
                  <a:pt x="3377" y="443"/>
                </a:lnTo>
                <a:lnTo>
                  <a:pt x="3378" y="441"/>
                </a:lnTo>
                <a:lnTo>
                  <a:pt x="3380" y="441"/>
                </a:lnTo>
                <a:lnTo>
                  <a:pt x="3381" y="441"/>
                </a:lnTo>
                <a:lnTo>
                  <a:pt x="3381" y="440"/>
                </a:lnTo>
                <a:lnTo>
                  <a:pt x="3383" y="440"/>
                </a:lnTo>
                <a:lnTo>
                  <a:pt x="3383" y="439"/>
                </a:lnTo>
                <a:lnTo>
                  <a:pt x="3384" y="439"/>
                </a:lnTo>
                <a:lnTo>
                  <a:pt x="3384" y="437"/>
                </a:lnTo>
                <a:lnTo>
                  <a:pt x="3385" y="437"/>
                </a:lnTo>
                <a:lnTo>
                  <a:pt x="3387" y="437"/>
                </a:lnTo>
                <a:lnTo>
                  <a:pt x="3388" y="437"/>
                </a:lnTo>
                <a:lnTo>
                  <a:pt x="3390" y="437"/>
                </a:lnTo>
                <a:lnTo>
                  <a:pt x="3391" y="439"/>
                </a:lnTo>
                <a:lnTo>
                  <a:pt x="3393" y="439"/>
                </a:lnTo>
                <a:lnTo>
                  <a:pt x="3394" y="439"/>
                </a:lnTo>
                <a:lnTo>
                  <a:pt x="3395" y="440"/>
                </a:lnTo>
                <a:lnTo>
                  <a:pt x="3397" y="441"/>
                </a:lnTo>
                <a:lnTo>
                  <a:pt x="3398" y="443"/>
                </a:lnTo>
                <a:lnTo>
                  <a:pt x="3400" y="444"/>
                </a:lnTo>
                <a:lnTo>
                  <a:pt x="3401" y="444"/>
                </a:lnTo>
                <a:lnTo>
                  <a:pt x="3403" y="446"/>
                </a:lnTo>
                <a:lnTo>
                  <a:pt x="3404" y="446"/>
                </a:lnTo>
                <a:lnTo>
                  <a:pt x="3405" y="446"/>
                </a:lnTo>
                <a:lnTo>
                  <a:pt x="3433" y="446"/>
                </a:lnTo>
                <a:lnTo>
                  <a:pt x="3434" y="446"/>
                </a:lnTo>
                <a:lnTo>
                  <a:pt x="3436" y="446"/>
                </a:lnTo>
                <a:lnTo>
                  <a:pt x="3437" y="447"/>
                </a:lnTo>
                <a:lnTo>
                  <a:pt x="3438" y="447"/>
                </a:lnTo>
                <a:lnTo>
                  <a:pt x="3440" y="449"/>
                </a:lnTo>
                <a:lnTo>
                  <a:pt x="3441" y="449"/>
                </a:lnTo>
                <a:lnTo>
                  <a:pt x="3441" y="450"/>
                </a:lnTo>
                <a:lnTo>
                  <a:pt x="3447" y="456"/>
                </a:lnTo>
                <a:lnTo>
                  <a:pt x="3448" y="457"/>
                </a:lnTo>
                <a:lnTo>
                  <a:pt x="3451" y="459"/>
                </a:lnTo>
                <a:lnTo>
                  <a:pt x="3453" y="460"/>
                </a:lnTo>
                <a:lnTo>
                  <a:pt x="3454" y="460"/>
                </a:lnTo>
                <a:lnTo>
                  <a:pt x="3490" y="450"/>
                </a:lnTo>
                <a:lnTo>
                  <a:pt x="3491" y="449"/>
                </a:lnTo>
                <a:lnTo>
                  <a:pt x="3510" y="443"/>
                </a:lnTo>
                <a:lnTo>
                  <a:pt x="3524" y="439"/>
                </a:lnTo>
                <a:lnTo>
                  <a:pt x="3609" y="416"/>
                </a:lnTo>
                <a:lnTo>
                  <a:pt x="3609" y="414"/>
                </a:lnTo>
                <a:lnTo>
                  <a:pt x="3755" y="371"/>
                </a:lnTo>
                <a:lnTo>
                  <a:pt x="3755" y="373"/>
                </a:lnTo>
                <a:lnTo>
                  <a:pt x="3865" y="341"/>
                </a:lnTo>
                <a:close/>
                <a:moveTo>
                  <a:pt x="1452" y="805"/>
                </a:moveTo>
                <a:lnTo>
                  <a:pt x="1453" y="805"/>
                </a:lnTo>
                <a:lnTo>
                  <a:pt x="1455" y="803"/>
                </a:lnTo>
                <a:lnTo>
                  <a:pt x="1456" y="805"/>
                </a:lnTo>
                <a:lnTo>
                  <a:pt x="1452" y="807"/>
                </a:lnTo>
                <a:lnTo>
                  <a:pt x="1452" y="805"/>
                </a:lnTo>
                <a:close/>
                <a:moveTo>
                  <a:pt x="442" y="1887"/>
                </a:moveTo>
                <a:lnTo>
                  <a:pt x="442" y="1886"/>
                </a:lnTo>
                <a:lnTo>
                  <a:pt x="448" y="1886"/>
                </a:lnTo>
                <a:lnTo>
                  <a:pt x="449" y="1890"/>
                </a:lnTo>
                <a:lnTo>
                  <a:pt x="449" y="1889"/>
                </a:lnTo>
                <a:lnTo>
                  <a:pt x="451" y="1889"/>
                </a:lnTo>
                <a:lnTo>
                  <a:pt x="451" y="1890"/>
                </a:lnTo>
                <a:lnTo>
                  <a:pt x="449" y="1890"/>
                </a:lnTo>
                <a:lnTo>
                  <a:pt x="448" y="1890"/>
                </a:lnTo>
                <a:lnTo>
                  <a:pt x="446" y="1890"/>
                </a:lnTo>
                <a:lnTo>
                  <a:pt x="445" y="1890"/>
                </a:lnTo>
                <a:lnTo>
                  <a:pt x="444" y="1890"/>
                </a:lnTo>
                <a:lnTo>
                  <a:pt x="442" y="1890"/>
                </a:lnTo>
                <a:lnTo>
                  <a:pt x="442" y="1889"/>
                </a:lnTo>
                <a:lnTo>
                  <a:pt x="442" y="1889"/>
                </a:lnTo>
                <a:lnTo>
                  <a:pt x="442" y="1887"/>
                </a:lnTo>
                <a:close/>
                <a:moveTo>
                  <a:pt x="438" y="1886"/>
                </a:moveTo>
                <a:lnTo>
                  <a:pt x="439" y="1887"/>
                </a:lnTo>
                <a:lnTo>
                  <a:pt x="432" y="1887"/>
                </a:lnTo>
                <a:lnTo>
                  <a:pt x="438" y="1886"/>
                </a:lnTo>
                <a:close/>
                <a:moveTo>
                  <a:pt x="538" y="1229"/>
                </a:moveTo>
                <a:lnTo>
                  <a:pt x="532" y="1228"/>
                </a:lnTo>
                <a:lnTo>
                  <a:pt x="532" y="1215"/>
                </a:lnTo>
                <a:lnTo>
                  <a:pt x="532" y="1214"/>
                </a:lnTo>
                <a:lnTo>
                  <a:pt x="538" y="1215"/>
                </a:lnTo>
                <a:lnTo>
                  <a:pt x="538" y="1229"/>
                </a:lnTo>
                <a:close/>
                <a:moveTo>
                  <a:pt x="547" y="1232"/>
                </a:moveTo>
                <a:lnTo>
                  <a:pt x="542" y="1231"/>
                </a:lnTo>
                <a:lnTo>
                  <a:pt x="542" y="1217"/>
                </a:lnTo>
                <a:lnTo>
                  <a:pt x="547" y="1218"/>
                </a:lnTo>
                <a:lnTo>
                  <a:pt x="547" y="1232"/>
                </a:lnTo>
                <a:close/>
                <a:moveTo>
                  <a:pt x="557" y="1234"/>
                </a:moveTo>
                <a:lnTo>
                  <a:pt x="557" y="1235"/>
                </a:lnTo>
                <a:lnTo>
                  <a:pt x="551" y="1234"/>
                </a:lnTo>
                <a:lnTo>
                  <a:pt x="551" y="1219"/>
                </a:lnTo>
                <a:lnTo>
                  <a:pt x="565" y="1222"/>
                </a:lnTo>
                <a:lnTo>
                  <a:pt x="564" y="1222"/>
                </a:lnTo>
                <a:lnTo>
                  <a:pt x="564" y="1235"/>
                </a:lnTo>
                <a:lnTo>
                  <a:pt x="557" y="1234"/>
                </a:lnTo>
                <a:close/>
                <a:moveTo>
                  <a:pt x="1267" y="1894"/>
                </a:moveTo>
                <a:lnTo>
                  <a:pt x="1267" y="1896"/>
                </a:lnTo>
                <a:lnTo>
                  <a:pt x="1234" y="2018"/>
                </a:lnTo>
                <a:lnTo>
                  <a:pt x="1228" y="2048"/>
                </a:lnTo>
                <a:lnTo>
                  <a:pt x="1226" y="2063"/>
                </a:lnTo>
                <a:lnTo>
                  <a:pt x="1213" y="2053"/>
                </a:lnTo>
                <a:lnTo>
                  <a:pt x="1180" y="2022"/>
                </a:lnTo>
                <a:lnTo>
                  <a:pt x="1180" y="2022"/>
                </a:lnTo>
                <a:lnTo>
                  <a:pt x="1153" y="2026"/>
                </a:lnTo>
                <a:lnTo>
                  <a:pt x="1150" y="2026"/>
                </a:lnTo>
                <a:lnTo>
                  <a:pt x="1150" y="2029"/>
                </a:lnTo>
                <a:lnTo>
                  <a:pt x="1150" y="2032"/>
                </a:lnTo>
                <a:lnTo>
                  <a:pt x="1151" y="2036"/>
                </a:lnTo>
                <a:lnTo>
                  <a:pt x="1131" y="2038"/>
                </a:lnTo>
                <a:lnTo>
                  <a:pt x="1130" y="2023"/>
                </a:lnTo>
                <a:lnTo>
                  <a:pt x="1130" y="2022"/>
                </a:lnTo>
                <a:lnTo>
                  <a:pt x="1128" y="2023"/>
                </a:lnTo>
                <a:lnTo>
                  <a:pt x="1134" y="1970"/>
                </a:lnTo>
                <a:lnTo>
                  <a:pt x="1132" y="1970"/>
                </a:lnTo>
                <a:lnTo>
                  <a:pt x="1107" y="1967"/>
                </a:lnTo>
                <a:lnTo>
                  <a:pt x="1105" y="1983"/>
                </a:lnTo>
                <a:lnTo>
                  <a:pt x="1095" y="1982"/>
                </a:lnTo>
                <a:lnTo>
                  <a:pt x="1095" y="1990"/>
                </a:lnTo>
                <a:lnTo>
                  <a:pt x="1087" y="1990"/>
                </a:lnTo>
                <a:lnTo>
                  <a:pt x="1087" y="1996"/>
                </a:lnTo>
                <a:lnTo>
                  <a:pt x="1087" y="1997"/>
                </a:lnTo>
                <a:lnTo>
                  <a:pt x="1094" y="1999"/>
                </a:lnTo>
                <a:lnTo>
                  <a:pt x="1095" y="1999"/>
                </a:lnTo>
                <a:lnTo>
                  <a:pt x="1094" y="2006"/>
                </a:lnTo>
                <a:lnTo>
                  <a:pt x="1094" y="2009"/>
                </a:lnTo>
                <a:lnTo>
                  <a:pt x="1101" y="2010"/>
                </a:lnTo>
                <a:lnTo>
                  <a:pt x="1102" y="2010"/>
                </a:lnTo>
                <a:lnTo>
                  <a:pt x="1100" y="2029"/>
                </a:lnTo>
                <a:lnTo>
                  <a:pt x="1069" y="2035"/>
                </a:lnTo>
                <a:lnTo>
                  <a:pt x="1069" y="2036"/>
                </a:lnTo>
                <a:lnTo>
                  <a:pt x="1068" y="2045"/>
                </a:lnTo>
                <a:lnTo>
                  <a:pt x="1058" y="2048"/>
                </a:lnTo>
                <a:lnTo>
                  <a:pt x="1042" y="2013"/>
                </a:lnTo>
                <a:lnTo>
                  <a:pt x="1041" y="2009"/>
                </a:lnTo>
                <a:lnTo>
                  <a:pt x="1032" y="1989"/>
                </a:lnTo>
                <a:lnTo>
                  <a:pt x="1031" y="1987"/>
                </a:lnTo>
                <a:lnTo>
                  <a:pt x="1027" y="1983"/>
                </a:lnTo>
                <a:lnTo>
                  <a:pt x="1049" y="1943"/>
                </a:lnTo>
                <a:lnTo>
                  <a:pt x="1051" y="1939"/>
                </a:lnTo>
                <a:lnTo>
                  <a:pt x="1075" y="1942"/>
                </a:lnTo>
                <a:lnTo>
                  <a:pt x="1074" y="1950"/>
                </a:lnTo>
                <a:lnTo>
                  <a:pt x="1074" y="1952"/>
                </a:lnTo>
                <a:lnTo>
                  <a:pt x="1072" y="1960"/>
                </a:lnTo>
                <a:lnTo>
                  <a:pt x="1087" y="1962"/>
                </a:lnTo>
                <a:lnTo>
                  <a:pt x="1087" y="1965"/>
                </a:lnTo>
                <a:lnTo>
                  <a:pt x="1100" y="1966"/>
                </a:lnTo>
                <a:lnTo>
                  <a:pt x="1098" y="1957"/>
                </a:lnTo>
                <a:lnTo>
                  <a:pt x="1100" y="1957"/>
                </a:lnTo>
                <a:lnTo>
                  <a:pt x="1101" y="1957"/>
                </a:lnTo>
                <a:lnTo>
                  <a:pt x="1102" y="1957"/>
                </a:lnTo>
                <a:lnTo>
                  <a:pt x="1104" y="1957"/>
                </a:lnTo>
                <a:lnTo>
                  <a:pt x="1105" y="1957"/>
                </a:lnTo>
                <a:lnTo>
                  <a:pt x="1105" y="1956"/>
                </a:lnTo>
                <a:lnTo>
                  <a:pt x="1107" y="1956"/>
                </a:lnTo>
                <a:lnTo>
                  <a:pt x="1108" y="1954"/>
                </a:lnTo>
                <a:lnTo>
                  <a:pt x="1108" y="1946"/>
                </a:lnTo>
                <a:lnTo>
                  <a:pt x="1110" y="1946"/>
                </a:lnTo>
                <a:lnTo>
                  <a:pt x="1158" y="1953"/>
                </a:lnTo>
                <a:lnTo>
                  <a:pt x="1160" y="1953"/>
                </a:lnTo>
                <a:lnTo>
                  <a:pt x="1163" y="1927"/>
                </a:lnTo>
                <a:lnTo>
                  <a:pt x="1165" y="1890"/>
                </a:lnTo>
                <a:lnTo>
                  <a:pt x="1165" y="1889"/>
                </a:lnTo>
                <a:lnTo>
                  <a:pt x="1198" y="1894"/>
                </a:lnTo>
                <a:lnTo>
                  <a:pt x="1200" y="1877"/>
                </a:lnTo>
                <a:lnTo>
                  <a:pt x="1203" y="1853"/>
                </a:lnTo>
                <a:lnTo>
                  <a:pt x="1203" y="1851"/>
                </a:lnTo>
                <a:lnTo>
                  <a:pt x="1184" y="1840"/>
                </a:lnTo>
                <a:lnTo>
                  <a:pt x="1177" y="1836"/>
                </a:lnTo>
                <a:lnTo>
                  <a:pt x="1174" y="1823"/>
                </a:lnTo>
                <a:lnTo>
                  <a:pt x="1168" y="1814"/>
                </a:lnTo>
                <a:lnTo>
                  <a:pt x="1167" y="1808"/>
                </a:lnTo>
                <a:lnTo>
                  <a:pt x="1168" y="1805"/>
                </a:lnTo>
                <a:lnTo>
                  <a:pt x="1167" y="1797"/>
                </a:lnTo>
                <a:lnTo>
                  <a:pt x="1174" y="1791"/>
                </a:lnTo>
                <a:lnTo>
                  <a:pt x="1174" y="1793"/>
                </a:lnTo>
                <a:lnTo>
                  <a:pt x="1180" y="1798"/>
                </a:lnTo>
                <a:lnTo>
                  <a:pt x="1263" y="1889"/>
                </a:lnTo>
                <a:lnTo>
                  <a:pt x="1267" y="1893"/>
                </a:lnTo>
                <a:lnTo>
                  <a:pt x="1267" y="1894"/>
                </a:lnTo>
                <a:close/>
                <a:moveTo>
                  <a:pt x="1690" y="1874"/>
                </a:moveTo>
                <a:lnTo>
                  <a:pt x="1690" y="1876"/>
                </a:lnTo>
                <a:lnTo>
                  <a:pt x="1688" y="1876"/>
                </a:lnTo>
                <a:lnTo>
                  <a:pt x="1688" y="1877"/>
                </a:lnTo>
                <a:lnTo>
                  <a:pt x="1687" y="1877"/>
                </a:lnTo>
                <a:lnTo>
                  <a:pt x="1685" y="1877"/>
                </a:lnTo>
                <a:lnTo>
                  <a:pt x="1690" y="1879"/>
                </a:lnTo>
                <a:lnTo>
                  <a:pt x="1681" y="1890"/>
                </a:lnTo>
                <a:lnTo>
                  <a:pt x="1681" y="1889"/>
                </a:lnTo>
                <a:lnTo>
                  <a:pt x="1681" y="1887"/>
                </a:lnTo>
                <a:lnTo>
                  <a:pt x="1681" y="1886"/>
                </a:lnTo>
                <a:lnTo>
                  <a:pt x="1680" y="1876"/>
                </a:lnTo>
                <a:lnTo>
                  <a:pt x="1680" y="1874"/>
                </a:lnTo>
                <a:lnTo>
                  <a:pt x="1688" y="1876"/>
                </a:lnTo>
                <a:lnTo>
                  <a:pt x="1690" y="1874"/>
                </a:lnTo>
                <a:lnTo>
                  <a:pt x="1695" y="1864"/>
                </a:lnTo>
                <a:lnTo>
                  <a:pt x="1697" y="1864"/>
                </a:lnTo>
                <a:lnTo>
                  <a:pt x="1690" y="1874"/>
                </a:lnTo>
                <a:close/>
                <a:moveTo>
                  <a:pt x="1667" y="2376"/>
                </a:moveTo>
                <a:lnTo>
                  <a:pt x="1658" y="2370"/>
                </a:lnTo>
                <a:lnTo>
                  <a:pt x="1658" y="2369"/>
                </a:lnTo>
                <a:lnTo>
                  <a:pt x="1662" y="2364"/>
                </a:lnTo>
                <a:lnTo>
                  <a:pt x="1664" y="2364"/>
                </a:lnTo>
                <a:lnTo>
                  <a:pt x="1664" y="2363"/>
                </a:lnTo>
                <a:lnTo>
                  <a:pt x="1665" y="2363"/>
                </a:lnTo>
                <a:lnTo>
                  <a:pt x="1672" y="2367"/>
                </a:lnTo>
                <a:lnTo>
                  <a:pt x="1667" y="2376"/>
                </a:lnTo>
                <a:close/>
                <a:moveTo>
                  <a:pt x="1940" y="1454"/>
                </a:moveTo>
                <a:lnTo>
                  <a:pt x="1940" y="1452"/>
                </a:lnTo>
                <a:lnTo>
                  <a:pt x="1942" y="1449"/>
                </a:lnTo>
                <a:lnTo>
                  <a:pt x="1943" y="1444"/>
                </a:lnTo>
                <a:lnTo>
                  <a:pt x="1943" y="1442"/>
                </a:lnTo>
                <a:lnTo>
                  <a:pt x="1945" y="1440"/>
                </a:lnTo>
                <a:lnTo>
                  <a:pt x="1946" y="1437"/>
                </a:lnTo>
                <a:lnTo>
                  <a:pt x="1955" y="1421"/>
                </a:lnTo>
                <a:lnTo>
                  <a:pt x="1960" y="1426"/>
                </a:lnTo>
                <a:lnTo>
                  <a:pt x="1947" y="1464"/>
                </a:lnTo>
                <a:lnTo>
                  <a:pt x="1940" y="1457"/>
                </a:lnTo>
                <a:lnTo>
                  <a:pt x="1940" y="1454"/>
                </a:lnTo>
                <a:close/>
                <a:moveTo>
                  <a:pt x="1930" y="1677"/>
                </a:moveTo>
                <a:lnTo>
                  <a:pt x="1937" y="1661"/>
                </a:lnTo>
                <a:lnTo>
                  <a:pt x="1939" y="1661"/>
                </a:lnTo>
                <a:lnTo>
                  <a:pt x="1959" y="1671"/>
                </a:lnTo>
                <a:lnTo>
                  <a:pt x="1949" y="1688"/>
                </a:lnTo>
                <a:lnTo>
                  <a:pt x="1932" y="1679"/>
                </a:lnTo>
                <a:lnTo>
                  <a:pt x="1929" y="1678"/>
                </a:lnTo>
                <a:lnTo>
                  <a:pt x="1930" y="1677"/>
                </a:lnTo>
                <a:close/>
                <a:moveTo>
                  <a:pt x="1923" y="1440"/>
                </a:moveTo>
                <a:lnTo>
                  <a:pt x="1936" y="1452"/>
                </a:lnTo>
                <a:lnTo>
                  <a:pt x="1935" y="1456"/>
                </a:lnTo>
                <a:lnTo>
                  <a:pt x="1935" y="1457"/>
                </a:lnTo>
                <a:lnTo>
                  <a:pt x="1935" y="1460"/>
                </a:lnTo>
                <a:lnTo>
                  <a:pt x="1933" y="1464"/>
                </a:lnTo>
                <a:lnTo>
                  <a:pt x="1933" y="1466"/>
                </a:lnTo>
                <a:lnTo>
                  <a:pt x="1933" y="1470"/>
                </a:lnTo>
                <a:lnTo>
                  <a:pt x="1933" y="1475"/>
                </a:lnTo>
                <a:lnTo>
                  <a:pt x="1932" y="1475"/>
                </a:lnTo>
                <a:lnTo>
                  <a:pt x="1932" y="1473"/>
                </a:lnTo>
                <a:lnTo>
                  <a:pt x="1932" y="1472"/>
                </a:lnTo>
                <a:lnTo>
                  <a:pt x="1932" y="1470"/>
                </a:lnTo>
                <a:lnTo>
                  <a:pt x="1930" y="1470"/>
                </a:lnTo>
                <a:lnTo>
                  <a:pt x="1930" y="1464"/>
                </a:lnTo>
                <a:lnTo>
                  <a:pt x="1930" y="1460"/>
                </a:lnTo>
                <a:lnTo>
                  <a:pt x="1925" y="1459"/>
                </a:lnTo>
                <a:lnTo>
                  <a:pt x="1922" y="1459"/>
                </a:lnTo>
                <a:lnTo>
                  <a:pt x="1923" y="1440"/>
                </a:lnTo>
                <a:close/>
                <a:moveTo>
                  <a:pt x="1925" y="1545"/>
                </a:moveTo>
                <a:lnTo>
                  <a:pt x="1929" y="1546"/>
                </a:lnTo>
                <a:lnTo>
                  <a:pt x="1927" y="1548"/>
                </a:lnTo>
                <a:lnTo>
                  <a:pt x="1925" y="1553"/>
                </a:lnTo>
                <a:lnTo>
                  <a:pt x="1925" y="1555"/>
                </a:lnTo>
                <a:lnTo>
                  <a:pt x="1922" y="1552"/>
                </a:lnTo>
                <a:lnTo>
                  <a:pt x="1920" y="1552"/>
                </a:lnTo>
                <a:lnTo>
                  <a:pt x="1925" y="1545"/>
                </a:lnTo>
                <a:close/>
                <a:moveTo>
                  <a:pt x="1850" y="1648"/>
                </a:moveTo>
                <a:lnTo>
                  <a:pt x="1851" y="1648"/>
                </a:lnTo>
                <a:lnTo>
                  <a:pt x="1851" y="1649"/>
                </a:lnTo>
                <a:lnTo>
                  <a:pt x="1850" y="1652"/>
                </a:lnTo>
                <a:lnTo>
                  <a:pt x="1849" y="1652"/>
                </a:lnTo>
                <a:lnTo>
                  <a:pt x="1847" y="1652"/>
                </a:lnTo>
                <a:lnTo>
                  <a:pt x="1850" y="1648"/>
                </a:lnTo>
                <a:close/>
                <a:moveTo>
                  <a:pt x="1836" y="1666"/>
                </a:moveTo>
                <a:lnTo>
                  <a:pt x="1836" y="1665"/>
                </a:lnTo>
                <a:lnTo>
                  <a:pt x="1847" y="1675"/>
                </a:lnTo>
                <a:lnTo>
                  <a:pt x="1843" y="1679"/>
                </a:lnTo>
                <a:lnTo>
                  <a:pt x="1841" y="1679"/>
                </a:lnTo>
                <a:lnTo>
                  <a:pt x="1836" y="1675"/>
                </a:lnTo>
                <a:lnTo>
                  <a:pt x="1831" y="1671"/>
                </a:lnTo>
                <a:lnTo>
                  <a:pt x="1836" y="1666"/>
                </a:lnTo>
                <a:close/>
                <a:moveTo>
                  <a:pt x="1774" y="1745"/>
                </a:moveTo>
                <a:lnTo>
                  <a:pt x="1781" y="1750"/>
                </a:lnTo>
                <a:lnTo>
                  <a:pt x="1778" y="1755"/>
                </a:lnTo>
                <a:lnTo>
                  <a:pt x="1771" y="1750"/>
                </a:lnTo>
                <a:lnTo>
                  <a:pt x="1774" y="1745"/>
                </a:lnTo>
                <a:close/>
                <a:moveTo>
                  <a:pt x="1856" y="1901"/>
                </a:moveTo>
                <a:lnTo>
                  <a:pt x="1830" y="1960"/>
                </a:lnTo>
                <a:lnTo>
                  <a:pt x="1817" y="1960"/>
                </a:lnTo>
                <a:lnTo>
                  <a:pt x="1817" y="1965"/>
                </a:lnTo>
                <a:lnTo>
                  <a:pt x="1814" y="1965"/>
                </a:lnTo>
                <a:lnTo>
                  <a:pt x="1806" y="1977"/>
                </a:lnTo>
                <a:lnTo>
                  <a:pt x="1803" y="1976"/>
                </a:lnTo>
                <a:lnTo>
                  <a:pt x="1811" y="1962"/>
                </a:lnTo>
                <a:lnTo>
                  <a:pt x="1814" y="1959"/>
                </a:lnTo>
                <a:lnTo>
                  <a:pt x="1816" y="1954"/>
                </a:lnTo>
                <a:lnTo>
                  <a:pt x="1824" y="1942"/>
                </a:lnTo>
                <a:lnTo>
                  <a:pt x="1827" y="1937"/>
                </a:lnTo>
                <a:lnTo>
                  <a:pt x="1830" y="1933"/>
                </a:lnTo>
                <a:lnTo>
                  <a:pt x="1840" y="1919"/>
                </a:lnTo>
                <a:lnTo>
                  <a:pt x="1856" y="1891"/>
                </a:lnTo>
                <a:lnTo>
                  <a:pt x="1857" y="1891"/>
                </a:lnTo>
                <a:lnTo>
                  <a:pt x="1856" y="1901"/>
                </a:lnTo>
                <a:close/>
                <a:moveTo>
                  <a:pt x="1873" y="1818"/>
                </a:moveTo>
                <a:lnTo>
                  <a:pt x="1864" y="1834"/>
                </a:lnTo>
                <a:lnTo>
                  <a:pt x="1841" y="1830"/>
                </a:lnTo>
                <a:lnTo>
                  <a:pt x="1816" y="1826"/>
                </a:lnTo>
                <a:lnTo>
                  <a:pt x="1817" y="1824"/>
                </a:lnTo>
                <a:lnTo>
                  <a:pt x="1817" y="1823"/>
                </a:lnTo>
                <a:lnTo>
                  <a:pt x="1807" y="1821"/>
                </a:lnTo>
                <a:lnTo>
                  <a:pt x="1744" y="1813"/>
                </a:lnTo>
                <a:lnTo>
                  <a:pt x="1737" y="1813"/>
                </a:lnTo>
                <a:lnTo>
                  <a:pt x="1737" y="1810"/>
                </a:lnTo>
                <a:lnTo>
                  <a:pt x="1740" y="1805"/>
                </a:lnTo>
                <a:lnTo>
                  <a:pt x="1743" y="1801"/>
                </a:lnTo>
                <a:lnTo>
                  <a:pt x="1744" y="1797"/>
                </a:lnTo>
                <a:lnTo>
                  <a:pt x="1747" y="1791"/>
                </a:lnTo>
                <a:lnTo>
                  <a:pt x="1748" y="1787"/>
                </a:lnTo>
                <a:lnTo>
                  <a:pt x="1750" y="1783"/>
                </a:lnTo>
                <a:lnTo>
                  <a:pt x="1760" y="1790"/>
                </a:lnTo>
                <a:lnTo>
                  <a:pt x="1770" y="1777"/>
                </a:lnTo>
                <a:lnTo>
                  <a:pt x="1771" y="1777"/>
                </a:lnTo>
                <a:lnTo>
                  <a:pt x="1776" y="1770"/>
                </a:lnTo>
                <a:lnTo>
                  <a:pt x="1783" y="1758"/>
                </a:lnTo>
                <a:lnTo>
                  <a:pt x="1783" y="1760"/>
                </a:lnTo>
                <a:lnTo>
                  <a:pt x="1873" y="1818"/>
                </a:lnTo>
                <a:close/>
                <a:moveTo>
                  <a:pt x="2944" y="391"/>
                </a:moveTo>
                <a:lnTo>
                  <a:pt x="2940" y="387"/>
                </a:lnTo>
                <a:lnTo>
                  <a:pt x="2946" y="381"/>
                </a:lnTo>
                <a:lnTo>
                  <a:pt x="2950" y="384"/>
                </a:lnTo>
                <a:lnTo>
                  <a:pt x="2944" y="391"/>
                </a:lnTo>
                <a:close/>
                <a:moveTo>
                  <a:pt x="3070" y="439"/>
                </a:moveTo>
                <a:lnTo>
                  <a:pt x="3055" y="437"/>
                </a:lnTo>
                <a:lnTo>
                  <a:pt x="3050" y="437"/>
                </a:lnTo>
                <a:lnTo>
                  <a:pt x="3063" y="373"/>
                </a:lnTo>
                <a:lnTo>
                  <a:pt x="3085" y="376"/>
                </a:lnTo>
                <a:lnTo>
                  <a:pt x="3070" y="439"/>
                </a:lnTo>
                <a:close/>
                <a:moveTo>
                  <a:pt x="3278" y="444"/>
                </a:moveTo>
                <a:lnTo>
                  <a:pt x="3268" y="443"/>
                </a:lnTo>
                <a:lnTo>
                  <a:pt x="3261" y="443"/>
                </a:lnTo>
                <a:lnTo>
                  <a:pt x="3261" y="443"/>
                </a:lnTo>
                <a:lnTo>
                  <a:pt x="3261" y="441"/>
                </a:lnTo>
                <a:lnTo>
                  <a:pt x="3277" y="443"/>
                </a:lnTo>
                <a:lnTo>
                  <a:pt x="3278" y="443"/>
                </a:lnTo>
                <a:lnTo>
                  <a:pt x="3278" y="444"/>
                </a:lnTo>
                <a:close/>
                <a:moveTo>
                  <a:pt x="3305" y="381"/>
                </a:moveTo>
                <a:lnTo>
                  <a:pt x="3294" y="384"/>
                </a:lnTo>
                <a:lnTo>
                  <a:pt x="3288" y="390"/>
                </a:lnTo>
                <a:lnTo>
                  <a:pt x="3272" y="393"/>
                </a:lnTo>
                <a:lnTo>
                  <a:pt x="3271" y="391"/>
                </a:lnTo>
                <a:lnTo>
                  <a:pt x="3272" y="391"/>
                </a:lnTo>
                <a:lnTo>
                  <a:pt x="3278" y="366"/>
                </a:lnTo>
                <a:lnTo>
                  <a:pt x="3308" y="367"/>
                </a:lnTo>
                <a:lnTo>
                  <a:pt x="3305" y="381"/>
                </a:lnTo>
                <a:close/>
                <a:moveTo>
                  <a:pt x="3827" y="264"/>
                </a:moveTo>
                <a:lnTo>
                  <a:pt x="3827" y="265"/>
                </a:lnTo>
                <a:lnTo>
                  <a:pt x="3825" y="265"/>
                </a:lnTo>
                <a:lnTo>
                  <a:pt x="3827" y="264"/>
                </a:lnTo>
                <a:close/>
                <a:moveTo>
                  <a:pt x="3781" y="257"/>
                </a:moveTo>
                <a:lnTo>
                  <a:pt x="3782" y="257"/>
                </a:lnTo>
                <a:lnTo>
                  <a:pt x="3784" y="257"/>
                </a:lnTo>
                <a:lnTo>
                  <a:pt x="3784" y="255"/>
                </a:lnTo>
                <a:lnTo>
                  <a:pt x="3785" y="255"/>
                </a:lnTo>
                <a:lnTo>
                  <a:pt x="3785" y="254"/>
                </a:lnTo>
                <a:lnTo>
                  <a:pt x="3791" y="242"/>
                </a:lnTo>
                <a:lnTo>
                  <a:pt x="3792" y="241"/>
                </a:lnTo>
                <a:lnTo>
                  <a:pt x="3794" y="241"/>
                </a:lnTo>
                <a:lnTo>
                  <a:pt x="3799" y="239"/>
                </a:lnTo>
                <a:lnTo>
                  <a:pt x="3801" y="239"/>
                </a:lnTo>
                <a:lnTo>
                  <a:pt x="3814" y="244"/>
                </a:lnTo>
                <a:lnTo>
                  <a:pt x="3814" y="245"/>
                </a:lnTo>
                <a:lnTo>
                  <a:pt x="3815" y="245"/>
                </a:lnTo>
                <a:lnTo>
                  <a:pt x="3815" y="247"/>
                </a:lnTo>
                <a:lnTo>
                  <a:pt x="3821" y="262"/>
                </a:lnTo>
                <a:lnTo>
                  <a:pt x="3821" y="264"/>
                </a:lnTo>
                <a:lnTo>
                  <a:pt x="3822" y="264"/>
                </a:lnTo>
                <a:lnTo>
                  <a:pt x="3824" y="264"/>
                </a:lnTo>
                <a:lnTo>
                  <a:pt x="3824" y="265"/>
                </a:lnTo>
                <a:lnTo>
                  <a:pt x="3822" y="264"/>
                </a:lnTo>
                <a:lnTo>
                  <a:pt x="3821" y="264"/>
                </a:lnTo>
                <a:lnTo>
                  <a:pt x="3821" y="264"/>
                </a:lnTo>
                <a:lnTo>
                  <a:pt x="3819" y="264"/>
                </a:lnTo>
                <a:lnTo>
                  <a:pt x="3819" y="262"/>
                </a:lnTo>
                <a:lnTo>
                  <a:pt x="3801" y="251"/>
                </a:lnTo>
                <a:lnTo>
                  <a:pt x="3795" y="262"/>
                </a:lnTo>
                <a:lnTo>
                  <a:pt x="3782" y="259"/>
                </a:lnTo>
                <a:lnTo>
                  <a:pt x="3779" y="257"/>
                </a:lnTo>
                <a:lnTo>
                  <a:pt x="3781" y="257"/>
                </a:lnTo>
                <a:close/>
                <a:moveTo>
                  <a:pt x="3670" y="196"/>
                </a:moveTo>
                <a:lnTo>
                  <a:pt x="3706" y="217"/>
                </a:lnTo>
                <a:lnTo>
                  <a:pt x="3778" y="257"/>
                </a:lnTo>
                <a:lnTo>
                  <a:pt x="3670" y="196"/>
                </a:lnTo>
                <a:close/>
                <a:moveTo>
                  <a:pt x="1796" y="2470"/>
                </a:moveTo>
                <a:lnTo>
                  <a:pt x="1797" y="2475"/>
                </a:lnTo>
                <a:lnTo>
                  <a:pt x="1784" y="2479"/>
                </a:lnTo>
                <a:lnTo>
                  <a:pt x="1783" y="2480"/>
                </a:lnTo>
                <a:lnTo>
                  <a:pt x="1783" y="2482"/>
                </a:lnTo>
                <a:lnTo>
                  <a:pt x="1790" y="2489"/>
                </a:lnTo>
                <a:lnTo>
                  <a:pt x="1791" y="2492"/>
                </a:lnTo>
                <a:lnTo>
                  <a:pt x="1793" y="2487"/>
                </a:lnTo>
                <a:lnTo>
                  <a:pt x="1798" y="2493"/>
                </a:lnTo>
                <a:lnTo>
                  <a:pt x="1800" y="2493"/>
                </a:lnTo>
                <a:lnTo>
                  <a:pt x="1798" y="2496"/>
                </a:lnTo>
                <a:lnTo>
                  <a:pt x="1797" y="2499"/>
                </a:lnTo>
                <a:lnTo>
                  <a:pt x="1793" y="2505"/>
                </a:lnTo>
                <a:lnTo>
                  <a:pt x="1791" y="2506"/>
                </a:lnTo>
                <a:lnTo>
                  <a:pt x="1788" y="2510"/>
                </a:lnTo>
                <a:lnTo>
                  <a:pt x="1791" y="2512"/>
                </a:lnTo>
                <a:lnTo>
                  <a:pt x="1798" y="2519"/>
                </a:lnTo>
                <a:lnTo>
                  <a:pt x="1798" y="2518"/>
                </a:lnTo>
                <a:lnTo>
                  <a:pt x="1800" y="2519"/>
                </a:lnTo>
                <a:lnTo>
                  <a:pt x="1798" y="2528"/>
                </a:lnTo>
                <a:lnTo>
                  <a:pt x="1797" y="2528"/>
                </a:lnTo>
                <a:lnTo>
                  <a:pt x="1809" y="2539"/>
                </a:lnTo>
                <a:lnTo>
                  <a:pt x="1811" y="2541"/>
                </a:lnTo>
                <a:lnTo>
                  <a:pt x="1820" y="2538"/>
                </a:lnTo>
                <a:lnTo>
                  <a:pt x="1811" y="2508"/>
                </a:lnTo>
                <a:lnTo>
                  <a:pt x="1807" y="2498"/>
                </a:lnTo>
                <a:lnTo>
                  <a:pt x="1806" y="2496"/>
                </a:lnTo>
                <a:lnTo>
                  <a:pt x="1803" y="2489"/>
                </a:lnTo>
                <a:lnTo>
                  <a:pt x="1803" y="2487"/>
                </a:lnTo>
                <a:lnTo>
                  <a:pt x="1801" y="2482"/>
                </a:lnTo>
                <a:lnTo>
                  <a:pt x="1800" y="2479"/>
                </a:lnTo>
                <a:lnTo>
                  <a:pt x="1798" y="2473"/>
                </a:lnTo>
                <a:lnTo>
                  <a:pt x="1797" y="2469"/>
                </a:lnTo>
                <a:lnTo>
                  <a:pt x="1797" y="2470"/>
                </a:lnTo>
                <a:lnTo>
                  <a:pt x="1796" y="2470"/>
                </a:lnTo>
                <a:close/>
                <a:moveTo>
                  <a:pt x="1801" y="2510"/>
                </a:moveTo>
                <a:lnTo>
                  <a:pt x="1803" y="2512"/>
                </a:lnTo>
                <a:lnTo>
                  <a:pt x="1804" y="2513"/>
                </a:lnTo>
                <a:lnTo>
                  <a:pt x="1800" y="2518"/>
                </a:lnTo>
                <a:lnTo>
                  <a:pt x="1793" y="2512"/>
                </a:lnTo>
                <a:lnTo>
                  <a:pt x="1793" y="2510"/>
                </a:lnTo>
                <a:lnTo>
                  <a:pt x="1796" y="2506"/>
                </a:lnTo>
                <a:lnTo>
                  <a:pt x="1801" y="2510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6FF164D9-4D69-33E1-662B-DC11253006F2}"/>
              </a:ext>
            </a:extLst>
          </p:cNvPr>
          <p:cNvSpPr>
            <a:spLocks noEditPoints="1"/>
          </p:cNvSpPr>
          <p:nvPr/>
        </p:nvSpPr>
        <p:spPr bwMode="auto">
          <a:xfrm>
            <a:off x="3995936" y="1059582"/>
            <a:ext cx="4874264" cy="3672408"/>
          </a:xfrm>
          <a:custGeom>
            <a:avLst/>
            <a:gdLst>
              <a:gd name="T0" fmla="*/ 3517 w 3865"/>
              <a:gd name="T1" fmla="*/ 105 h 2912"/>
              <a:gd name="T2" fmla="*/ 3205 w 3865"/>
              <a:gd name="T3" fmla="*/ 178 h 2912"/>
              <a:gd name="T4" fmla="*/ 2896 w 3865"/>
              <a:gd name="T5" fmla="*/ 341 h 2912"/>
              <a:gd name="T6" fmla="*/ 2446 w 3865"/>
              <a:gd name="T7" fmla="*/ 632 h 2912"/>
              <a:gd name="T8" fmla="*/ 2380 w 3865"/>
              <a:gd name="T9" fmla="*/ 675 h 2912"/>
              <a:gd name="T10" fmla="*/ 2321 w 3865"/>
              <a:gd name="T11" fmla="*/ 709 h 2912"/>
              <a:gd name="T12" fmla="*/ 2010 w 3865"/>
              <a:gd name="T13" fmla="*/ 705 h 2912"/>
              <a:gd name="T14" fmla="*/ 1535 w 3865"/>
              <a:gd name="T15" fmla="*/ 838 h 2912"/>
              <a:gd name="T16" fmla="*/ 1370 w 3865"/>
              <a:gd name="T17" fmla="*/ 814 h 2912"/>
              <a:gd name="T18" fmla="*/ 1481 w 3865"/>
              <a:gd name="T19" fmla="*/ 850 h 2912"/>
              <a:gd name="T20" fmla="*/ 1312 w 3865"/>
              <a:gd name="T21" fmla="*/ 679 h 2912"/>
              <a:gd name="T22" fmla="*/ 1230 w 3865"/>
              <a:gd name="T23" fmla="*/ 782 h 2912"/>
              <a:gd name="T24" fmla="*/ 1069 w 3865"/>
              <a:gd name="T25" fmla="*/ 775 h 2912"/>
              <a:gd name="T26" fmla="*/ 996 w 3865"/>
              <a:gd name="T27" fmla="*/ 750 h 2912"/>
              <a:gd name="T28" fmla="*/ 892 w 3865"/>
              <a:gd name="T29" fmla="*/ 771 h 2912"/>
              <a:gd name="T30" fmla="*/ 1002 w 3865"/>
              <a:gd name="T31" fmla="*/ 887 h 2912"/>
              <a:gd name="T32" fmla="*/ 823 w 3865"/>
              <a:gd name="T33" fmla="*/ 1105 h 2912"/>
              <a:gd name="T34" fmla="*/ 717 w 3865"/>
              <a:gd name="T35" fmla="*/ 1240 h 2912"/>
              <a:gd name="T36" fmla="*/ 572 w 3865"/>
              <a:gd name="T37" fmla="*/ 1280 h 2912"/>
              <a:gd name="T38" fmla="*/ 346 w 3865"/>
              <a:gd name="T39" fmla="*/ 1212 h 2912"/>
              <a:gd name="T40" fmla="*/ 266 w 3865"/>
              <a:gd name="T41" fmla="*/ 1278 h 2912"/>
              <a:gd name="T42" fmla="*/ 524 w 3865"/>
              <a:gd name="T43" fmla="*/ 1760 h 2912"/>
              <a:gd name="T44" fmla="*/ 245 w 3865"/>
              <a:gd name="T45" fmla="*/ 1827 h 2912"/>
              <a:gd name="T46" fmla="*/ 83 w 3865"/>
              <a:gd name="T47" fmla="*/ 2486 h 2912"/>
              <a:gd name="T48" fmla="*/ 551 w 3865"/>
              <a:gd name="T49" fmla="*/ 2311 h 2912"/>
              <a:gd name="T50" fmla="*/ 439 w 3865"/>
              <a:gd name="T51" fmla="*/ 1965 h 2912"/>
              <a:gd name="T52" fmla="*/ 461 w 3865"/>
              <a:gd name="T53" fmla="*/ 1881 h 2912"/>
              <a:gd name="T54" fmla="*/ 618 w 3865"/>
              <a:gd name="T55" fmla="*/ 2268 h 2912"/>
              <a:gd name="T56" fmla="*/ 720 w 3865"/>
              <a:gd name="T57" fmla="*/ 2284 h 2912"/>
              <a:gd name="T58" fmla="*/ 1061 w 3865"/>
              <a:gd name="T59" fmla="*/ 2270 h 2912"/>
              <a:gd name="T60" fmla="*/ 1251 w 3865"/>
              <a:gd name="T61" fmla="*/ 2085 h 2912"/>
              <a:gd name="T62" fmla="*/ 1410 w 3865"/>
              <a:gd name="T63" fmla="*/ 2149 h 2912"/>
              <a:gd name="T64" fmla="*/ 1611 w 3865"/>
              <a:gd name="T65" fmla="*/ 2340 h 2912"/>
              <a:gd name="T66" fmla="*/ 1592 w 3865"/>
              <a:gd name="T67" fmla="*/ 2406 h 2912"/>
              <a:gd name="T68" fmla="*/ 1681 w 3865"/>
              <a:gd name="T69" fmla="*/ 2506 h 2912"/>
              <a:gd name="T70" fmla="*/ 1843 w 3865"/>
              <a:gd name="T71" fmla="*/ 2518 h 2912"/>
              <a:gd name="T72" fmla="*/ 1872 w 3865"/>
              <a:gd name="T73" fmla="*/ 2632 h 2912"/>
              <a:gd name="T74" fmla="*/ 2089 w 3865"/>
              <a:gd name="T75" fmla="*/ 2806 h 2912"/>
              <a:gd name="T76" fmla="*/ 2124 w 3865"/>
              <a:gd name="T77" fmla="*/ 2768 h 2912"/>
              <a:gd name="T78" fmla="*/ 2369 w 3865"/>
              <a:gd name="T79" fmla="*/ 2740 h 2912"/>
              <a:gd name="T80" fmla="*/ 1862 w 3865"/>
              <a:gd name="T81" fmla="*/ 2432 h 2912"/>
              <a:gd name="T82" fmla="*/ 1879 w 3865"/>
              <a:gd name="T83" fmla="*/ 1947 h 2912"/>
              <a:gd name="T84" fmla="*/ 2202 w 3865"/>
              <a:gd name="T85" fmla="*/ 1893 h 2912"/>
              <a:gd name="T86" fmla="*/ 1980 w 3865"/>
              <a:gd name="T87" fmla="*/ 1625 h 2912"/>
              <a:gd name="T88" fmla="*/ 2000 w 3865"/>
              <a:gd name="T89" fmla="*/ 1444 h 2912"/>
              <a:gd name="T90" fmla="*/ 1967 w 3865"/>
              <a:gd name="T91" fmla="*/ 1379 h 2912"/>
              <a:gd name="T92" fmla="*/ 1925 w 3865"/>
              <a:gd name="T93" fmla="*/ 1277 h 2912"/>
              <a:gd name="T94" fmla="*/ 2175 w 3865"/>
              <a:gd name="T95" fmla="*/ 1202 h 2912"/>
              <a:gd name="T96" fmla="*/ 2346 w 3865"/>
              <a:gd name="T97" fmla="*/ 957 h 2912"/>
              <a:gd name="T98" fmla="*/ 2984 w 3865"/>
              <a:gd name="T99" fmla="*/ 633 h 2912"/>
              <a:gd name="T100" fmla="*/ 3095 w 3865"/>
              <a:gd name="T101" fmla="*/ 633 h 2912"/>
              <a:gd name="T102" fmla="*/ 3375 w 3865"/>
              <a:gd name="T103" fmla="*/ 443 h 2912"/>
              <a:gd name="T104" fmla="*/ 3490 w 3865"/>
              <a:gd name="T105" fmla="*/ 450 h 2912"/>
              <a:gd name="T106" fmla="*/ 532 w 3865"/>
              <a:gd name="T107" fmla="*/ 1214 h 2912"/>
              <a:gd name="T108" fmla="*/ 1095 w 3865"/>
              <a:gd name="T109" fmla="*/ 1990 h 2912"/>
              <a:gd name="T110" fmla="*/ 1108 w 3865"/>
              <a:gd name="T111" fmla="*/ 1946 h 2912"/>
              <a:gd name="T112" fmla="*/ 1690 w 3865"/>
              <a:gd name="T113" fmla="*/ 1874 h 2912"/>
              <a:gd name="T114" fmla="*/ 1933 w 3865"/>
              <a:gd name="T115" fmla="*/ 1464 h 2912"/>
              <a:gd name="T116" fmla="*/ 1781 w 3865"/>
              <a:gd name="T117" fmla="*/ 1750 h 2912"/>
              <a:gd name="T118" fmla="*/ 1770 w 3865"/>
              <a:gd name="T119" fmla="*/ 1777 h 2912"/>
              <a:gd name="T120" fmla="*/ 3781 w 3865"/>
              <a:gd name="T121" fmla="*/ 257 h 2912"/>
              <a:gd name="T122" fmla="*/ 1783 w 3865"/>
              <a:gd name="T123" fmla="*/ 2482 h 2912"/>
              <a:gd name="T124" fmla="*/ 1801 w 3865"/>
              <a:gd name="T125" fmla="*/ 2510 h 2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65" h="2912">
                <a:moveTo>
                  <a:pt x="3865" y="341"/>
                </a:moveTo>
                <a:lnTo>
                  <a:pt x="3842" y="261"/>
                </a:lnTo>
                <a:lnTo>
                  <a:pt x="3844" y="259"/>
                </a:lnTo>
                <a:lnTo>
                  <a:pt x="3842" y="258"/>
                </a:lnTo>
                <a:lnTo>
                  <a:pt x="3825" y="264"/>
                </a:lnTo>
                <a:lnTo>
                  <a:pt x="3824" y="264"/>
                </a:lnTo>
                <a:lnTo>
                  <a:pt x="3824" y="262"/>
                </a:lnTo>
                <a:lnTo>
                  <a:pt x="3822" y="262"/>
                </a:lnTo>
                <a:lnTo>
                  <a:pt x="3818" y="247"/>
                </a:lnTo>
                <a:lnTo>
                  <a:pt x="3818" y="245"/>
                </a:lnTo>
                <a:lnTo>
                  <a:pt x="3817" y="244"/>
                </a:lnTo>
                <a:lnTo>
                  <a:pt x="3815" y="242"/>
                </a:lnTo>
                <a:lnTo>
                  <a:pt x="3814" y="242"/>
                </a:lnTo>
                <a:lnTo>
                  <a:pt x="3802" y="237"/>
                </a:lnTo>
                <a:lnTo>
                  <a:pt x="3801" y="237"/>
                </a:lnTo>
                <a:lnTo>
                  <a:pt x="3799" y="237"/>
                </a:lnTo>
                <a:lnTo>
                  <a:pt x="3792" y="238"/>
                </a:lnTo>
                <a:lnTo>
                  <a:pt x="3791" y="239"/>
                </a:lnTo>
                <a:lnTo>
                  <a:pt x="3789" y="239"/>
                </a:lnTo>
                <a:lnTo>
                  <a:pt x="3789" y="241"/>
                </a:lnTo>
                <a:lnTo>
                  <a:pt x="3788" y="241"/>
                </a:lnTo>
                <a:lnTo>
                  <a:pt x="3788" y="242"/>
                </a:lnTo>
                <a:lnTo>
                  <a:pt x="3782" y="252"/>
                </a:lnTo>
                <a:lnTo>
                  <a:pt x="3782" y="254"/>
                </a:lnTo>
                <a:lnTo>
                  <a:pt x="3781" y="254"/>
                </a:lnTo>
                <a:lnTo>
                  <a:pt x="3781" y="255"/>
                </a:lnTo>
                <a:lnTo>
                  <a:pt x="3779" y="254"/>
                </a:lnTo>
                <a:lnTo>
                  <a:pt x="3708" y="215"/>
                </a:lnTo>
                <a:lnTo>
                  <a:pt x="3670" y="195"/>
                </a:lnTo>
                <a:lnTo>
                  <a:pt x="3668" y="192"/>
                </a:lnTo>
                <a:lnTo>
                  <a:pt x="3627" y="168"/>
                </a:lnTo>
                <a:lnTo>
                  <a:pt x="3620" y="163"/>
                </a:lnTo>
                <a:lnTo>
                  <a:pt x="3592" y="146"/>
                </a:lnTo>
                <a:lnTo>
                  <a:pt x="3584" y="143"/>
                </a:lnTo>
                <a:lnTo>
                  <a:pt x="3577" y="139"/>
                </a:lnTo>
                <a:lnTo>
                  <a:pt x="3554" y="125"/>
                </a:lnTo>
                <a:lnTo>
                  <a:pt x="3536" y="115"/>
                </a:lnTo>
                <a:lnTo>
                  <a:pt x="3517" y="105"/>
                </a:lnTo>
                <a:lnTo>
                  <a:pt x="3450" y="67"/>
                </a:lnTo>
                <a:lnTo>
                  <a:pt x="3448" y="67"/>
                </a:lnTo>
                <a:lnTo>
                  <a:pt x="3447" y="67"/>
                </a:lnTo>
                <a:lnTo>
                  <a:pt x="3447" y="66"/>
                </a:lnTo>
                <a:lnTo>
                  <a:pt x="3446" y="65"/>
                </a:lnTo>
                <a:lnTo>
                  <a:pt x="3436" y="49"/>
                </a:lnTo>
                <a:lnTo>
                  <a:pt x="3420" y="22"/>
                </a:lnTo>
                <a:lnTo>
                  <a:pt x="3405" y="0"/>
                </a:lnTo>
                <a:lnTo>
                  <a:pt x="3404" y="0"/>
                </a:lnTo>
                <a:lnTo>
                  <a:pt x="3403" y="2"/>
                </a:lnTo>
                <a:lnTo>
                  <a:pt x="3410" y="12"/>
                </a:lnTo>
                <a:lnTo>
                  <a:pt x="3417" y="23"/>
                </a:lnTo>
                <a:lnTo>
                  <a:pt x="3433" y="49"/>
                </a:lnTo>
                <a:lnTo>
                  <a:pt x="3444" y="66"/>
                </a:lnTo>
                <a:lnTo>
                  <a:pt x="3444" y="67"/>
                </a:lnTo>
                <a:lnTo>
                  <a:pt x="3446" y="67"/>
                </a:lnTo>
                <a:lnTo>
                  <a:pt x="3446" y="69"/>
                </a:lnTo>
                <a:lnTo>
                  <a:pt x="3447" y="69"/>
                </a:lnTo>
                <a:lnTo>
                  <a:pt x="3448" y="70"/>
                </a:lnTo>
                <a:lnTo>
                  <a:pt x="3516" y="108"/>
                </a:lnTo>
                <a:lnTo>
                  <a:pt x="3534" y="118"/>
                </a:lnTo>
                <a:lnTo>
                  <a:pt x="3553" y="128"/>
                </a:lnTo>
                <a:lnTo>
                  <a:pt x="3577" y="141"/>
                </a:lnTo>
                <a:lnTo>
                  <a:pt x="3576" y="141"/>
                </a:lnTo>
                <a:lnTo>
                  <a:pt x="3504" y="274"/>
                </a:lnTo>
                <a:lnTo>
                  <a:pt x="3524" y="294"/>
                </a:lnTo>
                <a:lnTo>
                  <a:pt x="3490" y="325"/>
                </a:lnTo>
                <a:lnTo>
                  <a:pt x="3470" y="343"/>
                </a:lnTo>
                <a:lnTo>
                  <a:pt x="3426" y="304"/>
                </a:lnTo>
                <a:lnTo>
                  <a:pt x="3358" y="248"/>
                </a:lnTo>
                <a:lnTo>
                  <a:pt x="3334" y="229"/>
                </a:lnTo>
                <a:lnTo>
                  <a:pt x="3322" y="244"/>
                </a:lnTo>
                <a:lnTo>
                  <a:pt x="3229" y="217"/>
                </a:lnTo>
                <a:lnTo>
                  <a:pt x="3226" y="215"/>
                </a:lnTo>
                <a:lnTo>
                  <a:pt x="3226" y="219"/>
                </a:lnTo>
                <a:lnTo>
                  <a:pt x="3226" y="222"/>
                </a:lnTo>
                <a:lnTo>
                  <a:pt x="3222" y="228"/>
                </a:lnTo>
                <a:lnTo>
                  <a:pt x="3205" y="178"/>
                </a:lnTo>
                <a:lnTo>
                  <a:pt x="3192" y="155"/>
                </a:lnTo>
                <a:lnTo>
                  <a:pt x="3179" y="162"/>
                </a:lnTo>
                <a:lnTo>
                  <a:pt x="3189" y="186"/>
                </a:lnTo>
                <a:lnTo>
                  <a:pt x="3196" y="208"/>
                </a:lnTo>
                <a:lnTo>
                  <a:pt x="3205" y="231"/>
                </a:lnTo>
                <a:lnTo>
                  <a:pt x="3209" y="255"/>
                </a:lnTo>
                <a:lnTo>
                  <a:pt x="3138" y="239"/>
                </a:lnTo>
                <a:lnTo>
                  <a:pt x="3136" y="238"/>
                </a:lnTo>
                <a:lnTo>
                  <a:pt x="3109" y="195"/>
                </a:lnTo>
                <a:lnTo>
                  <a:pt x="3055" y="241"/>
                </a:lnTo>
                <a:lnTo>
                  <a:pt x="3032" y="255"/>
                </a:lnTo>
                <a:lnTo>
                  <a:pt x="3024" y="258"/>
                </a:lnTo>
                <a:lnTo>
                  <a:pt x="2990" y="278"/>
                </a:lnTo>
                <a:lnTo>
                  <a:pt x="2987" y="278"/>
                </a:lnTo>
                <a:lnTo>
                  <a:pt x="2967" y="292"/>
                </a:lnTo>
                <a:lnTo>
                  <a:pt x="2969" y="295"/>
                </a:lnTo>
                <a:lnTo>
                  <a:pt x="2964" y="298"/>
                </a:lnTo>
                <a:lnTo>
                  <a:pt x="2960" y="298"/>
                </a:lnTo>
                <a:lnTo>
                  <a:pt x="2959" y="300"/>
                </a:lnTo>
                <a:lnTo>
                  <a:pt x="2969" y="314"/>
                </a:lnTo>
                <a:lnTo>
                  <a:pt x="2953" y="324"/>
                </a:lnTo>
                <a:lnTo>
                  <a:pt x="2923" y="341"/>
                </a:lnTo>
                <a:lnTo>
                  <a:pt x="2929" y="347"/>
                </a:lnTo>
                <a:lnTo>
                  <a:pt x="2931" y="350"/>
                </a:lnTo>
                <a:lnTo>
                  <a:pt x="2923" y="358"/>
                </a:lnTo>
                <a:lnTo>
                  <a:pt x="2941" y="377"/>
                </a:lnTo>
                <a:lnTo>
                  <a:pt x="2936" y="383"/>
                </a:lnTo>
                <a:lnTo>
                  <a:pt x="2916" y="364"/>
                </a:lnTo>
                <a:lnTo>
                  <a:pt x="2914" y="364"/>
                </a:lnTo>
                <a:lnTo>
                  <a:pt x="2908" y="357"/>
                </a:lnTo>
                <a:lnTo>
                  <a:pt x="2906" y="354"/>
                </a:lnTo>
                <a:lnTo>
                  <a:pt x="2921" y="343"/>
                </a:lnTo>
                <a:lnTo>
                  <a:pt x="2923" y="343"/>
                </a:lnTo>
                <a:lnTo>
                  <a:pt x="2916" y="330"/>
                </a:lnTo>
                <a:lnTo>
                  <a:pt x="2906" y="335"/>
                </a:lnTo>
                <a:lnTo>
                  <a:pt x="2904" y="334"/>
                </a:lnTo>
                <a:lnTo>
                  <a:pt x="2900" y="337"/>
                </a:lnTo>
                <a:lnTo>
                  <a:pt x="2896" y="341"/>
                </a:lnTo>
                <a:lnTo>
                  <a:pt x="2893" y="337"/>
                </a:lnTo>
                <a:lnTo>
                  <a:pt x="2791" y="400"/>
                </a:lnTo>
                <a:lnTo>
                  <a:pt x="2781" y="390"/>
                </a:lnTo>
                <a:lnTo>
                  <a:pt x="2772" y="397"/>
                </a:lnTo>
                <a:lnTo>
                  <a:pt x="2781" y="404"/>
                </a:lnTo>
                <a:lnTo>
                  <a:pt x="2754" y="420"/>
                </a:lnTo>
                <a:lnTo>
                  <a:pt x="2820" y="530"/>
                </a:lnTo>
                <a:lnTo>
                  <a:pt x="2764" y="550"/>
                </a:lnTo>
                <a:lnTo>
                  <a:pt x="2649" y="586"/>
                </a:lnTo>
                <a:lnTo>
                  <a:pt x="2685" y="631"/>
                </a:lnTo>
                <a:lnTo>
                  <a:pt x="2674" y="635"/>
                </a:lnTo>
                <a:lnTo>
                  <a:pt x="2599" y="655"/>
                </a:lnTo>
                <a:lnTo>
                  <a:pt x="2592" y="656"/>
                </a:lnTo>
                <a:lnTo>
                  <a:pt x="2588" y="656"/>
                </a:lnTo>
                <a:lnTo>
                  <a:pt x="2585" y="654"/>
                </a:lnTo>
                <a:lnTo>
                  <a:pt x="2579" y="642"/>
                </a:lnTo>
                <a:lnTo>
                  <a:pt x="2573" y="639"/>
                </a:lnTo>
                <a:lnTo>
                  <a:pt x="2570" y="638"/>
                </a:lnTo>
                <a:lnTo>
                  <a:pt x="2568" y="638"/>
                </a:lnTo>
                <a:lnTo>
                  <a:pt x="2536" y="669"/>
                </a:lnTo>
                <a:lnTo>
                  <a:pt x="2532" y="666"/>
                </a:lnTo>
                <a:lnTo>
                  <a:pt x="2529" y="665"/>
                </a:lnTo>
                <a:lnTo>
                  <a:pt x="2523" y="654"/>
                </a:lnTo>
                <a:lnTo>
                  <a:pt x="2500" y="659"/>
                </a:lnTo>
                <a:lnTo>
                  <a:pt x="2499" y="656"/>
                </a:lnTo>
                <a:lnTo>
                  <a:pt x="2495" y="645"/>
                </a:lnTo>
                <a:lnTo>
                  <a:pt x="2482" y="646"/>
                </a:lnTo>
                <a:lnTo>
                  <a:pt x="2476" y="651"/>
                </a:lnTo>
                <a:lnTo>
                  <a:pt x="2469" y="641"/>
                </a:lnTo>
                <a:lnTo>
                  <a:pt x="2467" y="641"/>
                </a:lnTo>
                <a:lnTo>
                  <a:pt x="2464" y="636"/>
                </a:lnTo>
                <a:lnTo>
                  <a:pt x="2459" y="628"/>
                </a:lnTo>
                <a:lnTo>
                  <a:pt x="2456" y="629"/>
                </a:lnTo>
                <a:lnTo>
                  <a:pt x="2454" y="628"/>
                </a:lnTo>
                <a:lnTo>
                  <a:pt x="2453" y="628"/>
                </a:lnTo>
                <a:lnTo>
                  <a:pt x="2449" y="631"/>
                </a:lnTo>
                <a:lnTo>
                  <a:pt x="2447" y="631"/>
                </a:lnTo>
                <a:lnTo>
                  <a:pt x="2446" y="632"/>
                </a:lnTo>
                <a:lnTo>
                  <a:pt x="2443" y="633"/>
                </a:lnTo>
                <a:lnTo>
                  <a:pt x="2442" y="635"/>
                </a:lnTo>
                <a:lnTo>
                  <a:pt x="2440" y="636"/>
                </a:lnTo>
                <a:lnTo>
                  <a:pt x="2436" y="639"/>
                </a:lnTo>
                <a:lnTo>
                  <a:pt x="2436" y="641"/>
                </a:lnTo>
                <a:lnTo>
                  <a:pt x="2434" y="641"/>
                </a:lnTo>
                <a:lnTo>
                  <a:pt x="2433" y="642"/>
                </a:lnTo>
                <a:lnTo>
                  <a:pt x="2432" y="642"/>
                </a:lnTo>
                <a:lnTo>
                  <a:pt x="2432" y="642"/>
                </a:lnTo>
                <a:lnTo>
                  <a:pt x="2430" y="642"/>
                </a:lnTo>
                <a:lnTo>
                  <a:pt x="2429" y="643"/>
                </a:lnTo>
                <a:lnTo>
                  <a:pt x="2427" y="645"/>
                </a:lnTo>
                <a:lnTo>
                  <a:pt x="2426" y="645"/>
                </a:lnTo>
                <a:lnTo>
                  <a:pt x="2423" y="646"/>
                </a:lnTo>
                <a:lnTo>
                  <a:pt x="2422" y="649"/>
                </a:lnTo>
                <a:lnTo>
                  <a:pt x="2420" y="649"/>
                </a:lnTo>
                <a:lnTo>
                  <a:pt x="2419" y="649"/>
                </a:lnTo>
                <a:lnTo>
                  <a:pt x="2414" y="652"/>
                </a:lnTo>
                <a:lnTo>
                  <a:pt x="2413" y="654"/>
                </a:lnTo>
                <a:lnTo>
                  <a:pt x="2411" y="655"/>
                </a:lnTo>
                <a:lnTo>
                  <a:pt x="2410" y="655"/>
                </a:lnTo>
                <a:lnTo>
                  <a:pt x="2407" y="658"/>
                </a:lnTo>
                <a:lnTo>
                  <a:pt x="2406" y="658"/>
                </a:lnTo>
                <a:lnTo>
                  <a:pt x="2404" y="659"/>
                </a:lnTo>
                <a:lnTo>
                  <a:pt x="2403" y="661"/>
                </a:lnTo>
                <a:lnTo>
                  <a:pt x="2401" y="661"/>
                </a:lnTo>
                <a:lnTo>
                  <a:pt x="2400" y="662"/>
                </a:lnTo>
                <a:lnTo>
                  <a:pt x="2399" y="662"/>
                </a:lnTo>
                <a:lnTo>
                  <a:pt x="2397" y="664"/>
                </a:lnTo>
                <a:lnTo>
                  <a:pt x="2396" y="665"/>
                </a:lnTo>
                <a:lnTo>
                  <a:pt x="2394" y="665"/>
                </a:lnTo>
                <a:lnTo>
                  <a:pt x="2393" y="666"/>
                </a:lnTo>
                <a:lnTo>
                  <a:pt x="2390" y="668"/>
                </a:lnTo>
                <a:lnTo>
                  <a:pt x="2389" y="669"/>
                </a:lnTo>
                <a:lnTo>
                  <a:pt x="2386" y="671"/>
                </a:lnTo>
                <a:lnTo>
                  <a:pt x="2384" y="671"/>
                </a:lnTo>
                <a:lnTo>
                  <a:pt x="2381" y="674"/>
                </a:lnTo>
                <a:lnTo>
                  <a:pt x="2380" y="675"/>
                </a:lnTo>
                <a:lnTo>
                  <a:pt x="2379" y="675"/>
                </a:lnTo>
                <a:lnTo>
                  <a:pt x="2377" y="676"/>
                </a:lnTo>
                <a:lnTo>
                  <a:pt x="2376" y="676"/>
                </a:lnTo>
                <a:lnTo>
                  <a:pt x="2374" y="676"/>
                </a:lnTo>
                <a:lnTo>
                  <a:pt x="2373" y="676"/>
                </a:lnTo>
                <a:lnTo>
                  <a:pt x="2369" y="679"/>
                </a:lnTo>
                <a:lnTo>
                  <a:pt x="2367" y="681"/>
                </a:lnTo>
                <a:lnTo>
                  <a:pt x="2367" y="681"/>
                </a:lnTo>
                <a:lnTo>
                  <a:pt x="2366" y="682"/>
                </a:lnTo>
                <a:lnTo>
                  <a:pt x="2364" y="684"/>
                </a:lnTo>
                <a:lnTo>
                  <a:pt x="2361" y="685"/>
                </a:lnTo>
                <a:lnTo>
                  <a:pt x="2360" y="685"/>
                </a:lnTo>
                <a:lnTo>
                  <a:pt x="2360" y="686"/>
                </a:lnTo>
                <a:lnTo>
                  <a:pt x="2358" y="686"/>
                </a:lnTo>
                <a:lnTo>
                  <a:pt x="2356" y="688"/>
                </a:lnTo>
                <a:lnTo>
                  <a:pt x="2356" y="689"/>
                </a:lnTo>
                <a:lnTo>
                  <a:pt x="2354" y="689"/>
                </a:lnTo>
                <a:lnTo>
                  <a:pt x="2353" y="691"/>
                </a:lnTo>
                <a:lnTo>
                  <a:pt x="2351" y="691"/>
                </a:lnTo>
                <a:lnTo>
                  <a:pt x="2348" y="692"/>
                </a:lnTo>
                <a:lnTo>
                  <a:pt x="2347" y="694"/>
                </a:lnTo>
                <a:lnTo>
                  <a:pt x="2346" y="694"/>
                </a:lnTo>
                <a:lnTo>
                  <a:pt x="2346" y="695"/>
                </a:lnTo>
                <a:lnTo>
                  <a:pt x="2343" y="696"/>
                </a:lnTo>
                <a:lnTo>
                  <a:pt x="2341" y="696"/>
                </a:lnTo>
                <a:lnTo>
                  <a:pt x="2341" y="698"/>
                </a:lnTo>
                <a:lnTo>
                  <a:pt x="2338" y="699"/>
                </a:lnTo>
                <a:lnTo>
                  <a:pt x="2337" y="698"/>
                </a:lnTo>
                <a:lnTo>
                  <a:pt x="2337" y="699"/>
                </a:lnTo>
                <a:lnTo>
                  <a:pt x="2334" y="701"/>
                </a:lnTo>
                <a:lnTo>
                  <a:pt x="2333" y="702"/>
                </a:lnTo>
                <a:lnTo>
                  <a:pt x="2331" y="704"/>
                </a:lnTo>
                <a:lnTo>
                  <a:pt x="2330" y="705"/>
                </a:lnTo>
                <a:lnTo>
                  <a:pt x="2328" y="705"/>
                </a:lnTo>
                <a:lnTo>
                  <a:pt x="2327" y="707"/>
                </a:lnTo>
                <a:lnTo>
                  <a:pt x="2326" y="707"/>
                </a:lnTo>
                <a:lnTo>
                  <a:pt x="2324" y="708"/>
                </a:lnTo>
                <a:lnTo>
                  <a:pt x="2321" y="709"/>
                </a:lnTo>
                <a:lnTo>
                  <a:pt x="2320" y="711"/>
                </a:lnTo>
                <a:lnTo>
                  <a:pt x="2317" y="711"/>
                </a:lnTo>
                <a:lnTo>
                  <a:pt x="2316" y="711"/>
                </a:lnTo>
                <a:lnTo>
                  <a:pt x="2314" y="712"/>
                </a:lnTo>
                <a:lnTo>
                  <a:pt x="2313" y="714"/>
                </a:lnTo>
                <a:lnTo>
                  <a:pt x="2311" y="714"/>
                </a:lnTo>
                <a:lnTo>
                  <a:pt x="2308" y="717"/>
                </a:lnTo>
                <a:lnTo>
                  <a:pt x="2306" y="718"/>
                </a:lnTo>
                <a:lnTo>
                  <a:pt x="2298" y="722"/>
                </a:lnTo>
                <a:lnTo>
                  <a:pt x="2295" y="725"/>
                </a:lnTo>
                <a:lnTo>
                  <a:pt x="2293" y="727"/>
                </a:lnTo>
                <a:lnTo>
                  <a:pt x="2290" y="728"/>
                </a:lnTo>
                <a:lnTo>
                  <a:pt x="2288" y="729"/>
                </a:lnTo>
                <a:lnTo>
                  <a:pt x="2280" y="737"/>
                </a:lnTo>
                <a:lnTo>
                  <a:pt x="2277" y="738"/>
                </a:lnTo>
                <a:lnTo>
                  <a:pt x="2277" y="739"/>
                </a:lnTo>
                <a:lnTo>
                  <a:pt x="2227" y="761"/>
                </a:lnTo>
                <a:lnTo>
                  <a:pt x="2222" y="762"/>
                </a:lnTo>
                <a:lnTo>
                  <a:pt x="2197" y="785"/>
                </a:lnTo>
                <a:lnTo>
                  <a:pt x="2188" y="792"/>
                </a:lnTo>
                <a:lnTo>
                  <a:pt x="2178" y="798"/>
                </a:lnTo>
                <a:lnTo>
                  <a:pt x="2177" y="797"/>
                </a:lnTo>
                <a:lnTo>
                  <a:pt x="2177" y="795"/>
                </a:lnTo>
                <a:lnTo>
                  <a:pt x="2172" y="791"/>
                </a:lnTo>
                <a:lnTo>
                  <a:pt x="2094" y="682"/>
                </a:lnTo>
                <a:lnTo>
                  <a:pt x="2089" y="675"/>
                </a:lnTo>
                <a:lnTo>
                  <a:pt x="2085" y="676"/>
                </a:lnTo>
                <a:lnTo>
                  <a:pt x="2081" y="672"/>
                </a:lnTo>
                <a:lnTo>
                  <a:pt x="2071" y="676"/>
                </a:lnTo>
                <a:lnTo>
                  <a:pt x="2069" y="678"/>
                </a:lnTo>
                <a:lnTo>
                  <a:pt x="2058" y="669"/>
                </a:lnTo>
                <a:lnTo>
                  <a:pt x="2043" y="662"/>
                </a:lnTo>
                <a:lnTo>
                  <a:pt x="2048" y="679"/>
                </a:lnTo>
                <a:lnTo>
                  <a:pt x="2049" y="688"/>
                </a:lnTo>
                <a:lnTo>
                  <a:pt x="2046" y="695"/>
                </a:lnTo>
                <a:lnTo>
                  <a:pt x="2038" y="701"/>
                </a:lnTo>
                <a:lnTo>
                  <a:pt x="2028" y="705"/>
                </a:lnTo>
                <a:lnTo>
                  <a:pt x="2010" y="705"/>
                </a:lnTo>
                <a:lnTo>
                  <a:pt x="1966" y="695"/>
                </a:lnTo>
                <a:lnTo>
                  <a:pt x="1942" y="698"/>
                </a:lnTo>
                <a:lnTo>
                  <a:pt x="1916" y="715"/>
                </a:lnTo>
                <a:lnTo>
                  <a:pt x="1897" y="739"/>
                </a:lnTo>
                <a:lnTo>
                  <a:pt x="1863" y="767"/>
                </a:lnTo>
                <a:lnTo>
                  <a:pt x="1830" y="784"/>
                </a:lnTo>
                <a:lnTo>
                  <a:pt x="1747" y="821"/>
                </a:lnTo>
                <a:lnTo>
                  <a:pt x="1713" y="834"/>
                </a:lnTo>
                <a:lnTo>
                  <a:pt x="1693" y="844"/>
                </a:lnTo>
                <a:lnTo>
                  <a:pt x="1685" y="847"/>
                </a:lnTo>
                <a:lnTo>
                  <a:pt x="1678" y="841"/>
                </a:lnTo>
                <a:lnTo>
                  <a:pt x="1668" y="835"/>
                </a:lnTo>
                <a:lnTo>
                  <a:pt x="1662" y="831"/>
                </a:lnTo>
                <a:lnTo>
                  <a:pt x="1651" y="827"/>
                </a:lnTo>
                <a:lnTo>
                  <a:pt x="1645" y="823"/>
                </a:lnTo>
                <a:lnTo>
                  <a:pt x="1640" y="821"/>
                </a:lnTo>
                <a:lnTo>
                  <a:pt x="1634" y="821"/>
                </a:lnTo>
                <a:lnTo>
                  <a:pt x="1632" y="821"/>
                </a:lnTo>
                <a:lnTo>
                  <a:pt x="1629" y="820"/>
                </a:lnTo>
                <a:lnTo>
                  <a:pt x="1625" y="820"/>
                </a:lnTo>
                <a:lnTo>
                  <a:pt x="1624" y="820"/>
                </a:lnTo>
                <a:lnTo>
                  <a:pt x="1621" y="821"/>
                </a:lnTo>
                <a:lnTo>
                  <a:pt x="1617" y="823"/>
                </a:lnTo>
                <a:lnTo>
                  <a:pt x="1607" y="825"/>
                </a:lnTo>
                <a:lnTo>
                  <a:pt x="1605" y="825"/>
                </a:lnTo>
                <a:lnTo>
                  <a:pt x="1594" y="827"/>
                </a:lnTo>
                <a:lnTo>
                  <a:pt x="1592" y="827"/>
                </a:lnTo>
                <a:lnTo>
                  <a:pt x="1585" y="828"/>
                </a:lnTo>
                <a:lnTo>
                  <a:pt x="1584" y="828"/>
                </a:lnTo>
                <a:lnTo>
                  <a:pt x="1581" y="828"/>
                </a:lnTo>
                <a:lnTo>
                  <a:pt x="1579" y="828"/>
                </a:lnTo>
                <a:lnTo>
                  <a:pt x="1575" y="830"/>
                </a:lnTo>
                <a:lnTo>
                  <a:pt x="1564" y="831"/>
                </a:lnTo>
                <a:lnTo>
                  <a:pt x="1558" y="833"/>
                </a:lnTo>
                <a:lnTo>
                  <a:pt x="1552" y="834"/>
                </a:lnTo>
                <a:lnTo>
                  <a:pt x="1546" y="835"/>
                </a:lnTo>
                <a:lnTo>
                  <a:pt x="1539" y="837"/>
                </a:lnTo>
                <a:lnTo>
                  <a:pt x="1535" y="838"/>
                </a:lnTo>
                <a:lnTo>
                  <a:pt x="1532" y="838"/>
                </a:lnTo>
                <a:lnTo>
                  <a:pt x="1531" y="840"/>
                </a:lnTo>
                <a:lnTo>
                  <a:pt x="1523" y="843"/>
                </a:lnTo>
                <a:lnTo>
                  <a:pt x="1522" y="844"/>
                </a:lnTo>
                <a:lnTo>
                  <a:pt x="1516" y="847"/>
                </a:lnTo>
                <a:lnTo>
                  <a:pt x="1512" y="848"/>
                </a:lnTo>
                <a:lnTo>
                  <a:pt x="1511" y="848"/>
                </a:lnTo>
                <a:lnTo>
                  <a:pt x="1509" y="848"/>
                </a:lnTo>
                <a:lnTo>
                  <a:pt x="1508" y="850"/>
                </a:lnTo>
                <a:lnTo>
                  <a:pt x="1508" y="850"/>
                </a:lnTo>
                <a:lnTo>
                  <a:pt x="1502" y="853"/>
                </a:lnTo>
                <a:lnTo>
                  <a:pt x="1498" y="854"/>
                </a:lnTo>
                <a:lnTo>
                  <a:pt x="1496" y="856"/>
                </a:lnTo>
                <a:lnTo>
                  <a:pt x="1495" y="857"/>
                </a:lnTo>
                <a:lnTo>
                  <a:pt x="1493" y="858"/>
                </a:lnTo>
                <a:lnTo>
                  <a:pt x="1491" y="860"/>
                </a:lnTo>
                <a:lnTo>
                  <a:pt x="1489" y="861"/>
                </a:lnTo>
                <a:lnTo>
                  <a:pt x="1483" y="866"/>
                </a:lnTo>
                <a:lnTo>
                  <a:pt x="1483" y="867"/>
                </a:lnTo>
                <a:lnTo>
                  <a:pt x="1481" y="870"/>
                </a:lnTo>
                <a:lnTo>
                  <a:pt x="1478" y="873"/>
                </a:lnTo>
                <a:lnTo>
                  <a:pt x="1476" y="874"/>
                </a:lnTo>
                <a:lnTo>
                  <a:pt x="1476" y="876"/>
                </a:lnTo>
                <a:lnTo>
                  <a:pt x="1475" y="878"/>
                </a:lnTo>
                <a:lnTo>
                  <a:pt x="1473" y="881"/>
                </a:lnTo>
                <a:lnTo>
                  <a:pt x="1473" y="883"/>
                </a:lnTo>
                <a:lnTo>
                  <a:pt x="1472" y="884"/>
                </a:lnTo>
                <a:lnTo>
                  <a:pt x="1455" y="883"/>
                </a:lnTo>
                <a:lnTo>
                  <a:pt x="1439" y="881"/>
                </a:lnTo>
                <a:lnTo>
                  <a:pt x="1429" y="878"/>
                </a:lnTo>
                <a:lnTo>
                  <a:pt x="1419" y="877"/>
                </a:lnTo>
                <a:lnTo>
                  <a:pt x="1415" y="877"/>
                </a:lnTo>
                <a:lnTo>
                  <a:pt x="1407" y="876"/>
                </a:lnTo>
                <a:lnTo>
                  <a:pt x="1395" y="873"/>
                </a:lnTo>
                <a:lnTo>
                  <a:pt x="1385" y="871"/>
                </a:lnTo>
                <a:lnTo>
                  <a:pt x="1359" y="847"/>
                </a:lnTo>
                <a:lnTo>
                  <a:pt x="1365" y="833"/>
                </a:lnTo>
                <a:lnTo>
                  <a:pt x="1370" y="814"/>
                </a:lnTo>
                <a:lnTo>
                  <a:pt x="1420" y="808"/>
                </a:lnTo>
                <a:lnTo>
                  <a:pt x="1435" y="831"/>
                </a:lnTo>
                <a:lnTo>
                  <a:pt x="1462" y="823"/>
                </a:lnTo>
                <a:lnTo>
                  <a:pt x="1458" y="815"/>
                </a:lnTo>
                <a:lnTo>
                  <a:pt x="1460" y="815"/>
                </a:lnTo>
                <a:lnTo>
                  <a:pt x="1460" y="808"/>
                </a:lnTo>
                <a:lnTo>
                  <a:pt x="1462" y="810"/>
                </a:lnTo>
                <a:lnTo>
                  <a:pt x="1463" y="811"/>
                </a:lnTo>
                <a:lnTo>
                  <a:pt x="1463" y="813"/>
                </a:lnTo>
                <a:lnTo>
                  <a:pt x="1463" y="815"/>
                </a:lnTo>
                <a:lnTo>
                  <a:pt x="1463" y="818"/>
                </a:lnTo>
                <a:lnTo>
                  <a:pt x="1462" y="824"/>
                </a:lnTo>
                <a:lnTo>
                  <a:pt x="1463" y="827"/>
                </a:lnTo>
                <a:lnTo>
                  <a:pt x="1463" y="828"/>
                </a:lnTo>
                <a:lnTo>
                  <a:pt x="1462" y="828"/>
                </a:lnTo>
                <a:lnTo>
                  <a:pt x="1459" y="830"/>
                </a:lnTo>
                <a:lnTo>
                  <a:pt x="1458" y="831"/>
                </a:lnTo>
                <a:lnTo>
                  <a:pt x="1455" y="834"/>
                </a:lnTo>
                <a:lnTo>
                  <a:pt x="1452" y="835"/>
                </a:lnTo>
                <a:lnTo>
                  <a:pt x="1448" y="840"/>
                </a:lnTo>
                <a:lnTo>
                  <a:pt x="1446" y="841"/>
                </a:lnTo>
                <a:lnTo>
                  <a:pt x="1445" y="847"/>
                </a:lnTo>
                <a:lnTo>
                  <a:pt x="1443" y="854"/>
                </a:lnTo>
                <a:lnTo>
                  <a:pt x="1448" y="857"/>
                </a:lnTo>
                <a:lnTo>
                  <a:pt x="1460" y="868"/>
                </a:lnTo>
                <a:lnTo>
                  <a:pt x="1462" y="866"/>
                </a:lnTo>
                <a:lnTo>
                  <a:pt x="1466" y="863"/>
                </a:lnTo>
                <a:lnTo>
                  <a:pt x="1472" y="857"/>
                </a:lnTo>
                <a:lnTo>
                  <a:pt x="1473" y="856"/>
                </a:lnTo>
                <a:lnTo>
                  <a:pt x="1468" y="851"/>
                </a:lnTo>
                <a:lnTo>
                  <a:pt x="1465" y="850"/>
                </a:lnTo>
                <a:lnTo>
                  <a:pt x="1465" y="848"/>
                </a:lnTo>
                <a:lnTo>
                  <a:pt x="1465" y="847"/>
                </a:lnTo>
                <a:lnTo>
                  <a:pt x="1465" y="846"/>
                </a:lnTo>
                <a:lnTo>
                  <a:pt x="1471" y="841"/>
                </a:lnTo>
                <a:lnTo>
                  <a:pt x="1472" y="841"/>
                </a:lnTo>
                <a:lnTo>
                  <a:pt x="1478" y="851"/>
                </a:lnTo>
                <a:lnTo>
                  <a:pt x="1481" y="850"/>
                </a:lnTo>
                <a:lnTo>
                  <a:pt x="1473" y="840"/>
                </a:lnTo>
                <a:lnTo>
                  <a:pt x="1471" y="835"/>
                </a:lnTo>
                <a:lnTo>
                  <a:pt x="1466" y="830"/>
                </a:lnTo>
                <a:lnTo>
                  <a:pt x="1465" y="827"/>
                </a:lnTo>
                <a:lnTo>
                  <a:pt x="1465" y="824"/>
                </a:lnTo>
                <a:lnTo>
                  <a:pt x="1466" y="818"/>
                </a:lnTo>
                <a:lnTo>
                  <a:pt x="1466" y="815"/>
                </a:lnTo>
                <a:lnTo>
                  <a:pt x="1466" y="813"/>
                </a:lnTo>
                <a:lnTo>
                  <a:pt x="1465" y="811"/>
                </a:lnTo>
                <a:lnTo>
                  <a:pt x="1463" y="808"/>
                </a:lnTo>
                <a:lnTo>
                  <a:pt x="1460" y="804"/>
                </a:lnTo>
                <a:lnTo>
                  <a:pt x="1456" y="801"/>
                </a:lnTo>
                <a:lnTo>
                  <a:pt x="1456" y="798"/>
                </a:lnTo>
                <a:lnTo>
                  <a:pt x="1452" y="795"/>
                </a:lnTo>
                <a:lnTo>
                  <a:pt x="1450" y="794"/>
                </a:lnTo>
                <a:lnTo>
                  <a:pt x="1445" y="790"/>
                </a:lnTo>
                <a:lnTo>
                  <a:pt x="1492" y="715"/>
                </a:lnTo>
                <a:lnTo>
                  <a:pt x="1482" y="711"/>
                </a:lnTo>
                <a:lnTo>
                  <a:pt x="1455" y="698"/>
                </a:lnTo>
                <a:lnTo>
                  <a:pt x="1440" y="691"/>
                </a:lnTo>
                <a:lnTo>
                  <a:pt x="1422" y="681"/>
                </a:lnTo>
                <a:lnTo>
                  <a:pt x="1425" y="675"/>
                </a:lnTo>
                <a:lnTo>
                  <a:pt x="1418" y="671"/>
                </a:lnTo>
                <a:lnTo>
                  <a:pt x="1418" y="669"/>
                </a:lnTo>
                <a:lnTo>
                  <a:pt x="1413" y="674"/>
                </a:lnTo>
                <a:lnTo>
                  <a:pt x="1412" y="675"/>
                </a:lnTo>
                <a:lnTo>
                  <a:pt x="1410" y="675"/>
                </a:lnTo>
                <a:lnTo>
                  <a:pt x="1409" y="675"/>
                </a:lnTo>
                <a:lnTo>
                  <a:pt x="1396" y="675"/>
                </a:lnTo>
                <a:lnTo>
                  <a:pt x="1387" y="675"/>
                </a:lnTo>
                <a:lnTo>
                  <a:pt x="1359" y="672"/>
                </a:lnTo>
                <a:lnTo>
                  <a:pt x="1323" y="669"/>
                </a:lnTo>
                <a:lnTo>
                  <a:pt x="1319" y="668"/>
                </a:lnTo>
                <a:lnTo>
                  <a:pt x="1317" y="669"/>
                </a:lnTo>
                <a:lnTo>
                  <a:pt x="1317" y="671"/>
                </a:lnTo>
                <a:lnTo>
                  <a:pt x="1314" y="676"/>
                </a:lnTo>
                <a:lnTo>
                  <a:pt x="1313" y="679"/>
                </a:lnTo>
                <a:lnTo>
                  <a:pt x="1312" y="679"/>
                </a:lnTo>
                <a:lnTo>
                  <a:pt x="1309" y="681"/>
                </a:lnTo>
                <a:lnTo>
                  <a:pt x="1306" y="679"/>
                </a:lnTo>
                <a:lnTo>
                  <a:pt x="1306" y="681"/>
                </a:lnTo>
                <a:lnTo>
                  <a:pt x="1303" y="679"/>
                </a:lnTo>
                <a:lnTo>
                  <a:pt x="1297" y="676"/>
                </a:lnTo>
                <a:lnTo>
                  <a:pt x="1291" y="674"/>
                </a:lnTo>
                <a:lnTo>
                  <a:pt x="1277" y="666"/>
                </a:lnTo>
                <a:lnTo>
                  <a:pt x="1267" y="661"/>
                </a:lnTo>
                <a:lnTo>
                  <a:pt x="1253" y="665"/>
                </a:lnTo>
                <a:lnTo>
                  <a:pt x="1254" y="666"/>
                </a:lnTo>
                <a:lnTo>
                  <a:pt x="1260" y="675"/>
                </a:lnTo>
                <a:lnTo>
                  <a:pt x="1263" y="679"/>
                </a:lnTo>
                <a:lnTo>
                  <a:pt x="1266" y="684"/>
                </a:lnTo>
                <a:lnTo>
                  <a:pt x="1273" y="695"/>
                </a:lnTo>
                <a:lnTo>
                  <a:pt x="1274" y="698"/>
                </a:lnTo>
                <a:lnTo>
                  <a:pt x="1281" y="709"/>
                </a:lnTo>
                <a:lnTo>
                  <a:pt x="1283" y="711"/>
                </a:lnTo>
                <a:lnTo>
                  <a:pt x="1283" y="711"/>
                </a:lnTo>
                <a:lnTo>
                  <a:pt x="1286" y="715"/>
                </a:lnTo>
                <a:lnTo>
                  <a:pt x="1286" y="721"/>
                </a:lnTo>
                <a:lnTo>
                  <a:pt x="1289" y="727"/>
                </a:lnTo>
                <a:lnTo>
                  <a:pt x="1289" y="729"/>
                </a:lnTo>
                <a:lnTo>
                  <a:pt x="1289" y="737"/>
                </a:lnTo>
                <a:lnTo>
                  <a:pt x="1287" y="739"/>
                </a:lnTo>
                <a:lnTo>
                  <a:pt x="1287" y="742"/>
                </a:lnTo>
                <a:lnTo>
                  <a:pt x="1287" y="747"/>
                </a:lnTo>
                <a:lnTo>
                  <a:pt x="1284" y="747"/>
                </a:lnTo>
                <a:lnTo>
                  <a:pt x="1280" y="751"/>
                </a:lnTo>
                <a:lnTo>
                  <a:pt x="1279" y="752"/>
                </a:lnTo>
                <a:lnTo>
                  <a:pt x="1273" y="757"/>
                </a:lnTo>
                <a:lnTo>
                  <a:pt x="1269" y="762"/>
                </a:lnTo>
                <a:lnTo>
                  <a:pt x="1266" y="767"/>
                </a:lnTo>
                <a:lnTo>
                  <a:pt x="1263" y="768"/>
                </a:lnTo>
                <a:lnTo>
                  <a:pt x="1257" y="772"/>
                </a:lnTo>
                <a:lnTo>
                  <a:pt x="1253" y="774"/>
                </a:lnTo>
                <a:lnTo>
                  <a:pt x="1247" y="777"/>
                </a:lnTo>
                <a:lnTo>
                  <a:pt x="1240" y="780"/>
                </a:lnTo>
                <a:lnTo>
                  <a:pt x="1230" y="782"/>
                </a:lnTo>
                <a:lnTo>
                  <a:pt x="1227" y="784"/>
                </a:lnTo>
                <a:lnTo>
                  <a:pt x="1223" y="785"/>
                </a:lnTo>
                <a:lnTo>
                  <a:pt x="1220" y="787"/>
                </a:lnTo>
                <a:lnTo>
                  <a:pt x="1217" y="787"/>
                </a:lnTo>
                <a:lnTo>
                  <a:pt x="1213" y="788"/>
                </a:lnTo>
                <a:lnTo>
                  <a:pt x="1210" y="788"/>
                </a:lnTo>
                <a:lnTo>
                  <a:pt x="1206" y="788"/>
                </a:lnTo>
                <a:lnTo>
                  <a:pt x="1197" y="788"/>
                </a:lnTo>
                <a:lnTo>
                  <a:pt x="1191" y="790"/>
                </a:lnTo>
                <a:lnTo>
                  <a:pt x="1184" y="790"/>
                </a:lnTo>
                <a:lnTo>
                  <a:pt x="1175" y="791"/>
                </a:lnTo>
                <a:lnTo>
                  <a:pt x="1168" y="791"/>
                </a:lnTo>
                <a:lnTo>
                  <a:pt x="1160" y="791"/>
                </a:lnTo>
                <a:lnTo>
                  <a:pt x="1155" y="791"/>
                </a:lnTo>
                <a:lnTo>
                  <a:pt x="1145" y="790"/>
                </a:lnTo>
                <a:lnTo>
                  <a:pt x="1140" y="788"/>
                </a:lnTo>
                <a:lnTo>
                  <a:pt x="1131" y="787"/>
                </a:lnTo>
                <a:lnTo>
                  <a:pt x="1128" y="785"/>
                </a:lnTo>
                <a:lnTo>
                  <a:pt x="1122" y="785"/>
                </a:lnTo>
                <a:lnTo>
                  <a:pt x="1118" y="785"/>
                </a:lnTo>
                <a:lnTo>
                  <a:pt x="1111" y="784"/>
                </a:lnTo>
                <a:lnTo>
                  <a:pt x="1105" y="784"/>
                </a:lnTo>
                <a:lnTo>
                  <a:pt x="1104" y="784"/>
                </a:lnTo>
                <a:lnTo>
                  <a:pt x="1098" y="782"/>
                </a:lnTo>
                <a:lnTo>
                  <a:pt x="1095" y="782"/>
                </a:lnTo>
                <a:lnTo>
                  <a:pt x="1094" y="782"/>
                </a:lnTo>
                <a:lnTo>
                  <a:pt x="1091" y="781"/>
                </a:lnTo>
                <a:lnTo>
                  <a:pt x="1090" y="781"/>
                </a:lnTo>
                <a:lnTo>
                  <a:pt x="1088" y="781"/>
                </a:lnTo>
                <a:lnTo>
                  <a:pt x="1087" y="781"/>
                </a:lnTo>
                <a:lnTo>
                  <a:pt x="1085" y="781"/>
                </a:lnTo>
                <a:lnTo>
                  <a:pt x="1084" y="781"/>
                </a:lnTo>
                <a:lnTo>
                  <a:pt x="1081" y="780"/>
                </a:lnTo>
                <a:lnTo>
                  <a:pt x="1080" y="778"/>
                </a:lnTo>
                <a:lnTo>
                  <a:pt x="1078" y="778"/>
                </a:lnTo>
                <a:lnTo>
                  <a:pt x="1075" y="777"/>
                </a:lnTo>
                <a:lnTo>
                  <a:pt x="1072" y="777"/>
                </a:lnTo>
                <a:lnTo>
                  <a:pt x="1069" y="775"/>
                </a:lnTo>
                <a:lnTo>
                  <a:pt x="1068" y="775"/>
                </a:lnTo>
                <a:lnTo>
                  <a:pt x="1065" y="774"/>
                </a:lnTo>
                <a:lnTo>
                  <a:pt x="1062" y="774"/>
                </a:lnTo>
                <a:lnTo>
                  <a:pt x="1061" y="772"/>
                </a:lnTo>
                <a:lnTo>
                  <a:pt x="1059" y="772"/>
                </a:lnTo>
                <a:lnTo>
                  <a:pt x="1058" y="772"/>
                </a:lnTo>
                <a:lnTo>
                  <a:pt x="1054" y="771"/>
                </a:lnTo>
                <a:lnTo>
                  <a:pt x="1052" y="770"/>
                </a:lnTo>
                <a:lnTo>
                  <a:pt x="1049" y="770"/>
                </a:lnTo>
                <a:lnTo>
                  <a:pt x="1047" y="770"/>
                </a:lnTo>
                <a:lnTo>
                  <a:pt x="1042" y="768"/>
                </a:lnTo>
                <a:lnTo>
                  <a:pt x="1039" y="768"/>
                </a:lnTo>
                <a:lnTo>
                  <a:pt x="1038" y="768"/>
                </a:lnTo>
                <a:lnTo>
                  <a:pt x="1037" y="768"/>
                </a:lnTo>
                <a:lnTo>
                  <a:pt x="1035" y="768"/>
                </a:lnTo>
                <a:lnTo>
                  <a:pt x="1034" y="767"/>
                </a:lnTo>
                <a:lnTo>
                  <a:pt x="1032" y="767"/>
                </a:lnTo>
                <a:lnTo>
                  <a:pt x="1031" y="767"/>
                </a:lnTo>
                <a:lnTo>
                  <a:pt x="1029" y="767"/>
                </a:lnTo>
                <a:lnTo>
                  <a:pt x="1028" y="765"/>
                </a:lnTo>
                <a:lnTo>
                  <a:pt x="1027" y="765"/>
                </a:lnTo>
                <a:lnTo>
                  <a:pt x="1025" y="765"/>
                </a:lnTo>
                <a:lnTo>
                  <a:pt x="1024" y="764"/>
                </a:lnTo>
                <a:lnTo>
                  <a:pt x="1022" y="764"/>
                </a:lnTo>
                <a:lnTo>
                  <a:pt x="1021" y="764"/>
                </a:lnTo>
                <a:lnTo>
                  <a:pt x="1019" y="762"/>
                </a:lnTo>
                <a:lnTo>
                  <a:pt x="1016" y="761"/>
                </a:lnTo>
                <a:lnTo>
                  <a:pt x="1015" y="761"/>
                </a:lnTo>
                <a:lnTo>
                  <a:pt x="1014" y="761"/>
                </a:lnTo>
                <a:lnTo>
                  <a:pt x="1011" y="760"/>
                </a:lnTo>
                <a:lnTo>
                  <a:pt x="1009" y="758"/>
                </a:lnTo>
                <a:lnTo>
                  <a:pt x="1008" y="758"/>
                </a:lnTo>
                <a:lnTo>
                  <a:pt x="1006" y="757"/>
                </a:lnTo>
                <a:lnTo>
                  <a:pt x="1004" y="755"/>
                </a:lnTo>
                <a:lnTo>
                  <a:pt x="1002" y="754"/>
                </a:lnTo>
                <a:lnTo>
                  <a:pt x="1001" y="751"/>
                </a:lnTo>
                <a:lnTo>
                  <a:pt x="998" y="751"/>
                </a:lnTo>
                <a:lnTo>
                  <a:pt x="996" y="750"/>
                </a:lnTo>
                <a:lnTo>
                  <a:pt x="995" y="748"/>
                </a:lnTo>
                <a:lnTo>
                  <a:pt x="992" y="747"/>
                </a:lnTo>
                <a:lnTo>
                  <a:pt x="992" y="747"/>
                </a:lnTo>
                <a:lnTo>
                  <a:pt x="991" y="745"/>
                </a:lnTo>
                <a:lnTo>
                  <a:pt x="989" y="744"/>
                </a:lnTo>
                <a:lnTo>
                  <a:pt x="986" y="742"/>
                </a:lnTo>
                <a:lnTo>
                  <a:pt x="984" y="741"/>
                </a:lnTo>
                <a:lnTo>
                  <a:pt x="982" y="738"/>
                </a:lnTo>
                <a:lnTo>
                  <a:pt x="979" y="737"/>
                </a:lnTo>
                <a:lnTo>
                  <a:pt x="976" y="735"/>
                </a:lnTo>
                <a:lnTo>
                  <a:pt x="974" y="734"/>
                </a:lnTo>
                <a:lnTo>
                  <a:pt x="972" y="732"/>
                </a:lnTo>
                <a:lnTo>
                  <a:pt x="969" y="731"/>
                </a:lnTo>
                <a:lnTo>
                  <a:pt x="966" y="731"/>
                </a:lnTo>
                <a:lnTo>
                  <a:pt x="963" y="729"/>
                </a:lnTo>
                <a:lnTo>
                  <a:pt x="962" y="728"/>
                </a:lnTo>
                <a:lnTo>
                  <a:pt x="959" y="728"/>
                </a:lnTo>
                <a:lnTo>
                  <a:pt x="958" y="728"/>
                </a:lnTo>
                <a:lnTo>
                  <a:pt x="958" y="727"/>
                </a:lnTo>
                <a:lnTo>
                  <a:pt x="955" y="727"/>
                </a:lnTo>
                <a:lnTo>
                  <a:pt x="953" y="727"/>
                </a:lnTo>
                <a:lnTo>
                  <a:pt x="952" y="727"/>
                </a:lnTo>
                <a:lnTo>
                  <a:pt x="951" y="727"/>
                </a:lnTo>
                <a:lnTo>
                  <a:pt x="949" y="727"/>
                </a:lnTo>
                <a:lnTo>
                  <a:pt x="946" y="727"/>
                </a:lnTo>
                <a:lnTo>
                  <a:pt x="943" y="727"/>
                </a:lnTo>
                <a:lnTo>
                  <a:pt x="941" y="727"/>
                </a:lnTo>
                <a:lnTo>
                  <a:pt x="938" y="727"/>
                </a:lnTo>
                <a:lnTo>
                  <a:pt x="936" y="728"/>
                </a:lnTo>
                <a:lnTo>
                  <a:pt x="935" y="728"/>
                </a:lnTo>
                <a:lnTo>
                  <a:pt x="933" y="729"/>
                </a:lnTo>
                <a:lnTo>
                  <a:pt x="932" y="735"/>
                </a:lnTo>
                <a:lnTo>
                  <a:pt x="929" y="739"/>
                </a:lnTo>
                <a:lnTo>
                  <a:pt x="922" y="747"/>
                </a:lnTo>
                <a:lnTo>
                  <a:pt x="911" y="754"/>
                </a:lnTo>
                <a:lnTo>
                  <a:pt x="905" y="760"/>
                </a:lnTo>
                <a:lnTo>
                  <a:pt x="895" y="768"/>
                </a:lnTo>
                <a:lnTo>
                  <a:pt x="892" y="771"/>
                </a:lnTo>
                <a:lnTo>
                  <a:pt x="890" y="772"/>
                </a:lnTo>
                <a:lnTo>
                  <a:pt x="889" y="777"/>
                </a:lnTo>
                <a:lnTo>
                  <a:pt x="888" y="781"/>
                </a:lnTo>
                <a:lnTo>
                  <a:pt x="886" y="782"/>
                </a:lnTo>
                <a:lnTo>
                  <a:pt x="883" y="792"/>
                </a:lnTo>
                <a:lnTo>
                  <a:pt x="883" y="794"/>
                </a:lnTo>
                <a:lnTo>
                  <a:pt x="883" y="797"/>
                </a:lnTo>
                <a:lnTo>
                  <a:pt x="883" y="800"/>
                </a:lnTo>
                <a:lnTo>
                  <a:pt x="883" y="803"/>
                </a:lnTo>
                <a:lnTo>
                  <a:pt x="883" y="805"/>
                </a:lnTo>
                <a:lnTo>
                  <a:pt x="885" y="807"/>
                </a:lnTo>
                <a:lnTo>
                  <a:pt x="886" y="810"/>
                </a:lnTo>
                <a:lnTo>
                  <a:pt x="888" y="810"/>
                </a:lnTo>
                <a:lnTo>
                  <a:pt x="890" y="810"/>
                </a:lnTo>
                <a:lnTo>
                  <a:pt x="909" y="807"/>
                </a:lnTo>
                <a:lnTo>
                  <a:pt x="921" y="803"/>
                </a:lnTo>
                <a:lnTo>
                  <a:pt x="926" y="801"/>
                </a:lnTo>
                <a:lnTo>
                  <a:pt x="929" y="804"/>
                </a:lnTo>
                <a:lnTo>
                  <a:pt x="932" y="804"/>
                </a:lnTo>
                <a:lnTo>
                  <a:pt x="936" y="813"/>
                </a:lnTo>
                <a:lnTo>
                  <a:pt x="938" y="817"/>
                </a:lnTo>
                <a:lnTo>
                  <a:pt x="936" y="823"/>
                </a:lnTo>
                <a:lnTo>
                  <a:pt x="909" y="853"/>
                </a:lnTo>
                <a:lnTo>
                  <a:pt x="919" y="857"/>
                </a:lnTo>
                <a:lnTo>
                  <a:pt x="921" y="858"/>
                </a:lnTo>
                <a:lnTo>
                  <a:pt x="928" y="858"/>
                </a:lnTo>
                <a:lnTo>
                  <a:pt x="942" y="861"/>
                </a:lnTo>
                <a:lnTo>
                  <a:pt x="945" y="861"/>
                </a:lnTo>
                <a:lnTo>
                  <a:pt x="942" y="870"/>
                </a:lnTo>
                <a:lnTo>
                  <a:pt x="941" y="873"/>
                </a:lnTo>
                <a:lnTo>
                  <a:pt x="935" y="881"/>
                </a:lnTo>
                <a:lnTo>
                  <a:pt x="958" y="899"/>
                </a:lnTo>
                <a:lnTo>
                  <a:pt x="968" y="886"/>
                </a:lnTo>
                <a:lnTo>
                  <a:pt x="981" y="870"/>
                </a:lnTo>
                <a:lnTo>
                  <a:pt x="988" y="868"/>
                </a:lnTo>
                <a:lnTo>
                  <a:pt x="989" y="868"/>
                </a:lnTo>
                <a:lnTo>
                  <a:pt x="1008" y="884"/>
                </a:lnTo>
                <a:lnTo>
                  <a:pt x="1002" y="887"/>
                </a:lnTo>
                <a:lnTo>
                  <a:pt x="1001" y="890"/>
                </a:lnTo>
                <a:lnTo>
                  <a:pt x="1004" y="893"/>
                </a:lnTo>
                <a:lnTo>
                  <a:pt x="1009" y="896"/>
                </a:lnTo>
                <a:lnTo>
                  <a:pt x="1012" y="899"/>
                </a:lnTo>
                <a:lnTo>
                  <a:pt x="1009" y="901"/>
                </a:lnTo>
                <a:lnTo>
                  <a:pt x="1004" y="909"/>
                </a:lnTo>
                <a:lnTo>
                  <a:pt x="1006" y="911"/>
                </a:lnTo>
                <a:lnTo>
                  <a:pt x="992" y="927"/>
                </a:lnTo>
                <a:lnTo>
                  <a:pt x="988" y="921"/>
                </a:lnTo>
                <a:lnTo>
                  <a:pt x="982" y="919"/>
                </a:lnTo>
                <a:lnTo>
                  <a:pt x="981" y="919"/>
                </a:lnTo>
                <a:lnTo>
                  <a:pt x="966" y="936"/>
                </a:lnTo>
                <a:lnTo>
                  <a:pt x="952" y="953"/>
                </a:lnTo>
                <a:lnTo>
                  <a:pt x="945" y="960"/>
                </a:lnTo>
                <a:lnTo>
                  <a:pt x="943" y="962"/>
                </a:lnTo>
                <a:lnTo>
                  <a:pt x="929" y="977"/>
                </a:lnTo>
                <a:lnTo>
                  <a:pt x="932" y="982"/>
                </a:lnTo>
                <a:lnTo>
                  <a:pt x="933" y="983"/>
                </a:lnTo>
                <a:lnTo>
                  <a:pt x="911" y="996"/>
                </a:lnTo>
                <a:lnTo>
                  <a:pt x="898" y="1009"/>
                </a:lnTo>
                <a:lnTo>
                  <a:pt x="896" y="1009"/>
                </a:lnTo>
                <a:lnTo>
                  <a:pt x="895" y="1015"/>
                </a:lnTo>
                <a:lnTo>
                  <a:pt x="893" y="1016"/>
                </a:lnTo>
                <a:lnTo>
                  <a:pt x="900" y="1039"/>
                </a:lnTo>
                <a:lnTo>
                  <a:pt x="886" y="1040"/>
                </a:lnTo>
                <a:lnTo>
                  <a:pt x="873" y="1040"/>
                </a:lnTo>
                <a:lnTo>
                  <a:pt x="866" y="1042"/>
                </a:lnTo>
                <a:lnTo>
                  <a:pt x="870" y="1056"/>
                </a:lnTo>
                <a:lnTo>
                  <a:pt x="865" y="1058"/>
                </a:lnTo>
                <a:lnTo>
                  <a:pt x="859" y="1060"/>
                </a:lnTo>
                <a:lnTo>
                  <a:pt x="846" y="1065"/>
                </a:lnTo>
                <a:lnTo>
                  <a:pt x="843" y="1065"/>
                </a:lnTo>
                <a:lnTo>
                  <a:pt x="846" y="1093"/>
                </a:lnTo>
                <a:lnTo>
                  <a:pt x="846" y="1095"/>
                </a:lnTo>
                <a:lnTo>
                  <a:pt x="845" y="1098"/>
                </a:lnTo>
                <a:lnTo>
                  <a:pt x="842" y="1098"/>
                </a:lnTo>
                <a:lnTo>
                  <a:pt x="835" y="1101"/>
                </a:lnTo>
                <a:lnTo>
                  <a:pt x="823" y="1105"/>
                </a:lnTo>
                <a:lnTo>
                  <a:pt x="816" y="1109"/>
                </a:lnTo>
                <a:lnTo>
                  <a:pt x="806" y="1112"/>
                </a:lnTo>
                <a:lnTo>
                  <a:pt x="799" y="1115"/>
                </a:lnTo>
                <a:lnTo>
                  <a:pt x="794" y="1116"/>
                </a:lnTo>
                <a:lnTo>
                  <a:pt x="789" y="1116"/>
                </a:lnTo>
                <a:lnTo>
                  <a:pt x="783" y="1118"/>
                </a:lnTo>
                <a:lnTo>
                  <a:pt x="783" y="1119"/>
                </a:lnTo>
                <a:lnTo>
                  <a:pt x="782" y="1142"/>
                </a:lnTo>
                <a:lnTo>
                  <a:pt x="783" y="1155"/>
                </a:lnTo>
                <a:lnTo>
                  <a:pt x="780" y="1155"/>
                </a:lnTo>
                <a:lnTo>
                  <a:pt x="753" y="1155"/>
                </a:lnTo>
                <a:lnTo>
                  <a:pt x="757" y="1162"/>
                </a:lnTo>
                <a:lnTo>
                  <a:pt x="757" y="1166"/>
                </a:lnTo>
                <a:lnTo>
                  <a:pt x="753" y="1172"/>
                </a:lnTo>
                <a:lnTo>
                  <a:pt x="754" y="1175"/>
                </a:lnTo>
                <a:lnTo>
                  <a:pt x="756" y="1179"/>
                </a:lnTo>
                <a:lnTo>
                  <a:pt x="784" y="1169"/>
                </a:lnTo>
                <a:lnTo>
                  <a:pt x="790" y="1201"/>
                </a:lnTo>
                <a:lnTo>
                  <a:pt x="796" y="1224"/>
                </a:lnTo>
                <a:lnTo>
                  <a:pt x="797" y="1224"/>
                </a:lnTo>
                <a:lnTo>
                  <a:pt x="797" y="1227"/>
                </a:lnTo>
                <a:lnTo>
                  <a:pt x="799" y="1232"/>
                </a:lnTo>
                <a:lnTo>
                  <a:pt x="793" y="1232"/>
                </a:lnTo>
                <a:lnTo>
                  <a:pt x="789" y="1221"/>
                </a:lnTo>
                <a:lnTo>
                  <a:pt x="786" y="1221"/>
                </a:lnTo>
                <a:lnTo>
                  <a:pt x="783" y="1195"/>
                </a:lnTo>
                <a:lnTo>
                  <a:pt x="763" y="1204"/>
                </a:lnTo>
                <a:lnTo>
                  <a:pt x="773" y="1235"/>
                </a:lnTo>
                <a:lnTo>
                  <a:pt x="767" y="1237"/>
                </a:lnTo>
                <a:lnTo>
                  <a:pt x="750" y="1240"/>
                </a:lnTo>
                <a:lnTo>
                  <a:pt x="749" y="1240"/>
                </a:lnTo>
                <a:lnTo>
                  <a:pt x="747" y="1219"/>
                </a:lnTo>
                <a:lnTo>
                  <a:pt x="731" y="1219"/>
                </a:lnTo>
                <a:lnTo>
                  <a:pt x="730" y="1219"/>
                </a:lnTo>
                <a:lnTo>
                  <a:pt x="730" y="1241"/>
                </a:lnTo>
                <a:lnTo>
                  <a:pt x="729" y="1241"/>
                </a:lnTo>
                <a:lnTo>
                  <a:pt x="723" y="1240"/>
                </a:lnTo>
                <a:lnTo>
                  <a:pt x="717" y="1240"/>
                </a:lnTo>
                <a:lnTo>
                  <a:pt x="704" y="1240"/>
                </a:lnTo>
                <a:lnTo>
                  <a:pt x="699" y="1240"/>
                </a:lnTo>
                <a:lnTo>
                  <a:pt x="693" y="1241"/>
                </a:lnTo>
                <a:lnTo>
                  <a:pt x="691" y="1240"/>
                </a:lnTo>
                <a:lnTo>
                  <a:pt x="691" y="1228"/>
                </a:lnTo>
                <a:lnTo>
                  <a:pt x="681" y="1227"/>
                </a:lnTo>
                <a:lnTo>
                  <a:pt x="681" y="1231"/>
                </a:lnTo>
                <a:lnTo>
                  <a:pt x="678" y="1240"/>
                </a:lnTo>
                <a:lnTo>
                  <a:pt x="673" y="1240"/>
                </a:lnTo>
                <a:lnTo>
                  <a:pt x="671" y="1247"/>
                </a:lnTo>
                <a:lnTo>
                  <a:pt x="676" y="1248"/>
                </a:lnTo>
                <a:lnTo>
                  <a:pt x="657" y="1321"/>
                </a:lnTo>
                <a:lnTo>
                  <a:pt x="656" y="1321"/>
                </a:lnTo>
                <a:lnTo>
                  <a:pt x="591" y="1300"/>
                </a:lnTo>
                <a:lnTo>
                  <a:pt x="590" y="1300"/>
                </a:lnTo>
                <a:lnTo>
                  <a:pt x="588" y="1303"/>
                </a:lnTo>
                <a:lnTo>
                  <a:pt x="585" y="1308"/>
                </a:lnTo>
                <a:lnTo>
                  <a:pt x="583" y="1314"/>
                </a:lnTo>
                <a:lnTo>
                  <a:pt x="580" y="1317"/>
                </a:lnTo>
                <a:lnTo>
                  <a:pt x="578" y="1324"/>
                </a:lnTo>
                <a:lnTo>
                  <a:pt x="578" y="1328"/>
                </a:lnTo>
                <a:lnTo>
                  <a:pt x="584" y="1338"/>
                </a:lnTo>
                <a:lnTo>
                  <a:pt x="587" y="1341"/>
                </a:lnTo>
                <a:lnTo>
                  <a:pt x="597" y="1350"/>
                </a:lnTo>
                <a:lnTo>
                  <a:pt x="603" y="1357"/>
                </a:lnTo>
                <a:lnTo>
                  <a:pt x="603" y="1358"/>
                </a:lnTo>
                <a:lnTo>
                  <a:pt x="601" y="1358"/>
                </a:lnTo>
                <a:lnTo>
                  <a:pt x="581" y="1367"/>
                </a:lnTo>
                <a:lnTo>
                  <a:pt x="581" y="1364"/>
                </a:lnTo>
                <a:lnTo>
                  <a:pt x="578" y="1354"/>
                </a:lnTo>
                <a:lnTo>
                  <a:pt x="574" y="1348"/>
                </a:lnTo>
                <a:lnTo>
                  <a:pt x="570" y="1333"/>
                </a:lnTo>
                <a:lnTo>
                  <a:pt x="568" y="1328"/>
                </a:lnTo>
                <a:lnTo>
                  <a:pt x="560" y="1318"/>
                </a:lnTo>
                <a:lnTo>
                  <a:pt x="567" y="1297"/>
                </a:lnTo>
                <a:lnTo>
                  <a:pt x="570" y="1291"/>
                </a:lnTo>
                <a:lnTo>
                  <a:pt x="570" y="1288"/>
                </a:lnTo>
                <a:lnTo>
                  <a:pt x="572" y="1280"/>
                </a:lnTo>
                <a:lnTo>
                  <a:pt x="583" y="1227"/>
                </a:lnTo>
                <a:lnTo>
                  <a:pt x="580" y="1227"/>
                </a:lnTo>
                <a:lnTo>
                  <a:pt x="570" y="1224"/>
                </a:lnTo>
                <a:lnTo>
                  <a:pt x="571" y="1222"/>
                </a:lnTo>
                <a:lnTo>
                  <a:pt x="571" y="1219"/>
                </a:lnTo>
                <a:lnTo>
                  <a:pt x="574" y="1209"/>
                </a:lnTo>
                <a:lnTo>
                  <a:pt x="583" y="1212"/>
                </a:lnTo>
                <a:lnTo>
                  <a:pt x="581" y="1211"/>
                </a:lnTo>
                <a:lnTo>
                  <a:pt x="577" y="1201"/>
                </a:lnTo>
                <a:lnTo>
                  <a:pt x="577" y="1199"/>
                </a:lnTo>
                <a:lnTo>
                  <a:pt x="575" y="1198"/>
                </a:lnTo>
                <a:lnTo>
                  <a:pt x="542" y="1189"/>
                </a:lnTo>
                <a:lnTo>
                  <a:pt x="532" y="1187"/>
                </a:lnTo>
                <a:lnTo>
                  <a:pt x="527" y="1207"/>
                </a:lnTo>
                <a:lnTo>
                  <a:pt x="525" y="1209"/>
                </a:lnTo>
                <a:lnTo>
                  <a:pt x="525" y="1212"/>
                </a:lnTo>
                <a:lnTo>
                  <a:pt x="519" y="1211"/>
                </a:lnTo>
                <a:lnTo>
                  <a:pt x="514" y="1209"/>
                </a:lnTo>
                <a:lnTo>
                  <a:pt x="512" y="1209"/>
                </a:lnTo>
                <a:lnTo>
                  <a:pt x="507" y="1209"/>
                </a:lnTo>
                <a:lnTo>
                  <a:pt x="501" y="1208"/>
                </a:lnTo>
                <a:lnTo>
                  <a:pt x="499" y="1218"/>
                </a:lnTo>
                <a:lnTo>
                  <a:pt x="492" y="1217"/>
                </a:lnTo>
                <a:lnTo>
                  <a:pt x="494" y="1209"/>
                </a:lnTo>
                <a:lnTo>
                  <a:pt x="484" y="1207"/>
                </a:lnTo>
                <a:lnTo>
                  <a:pt x="485" y="1204"/>
                </a:lnTo>
                <a:lnTo>
                  <a:pt x="469" y="1199"/>
                </a:lnTo>
                <a:lnTo>
                  <a:pt x="462" y="1212"/>
                </a:lnTo>
                <a:lnTo>
                  <a:pt x="444" y="1219"/>
                </a:lnTo>
                <a:lnTo>
                  <a:pt x="438" y="1217"/>
                </a:lnTo>
                <a:lnTo>
                  <a:pt x="434" y="1215"/>
                </a:lnTo>
                <a:lnTo>
                  <a:pt x="424" y="1209"/>
                </a:lnTo>
                <a:lnTo>
                  <a:pt x="418" y="1207"/>
                </a:lnTo>
                <a:lnTo>
                  <a:pt x="392" y="1221"/>
                </a:lnTo>
                <a:lnTo>
                  <a:pt x="349" y="1217"/>
                </a:lnTo>
                <a:lnTo>
                  <a:pt x="353" y="1169"/>
                </a:lnTo>
                <a:lnTo>
                  <a:pt x="352" y="1165"/>
                </a:lnTo>
                <a:lnTo>
                  <a:pt x="346" y="1212"/>
                </a:lnTo>
                <a:lnTo>
                  <a:pt x="335" y="1211"/>
                </a:lnTo>
                <a:lnTo>
                  <a:pt x="339" y="1182"/>
                </a:lnTo>
                <a:lnTo>
                  <a:pt x="329" y="1179"/>
                </a:lnTo>
                <a:lnTo>
                  <a:pt x="318" y="1178"/>
                </a:lnTo>
                <a:lnTo>
                  <a:pt x="308" y="1178"/>
                </a:lnTo>
                <a:lnTo>
                  <a:pt x="305" y="1188"/>
                </a:lnTo>
                <a:lnTo>
                  <a:pt x="302" y="1202"/>
                </a:lnTo>
                <a:lnTo>
                  <a:pt x="293" y="1199"/>
                </a:lnTo>
                <a:lnTo>
                  <a:pt x="295" y="1189"/>
                </a:lnTo>
                <a:lnTo>
                  <a:pt x="287" y="1188"/>
                </a:lnTo>
                <a:lnTo>
                  <a:pt x="287" y="1181"/>
                </a:lnTo>
                <a:lnTo>
                  <a:pt x="273" y="1178"/>
                </a:lnTo>
                <a:lnTo>
                  <a:pt x="272" y="1175"/>
                </a:lnTo>
                <a:lnTo>
                  <a:pt x="272" y="1178"/>
                </a:lnTo>
                <a:lnTo>
                  <a:pt x="272" y="1181"/>
                </a:lnTo>
                <a:lnTo>
                  <a:pt x="267" y="1199"/>
                </a:lnTo>
                <a:lnTo>
                  <a:pt x="267" y="1202"/>
                </a:lnTo>
                <a:lnTo>
                  <a:pt x="263" y="1217"/>
                </a:lnTo>
                <a:lnTo>
                  <a:pt x="256" y="1209"/>
                </a:lnTo>
                <a:lnTo>
                  <a:pt x="250" y="1201"/>
                </a:lnTo>
                <a:lnTo>
                  <a:pt x="240" y="1192"/>
                </a:lnTo>
                <a:lnTo>
                  <a:pt x="240" y="1189"/>
                </a:lnTo>
                <a:lnTo>
                  <a:pt x="256" y="1191"/>
                </a:lnTo>
                <a:lnTo>
                  <a:pt x="256" y="1185"/>
                </a:lnTo>
                <a:lnTo>
                  <a:pt x="269" y="1187"/>
                </a:lnTo>
                <a:lnTo>
                  <a:pt x="269" y="1184"/>
                </a:lnTo>
                <a:lnTo>
                  <a:pt x="270" y="1176"/>
                </a:lnTo>
                <a:lnTo>
                  <a:pt x="270" y="1174"/>
                </a:lnTo>
                <a:lnTo>
                  <a:pt x="273" y="1154"/>
                </a:lnTo>
                <a:lnTo>
                  <a:pt x="207" y="1146"/>
                </a:lnTo>
                <a:lnTo>
                  <a:pt x="209" y="1166"/>
                </a:lnTo>
                <a:lnTo>
                  <a:pt x="209" y="1185"/>
                </a:lnTo>
                <a:lnTo>
                  <a:pt x="202" y="1194"/>
                </a:lnTo>
                <a:lnTo>
                  <a:pt x="209" y="1208"/>
                </a:lnTo>
                <a:lnTo>
                  <a:pt x="200" y="1218"/>
                </a:lnTo>
                <a:lnTo>
                  <a:pt x="240" y="1264"/>
                </a:lnTo>
                <a:lnTo>
                  <a:pt x="250" y="1258"/>
                </a:lnTo>
                <a:lnTo>
                  <a:pt x="266" y="1278"/>
                </a:lnTo>
                <a:lnTo>
                  <a:pt x="269" y="1281"/>
                </a:lnTo>
                <a:lnTo>
                  <a:pt x="328" y="1277"/>
                </a:lnTo>
                <a:lnTo>
                  <a:pt x="332" y="1242"/>
                </a:lnTo>
                <a:lnTo>
                  <a:pt x="350" y="1241"/>
                </a:lnTo>
                <a:lnTo>
                  <a:pt x="349" y="1251"/>
                </a:lnTo>
                <a:lnTo>
                  <a:pt x="361" y="1251"/>
                </a:lnTo>
                <a:lnTo>
                  <a:pt x="371" y="1247"/>
                </a:lnTo>
                <a:lnTo>
                  <a:pt x="383" y="1244"/>
                </a:lnTo>
                <a:lnTo>
                  <a:pt x="385" y="1265"/>
                </a:lnTo>
                <a:lnTo>
                  <a:pt x="403" y="1265"/>
                </a:lnTo>
                <a:lnTo>
                  <a:pt x="402" y="1237"/>
                </a:lnTo>
                <a:lnTo>
                  <a:pt x="431" y="1238"/>
                </a:lnTo>
                <a:lnTo>
                  <a:pt x="434" y="1237"/>
                </a:lnTo>
                <a:lnTo>
                  <a:pt x="439" y="1237"/>
                </a:lnTo>
                <a:lnTo>
                  <a:pt x="442" y="1237"/>
                </a:lnTo>
                <a:lnTo>
                  <a:pt x="446" y="1235"/>
                </a:lnTo>
                <a:lnTo>
                  <a:pt x="455" y="1281"/>
                </a:lnTo>
                <a:lnTo>
                  <a:pt x="459" y="1301"/>
                </a:lnTo>
                <a:lnTo>
                  <a:pt x="462" y="1323"/>
                </a:lnTo>
                <a:lnTo>
                  <a:pt x="477" y="1416"/>
                </a:lnTo>
                <a:lnTo>
                  <a:pt x="478" y="1423"/>
                </a:lnTo>
                <a:lnTo>
                  <a:pt x="478" y="1433"/>
                </a:lnTo>
                <a:lnTo>
                  <a:pt x="478" y="1436"/>
                </a:lnTo>
                <a:lnTo>
                  <a:pt x="469" y="1454"/>
                </a:lnTo>
                <a:lnTo>
                  <a:pt x="477" y="1456"/>
                </a:lnTo>
                <a:lnTo>
                  <a:pt x="482" y="1457"/>
                </a:lnTo>
                <a:lnTo>
                  <a:pt x="484" y="1457"/>
                </a:lnTo>
                <a:lnTo>
                  <a:pt x="504" y="1573"/>
                </a:lnTo>
                <a:lnTo>
                  <a:pt x="502" y="1586"/>
                </a:lnTo>
                <a:lnTo>
                  <a:pt x="504" y="1593"/>
                </a:lnTo>
                <a:lnTo>
                  <a:pt x="519" y="1698"/>
                </a:lnTo>
                <a:lnTo>
                  <a:pt x="519" y="1699"/>
                </a:lnTo>
                <a:lnTo>
                  <a:pt x="522" y="1714"/>
                </a:lnTo>
                <a:lnTo>
                  <a:pt x="524" y="1727"/>
                </a:lnTo>
                <a:lnTo>
                  <a:pt x="524" y="1730"/>
                </a:lnTo>
                <a:lnTo>
                  <a:pt x="528" y="1752"/>
                </a:lnTo>
                <a:lnTo>
                  <a:pt x="530" y="1760"/>
                </a:lnTo>
                <a:lnTo>
                  <a:pt x="524" y="1760"/>
                </a:lnTo>
                <a:lnTo>
                  <a:pt x="512" y="1761"/>
                </a:lnTo>
                <a:lnTo>
                  <a:pt x="512" y="1767"/>
                </a:lnTo>
                <a:lnTo>
                  <a:pt x="504" y="1811"/>
                </a:lnTo>
                <a:lnTo>
                  <a:pt x="501" y="1817"/>
                </a:lnTo>
                <a:lnTo>
                  <a:pt x="504" y="1824"/>
                </a:lnTo>
                <a:lnTo>
                  <a:pt x="491" y="1833"/>
                </a:lnTo>
                <a:lnTo>
                  <a:pt x="484" y="1838"/>
                </a:lnTo>
                <a:lnTo>
                  <a:pt x="468" y="1816"/>
                </a:lnTo>
                <a:lnTo>
                  <a:pt x="452" y="1826"/>
                </a:lnTo>
                <a:lnTo>
                  <a:pt x="409" y="1762"/>
                </a:lnTo>
                <a:lnTo>
                  <a:pt x="368" y="1788"/>
                </a:lnTo>
                <a:lnTo>
                  <a:pt x="382" y="1821"/>
                </a:lnTo>
                <a:lnTo>
                  <a:pt x="379" y="1823"/>
                </a:lnTo>
                <a:lnTo>
                  <a:pt x="350" y="1834"/>
                </a:lnTo>
                <a:lnTo>
                  <a:pt x="345" y="1830"/>
                </a:lnTo>
                <a:lnTo>
                  <a:pt x="353" y="1848"/>
                </a:lnTo>
                <a:lnTo>
                  <a:pt x="352" y="1847"/>
                </a:lnTo>
                <a:lnTo>
                  <a:pt x="350" y="1846"/>
                </a:lnTo>
                <a:lnTo>
                  <a:pt x="349" y="1844"/>
                </a:lnTo>
                <a:lnTo>
                  <a:pt x="348" y="1844"/>
                </a:lnTo>
                <a:lnTo>
                  <a:pt x="348" y="1843"/>
                </a:lnTo>
                <a:lnTo>
                  <a:pt x="346" y="1843"/>
                </a:lnTo>
                <a:lnTo>
                  <a:pt x="345" y="1843"/>
                </a:lnTo>
                <a:lnTo>
                  <a:pt x="330" y="1844"/>
                </a:lnTo>
                <a:lnTo>
                  <a:pt x="329" y="1844"/>
                </a:lnTo>
                <a:lnTo>
                  <a:pt x="328" y="1844"/>
                </a:lnTo>
                <a:lnTo>
                  <a:pt x="325" y="1844"/>
                </a:lnTo>
                <a:lnTo>
                  <a:pt x="323" y="1844"/>
                </a:lnTo>
                <a:lnTo>
                  <a:pt x="322" y="1844"/>
                </a:lnTo>
                <a:lnTo>
                  <a:pt x="308" y="1841"/>
                </a:lnTo>
                <a:lnTo>
                  <a:pt x="306" y="1841"/>
                </a:lnTo>
                <a:lnTo>
                  <a:pt x="250" y="1830"/>
                </a:lnTo>
                <a:lnTo>
                  <a:pt x="250" y="1828"/>
                </a:lnTo>
                <a:lnTo>
                  <a:pt x="249" y="1828"/>
                </a:lnTo>
                <a:lnTo>
                  <a:pt x="247" y="1828"/>
                </a:lnTo>
                <a:lnTo>
                  <a:pt x="246" y="1828"/>
                </a:lnTo>
                <a:lnTo>
                  <a:pt x="246" y="1827"/>
                </a:lnTo>
                <a:lnTo>
                  <a:pt x="245" y="1827"/>
                </a:lnTo>
                <a:lnTo>
                  <a:pt x="243" y="1828"/>
                </a:lnTo>
                <a:lnTo>
                  <a:pt x="232" y="1844"/>
                </a:lnTo>
                <a:lnTo>
                  <a:pt x="189" y="1896"/>
                </a:lnTo>
                <a:lnTo>
                  <a:pt x="169" y="1920"/>
                </a:lnTo>
                <a:lnTo>
                  <a:pt x="146" y="1894"/>
                </a:lnTo>
                <a:lnTo>
                  <a:pt x="108" y="1926"/>
                </a:lnTo>
                <a:lnTo>
                  <a:pt x="73" y="1966"/>
                </a:lnTo>
                <a:lnTo>
                  <a:pt x="65" y="1957"/>
                </a:lnTo>
                <a:lnTo>
                  <a:pt x="60" y="1966"/>
                </a:lnTo>
                <a:lnTo>
                  <a:pt x="51" y="1979"/>
                </a:lnTo>
                <a:lnTo>
                  <a:pt x="27" y="2002"/>
                </a:lnTo>
                <a:lnTo>
                  <a:pt x="12" y="2015"/>
                </a:lnTo>
                <a:lnTo>
                  <a:pt x="7" y="2018"/>
                </a:lnTo>
                <a:lnTo>
                  <a:pt x="51" y="2049"/>
                </a:lnTo>
                <a:lnTo>
                  <a:pt x="0" y="2116"/>
                </a:lnTo>
                <a:lnTo>
                  <a:pt x="12" y="2136"/>
                </a:lnTo>
                <a:lnTo>
                  <a:pt x="21" y="2145"/>
                </a:lnTo>
                <a:lnTo>
                  <a:pt x="94" y="2201"/>
                </a:lnTo>
                <a:lnTo>
                  <a:pt x="76" y="2225"/>
                </a:lnTo>
                <a:lnTo>
                  <a:pt x="107" y="2248"/>
                </a:lnTo>
                <a:lnTo>
                  <a:pt x="88" y="2274"/>
                </a:lnTo>
                <a:lnTo>
                  <a:pt x="108" y="2291"/>
                </a:lnTo>
                <a:lnTo>
                  <a:pt x="110" y="2293"/>
                </a:lnTo>
                <a:lnTo>
                  <a:pt x="111" y="2294"/>
                </a:lnTo>
                <a:lnTo>
                  <a:pt x="113" y="2294"/>
                </a:lnTo>
                <a:lnTo>
                  <a:pt x="113" y="2295"/>
                </a:lnTo>
                <a:lnTo>
                  <a:pt x="114" y="2295"/>
                </a:lnTo>
                <a:lnTo>
                  <a:pt x="104" y="2376"/>
                </a:lnTo>
                <a:lnTo>
                  <a:pt x="100" y="2404"/>
                </a:lnTo>
                <a:lnTo>
                  <a:pt x="80" y="2390"/>
                </a:lnTo>
                <a:lnTo>
                  <a:pt x="71" y="2394"/>
                </a:lnTo>
                <a:lnTo>
                  <a:pt x="65" y="2426"/>
                </a:lnTo>
                <a:lnTo>
                  <a:pt x="76" y="2429"/>
                </a:lnTo>
                <a:lnTo>
                  <a:pt x="74" y="2434"/>
                </a:lnTo>
                <a:lnTo>
                  <a:pt x="83" y="2443"/>
                </a:lnTo>
                <a:lnTo>
                  <a:pt x="84" y="2457"/>
                </a:lnTo>
                <a:lnTo>
                  <a:pt x="86" y="2469"/>
                </a:lnTo>
                <a:lnTo>
                  <a:pt x="83" y="2486"/>
                </a:lnTo>
                <a:lnTo>
                  <a:pt x="133" y="2493"/>
                </a:lnTo>
                <a:lnTo>
                  <a:pt x="133" y="2489"/>
                </a:lnTo>
                <a:lnTo>
                  <a:pt x="164" y="2518"/>
                </a:lnTo>
                <a:lnTo>
                  <a:pt x="217" y="2467"/>
                </a:lnTo>
                <a:lnTo>
                  <a:pt x="253" y="2450"/>
                </a:lnTo>
                <a:lnTo>
                  <a:pt x="302" y="2503"/>
                </a:lnTo>
                <a:lnTo>
                  <a:pt x="350" y="2482"/>
                </a:lnTo>
                <a:lnTo>
                  <a:pt x="352" y="2482"/>
                </a:lnTo>
                <a:lnTo>
                  <a:pt x="379" y="2548"/>
                </a:lnTo>
                <a:lnTo>
                  <a:pt x="381" y="2546"/>
                </a:lnTo>
                <a:lnTo>
                  <a:pt x="436" y="2495"/>
                </a:lnTo>
                <a:lnTo>
                  <a:pt x="441" y="2490"/>
                </a:lnTo>
                <a:lnTo>
                  <a:pt x="442" y="2486"/>
                </a:lnTo>
                <a:lnTo>
                  <a:pt x="445" y="2482"/>
                </a:lnTo>
                <a:lnTo>
                  <a:pt x="449" y="2476"/>
                </a:lnTo>
                <a:lnTo>
                  <a:pt x="452" y="2472"/>
                </a:lnTo>
                <a:lnTo>
                  <a:pt x="455" y="2467"/>
                </a:lnTo>
                <a:lnTo>
                  <a:pt x="458" y="2463"/>
                </a:lnTo>
                <a:lnTo>
                  <a:pt x="461" y="2459"/>
                </a:lnTo>
                <a:lnTo>
                  <a:pt x="465" y="2463"/>
                </a:lnTo>
                <a:lnTo>
                  <a:pt x="467" y="2460"/>
                </a:lnTo>
                <a:lnTo>
                  <a:pt x="468" y="2459"/>
                </a:lnTo>
                <a:lnTo>
                  <a:pt x="471" y="2455"/>
                </a:lnTo>
                <a:lnTo>
                  <a:pt x="472" y="2449"/>
                </a:lnTo>
                <a:lnTo>
                  <a:pt x="475" y="2445"/>
                </a:lnTo>
                <a:lnTo>
                  <a:pt x="477" y="2440"/>
                </a:lnTo>
                <a:lnTo>
                  <a:pt x="479" y="2436"/>
                </a:lnTo>
                <a:lnTo>
                  <a:pt x="482" y="2433"/>
                </a:lnTo>
                <a:lnTo>
                  <a:pt x="485" y="2429"/>
                </a:lnTo>
                <a:lnTo>
                  <a:pt x="489" y="2424"/>
                </a:lnTo>
                <a:lnTo>
                  <a:pt x="522" y="2360"/>
                </a:lnTo>
                <a:lnTo>
                  <a:pt x="524" y="2356"/>
                </a:lnTo>
                <a:lnTo>
                  <a:pt x="531" y="2341"/>
                </a:lnTo>
                <a:lnTo>
                  <a:pt x="534" y="2331"/>
                </a:lnTo>
                <a:lnTo>
                  <a:pt x="530" y="2326"/>
                </a:lnTo>
                <a:lnTo>
                  <a:pt x="537" y="2333"/>
                </a:lnTo>
                <a:lnTo>
                  <a:pt x="544" y="2321"/>
                </a:lnTo>
                <a:lnTo>
                  <a:pt x="551" y="2311"/>
                </a:lnTo>
                <a:lnTo>
                  <a:pt x="558" y="2304"/>
                </a:lnTo>
                <a:lnTo>
                  <a:pt x="567" y="2297"/>
                </a:lnTo>
                <a:lnTo>
                  <a:pt x="565" y="2297"/>
                </a:lnTo>
                <a:lnTo>
                  <a:pt x="575" y="2290"/>
                </a:lnTo>
                <a:lnTo>
                  <a:pt x="594" y="2280"/>
                </a:lnTo>
                <a:lnTo>
                  <a:pt x="614" y="2218"/>
                </a:lnTo>
                <a:lnTo>
                  <a:pt x="611" y="2217"/>
                </a:lnTo>
                <a:lnTo>
                  <a:pt x="613" y="2187"/>
                </a:lnTo>
                <a:lnTo>
                  <a:pt x="604" y="2168"/>
                </a:lnTo>
                <a:lnTo>
                  <a:pt x="594" y="2158"/>
                </a:lnTo>
                <a:lnTo>
                  <a:pt x="584" y="2151"/>
                </a:lnTo>
                <a:lnTo>
                  <a:pt x="574" y="2146"/>
                </a:lnTo>
                <a:lnTo>
                  <a:pt x="561" y="2145"/>
                </a:lnTo>
                <a:lnTo>
                  <a:pt x="534" y="2152"/>
                </a:lnTo>
                <a:lnTo>
                  <a:pt x="532" y="2152"/>
                </a:lnTo>
                <a:lnTo>
                  <a:pt x="531" y="2149"/>
                </a:lnTo>
                <a:lnTo>
                  <a:pt x="512" y="2159"/>
                </a:lnTo>
                <a:lnTo>
                  <a:pt x="511" y="2157"/>
                </a:lnTo>
                <a:lnTo>
                  <a:pt x="456" y="2086"/>
                </a:lnTo>
                <a:lnTo>
                  <a:pt x="411" y="2025"/>
                </a:lnTo>
                <a:lnTo>
                  <a:pt x="411" y="2023"/>
                </a:lnTo>
                <a:lnTo>
                  <a:pt x="431" y="2012"/>
                </a:lnTo>
                <a:lnTo>
                  <a:pt x="419" y="1992"/>
                </a:lnTo>
                <a:lnTo>
                  <a:pt x="418" y="1992"/>
                </a:lnTo>
                <a:lnTo>
                  <a:pt x="421" y="1990"/>
                </a:lnTo>
                <a:lnTo>
                  <a:pt x="412" y="1979"/>
                </a:lnTo>
                <a:lnTo>
                  <a:pt x="428" y="1967"/>
                </a:lnTo>
                <a:lnTo>
                  <a:pt x="414" y="1933"/>
                </a:lnTo>
                <a:lnTo>
                  <a:pt x="411" y="1926"/>
                </a:lnTo>
                <a:lnTo>
                  <a:pt x="419" y="1922"/>
                </a:lnTo>
                <a:lnTo>
                  <a:pt x="419" y="1919"/>
                </a:lnTo>
                <a:lnTo>
                  <a:pt x="409" y="1923"/>
                </a:lnTo>
                <a:lnTo>
                  <a:pt x="402" y="1903"/>
                </a:lnTo>
                <a:lnTo>
                  <a:pt x="411" y="1899"/>
                </a:lnTo>
                <a:lnTo>
                  <a:pt x="409" y="1897"/>
                </a:lnTo>
                <a:lnTo>
                  <a:pt x="411" y="1896"/>
                </a:lnTo>
                <a:lnTo>
                  <a:pt x="425" y="1929"/>
                </a:lnTo>
                <a:lnTo>
                  <a:pt x="439" y="1965"/>
                </a:lnTo>
                <a:lnTo>
                  <a:pt x="441" y="1963"/>
                </a:lnTo>
                <a:lnTo>
                  <a:pt x="442" y="1962"/>
                </a:lnTo>
                <a:lnTo>
                  <a:pt x="449" y="1962"/>
                </a:lnTo>
                <a:lnTo>
                  <a:pt x="451" y="1953"/>
                </a:lnTo>
                <a:lnTo>
                  <a:pt x="456" y="1953"/>
                </a:lnTo>
                <a:lnTo>
                  <a:pt x="461" y="1924"/>
                </a:lnTo>
                <a:lnTo>
                  <a:pt x="464" y="1923"/>
                </a:lnTo>
                <a:lnTo>
                  <a:pt x="465" y="1924"/>
                </a:lnTo>
                <a:lnTo>
                  <a:pt x="474" y="1942"/>
                </a:lnTo>
                <a:lnTo>
                  <a:pt x="474" y="1940"/>
                </a:lnTo>
                <a:lnTo>
                  <a:pt x="482" y="1936"/>
                </a:lnTo>
                <a:lnTo>
                  <a:pt x="467" y="1907"/>
                </a:lnTo>
                <a:lnTo>
                  <a:pt x="456" y="1886"/>
                </a:lnTo>
                <a:lnTo>
                  <a:pt x="455" y="1887"/>
                </a:lnTo>
                <a:lnTo>
                  <a:pt x="451" y="1879"/>
                </a:lnTo>
                <a:lnTo>
                  <a:pt x="451" y="1876"/>
                </a:lnTo>
                <a:lnTo>
                  <a:pt x="405" y="1883"/>
                </a:lnTo>
                <a:lnTo>
                  <a:pt x="372" y="1894"/>
                </a:lnTo>
                <a:lnTo>
                  <a:pt x="371" y="1891"/>
                </a:lnTo>
                <a:lnTo>
                  <a:pt x="391" y="1884"/>
                </a:lnTo>
                <a:lnTo>
                  <a:pt x="406" y="1881"/>
                </a:lnTo>
                <a:lnTo>
                  <a:pt x="419" y="1879"/>
                </a:lnTo>
                <a:lnTo>
                  <a:pt x="421" y="1879"/>
                </a:lnTo>
                <a:lnTo>
                  <a:pt x="426" y="1879"/>
                </a:lnTo>
                <a:lnTo>
                  <a:pt x="432" y="1877"/>
                </a:lnTo>
                <a:lnTo>
                  <a:pt x="439" y="1876"/>
                </a:lnTo>
                <a:lnTo>
                  <a:pt x="444" y="1874"/>
                </a:lnTo>
                <a:lnTo>
                  <a:pt x="445" y="1874"/>
                </a:lnTo>
                <a:lnTo>
                  <a:pt x="446" y="1874"/>
                </a:lnTo>
                <a:lnTo>
                  <a:pt x="448" y="1874"/>
                </a:lnTo>
                <a:lnTo>
                  <a:pt x="449" y="1874"/>
                </a:lnTo>
                <a:lnTo>
                  <a:pt x="449" y="1873"/>
                </a:lnTo>
                <a:lnTo>
                  <a:pt x="451" y="1873"/>
                </a:lnTo>
                <a:lnTo>
                  <a:pt x="452" y="1873"/>
                </a:lnTo>
                <a:lnTo>
                  <a:pt x="454" y="1873"/>
                </a:lnTo>
                <a:lnTo>
                  <a:pt x="455" y="1871"/>
                </a:lnTo>
                <a:lnTo>
                  <a:pt x="456" y="1874"/>
                </a:lnTo>
                <a:lnTo>
                  <a:pt x="461" y="1881"/>
                </a:lnTo>
                <a:lnTo>
                  <a:pt x="465" y="1879"/>
                </a:lnTo>
                <a:lnTo>
                  <a:pt x="467" y="1877"/>
                </a:lnTo>
                <a:lnTo>
                  <a:pt x="474" y="1890"/>
                </a:lnTo>
                <a:lnTo>
                  <a:pt x="489" y="1877"/>
                </a:lnTo>
                <a:lnTo>
                  <a:pt x="501" y="1869"/>
                </a:lnTo>
                <a:lnTo>
                  <a:pt x="522" y="1851"/>
                </a:lnTo>
                <a:lnTo>
                  <a:pt x="547" y="1863"/>
                </a:lnTo>
                <a:lnTo>
                  <a:pt x="545" y="1884"/>
                </a:lnTo>
                <a:lnTo>
                  <a:pt x="548" y="1896"/>
                </a:lnTo>
                <a:lnTo>
                  <a:pt x="558" y="1919"/>
                </a:lnTo>
                <a:lnTo>
                  <a:pt x="565" y="1930"/>
                </a:lnTo>
                <a:lnTo>
                  <a:pt x="571" y="1939"/>
                </a:lnTo>
                <a:lnTo>
                  <a:pt x="577" y="1949"/>
                </a:lnTo>
                <a:lnTo>
                  <a:pt x="583" y="1960"/>
                </a:lnTo>
                <a:lnTo>
                  <a:pt x="590" y="1970"/>
                </a:lnTo>
                <a:lnTo>
                  <a:pt x="597" y="1979"/>
                </a:lnTo>
                <a:lnTo>
                  <a:pt x="605" y="1987"/>
                </a:lnTo>
                <a:lnTo>
                  <a:pt x="611" y="1992"/>
                </a:lnTo>
                <a:lnTo>
                  <a:pt x="625" y="2005"/>
                </a:lnTo>
                <a:lnTo>
                  <a:pt x="631" y="2010"/>
                </a:lnTo>
                <a:lnTo>
                  <a:pt x="641" y="2016"/>
                </a:lnTo>
                <a:lnTo>
                  <a:pt x="656" y="2025"/>
                </a:lnTo>
                <a:lnTo>
                  <a:pt x="663" y="2029"/>
                </a:lnTo>
                <a:lnTo>
                  <a:pt x="671" y="2033"/>
                </a:lnTo>
                <a:lnTo>
                  <a:pt x="676" y="2035"/>
                </a:lnTo>
                <a:lnTo>
                  <a:pt x="673" y="2043"/>
                </a:lnTo>
                <a:lnTo>
                  <a:pt x="654" y="2098"/>
                </a:lnTo>
                <a:lnTo>
                  <a:pt x="658" y="2099"/>
                </a:lnTo>
                <a:lnTo>
                  <a:pt x="657" y="2101"/>
                </a:lnTo>
                <a:lnTo>
                  <a:pt x="636" y="2172"/>
                </a:lnTo>
                <a:lnTo>
                  <a:pt x="633" y="2171"/>
                </a:lnTo>
                <a:lnTo>
                  <a:pt x="618" y="2217"/>
                </a:lnTo>
                <a:lnTo>
                  <a:pt x="617" y="2220"/>
                </a:lnTo>
                <a:lnTo>
                  <a:pt x="600" y="2278"/>
                </a:lnTo>
                <a:lnTo>
                  <a:pt x="603" y="2277"/>
                </a:lnTo>
                <a:lnTo>
                  <a:pt x="608" y="2273"/>
                </a:lnTo>
                <a:lnTo>
                  <a:pt x="618" y="2267"/>
                </a:lnTo>
                <a:lnTo>
                  <a:pt x="618" y="2268"/>
                </a:lnTo>
                <a:lnTo>
                  <a:pt x="627" y="2263"/>
                </a:lnTo>
                <a:lnTo>
                  <a:pt x="628" y="2263"/>
                </a:lnTo>
                <a:lnTo>
                  <a:pt x="631" y="2260"/>
                </a:lnTo>
                <a:lnTo>
                  <a:pt x="633" y="2258"/>
                </a:lnTo>
                <a:lnTo>
                  <a:pt x="630" y="2263"/>
                </a:lnTo>
                <a:lnTo>
                  <a:pt x="628" y="2265"/>
                </a:lnTo>
                <a:lnTo>
                  <a:pt x="627" y="2267"/>
                </a:lnTo>
                <a:lnTo>
                  <a:pt x="624" y="2273"/>
                </a:lnTo>
                <a:lnTo>
                  <a:pt x="615" y="2285"/>
                </a:lnTo>
                <a:lnTo>
                  <a:pt x="614" y="2290"/>
                </a:lnTo>
                <a:lnTo>
                  <a:pt x="603" y="2307"/>
                </a:lnTo>
                <a:lnTo>
                  <a:pt x="600" y="2311"/>
                </a:lnTo>
                <a:lnTo>
                  <a:pt x="598" y="2314"/>
                </a:lnTo>
                <a:lnTo>
                  <a:pt x="600" y="2314"/>
                </a:lnTo>
                <a:lnTo>
                  <a:pt x="600" y="2316"/>
                </a:lnTo>
                <a:lnTo>
                  <a:pt x="590" y="2331"/>
                </a:lnTo>
                <a:lnTo>
                  <a:pt x="590" y="2331"/>
                </a:lnTo>
                <a:lnTo>
                  <a:pt x="588" y="2334"/>
                </a:lnTo>
                <a:lnTo>
                  <a:pt x="587" y="2336"/>
                </a:lnTo>
                <a:lnTo>
                  <a:pt x="584" y="2336"/>
                </a:lnTo>
                <a:lnTo>
                  <a:pt x="580" y="2341"/>
                </a:lnTo>
                <a:lnTo>
                  <a:pt x="578" y="2346"/>
                </a:lnTo>
                <a:lnTo>
                  <a:pt x="577" y="2351"/>
                </a:lnTo>
                <a:lnTo>
                  <a:pt x="575" y="2354"/>
                </a:lnTo>
                <a:lnTo>
                  <a:pt x="574" y="2359"/>
                </a:lnTo>
                <a:lnTo>
                  <a:pt x="565" y="2383"/>
                </a:lnTo>
                <a:lnTo>
                  <a:pt x="562" y="2394"/>
                </a:lnTo>
                <a:lnTo>
                  <a:pt x="554" y="2417"/>
                </a:lnTo>
                <a:lnTo>
                  <a:pt x="540" y="2465"/>
                </a:lnTo>
                <a:lnTo>
                  <a:pt x="542" y="2467"/>
                </a:lnTo>
                <a:lnTo>
                  <a:pt x="547" y="2473"/>
                </a:lnTo>
                <a:lnTo>
                  <a:pt x="621" y="2417"/>
                </a:lnTo>
                <a:lnTo>
                  <a:pt x="595" y="2383"/>
                </a:lnTo>
                <a:lnTo>
                  <a:pt x="594" y="2381"/>
                </a:lnTo>
                <a:lnTo>
                  <a:pt x="628" y="2354"/>
                </a:lnTo>
                <a:lnTo>
                  <a:pt x="630" y="2354"/>
                </a:lnTo>
                <a:lnTo>
                  <a:pt x="700" y="2300"/>
                </a:lnTo>
                <a:lnTo>
                  <a:pt x="720" y="2284"/>
                </a:lnTo>
                <a:lnTo>
                  <a:pt x="721" y="2285"/>
                </a:lnTo>
                <a:lnTo>
                  <a:pt x="754" y="2330"/>
                </a:lnTo>
                <a:lnTo>
                  <a:pt x="790" y="2374"/>
                </a:lnTo>
                <a:lnTo>
                  <a:pt x="819" y="2412"/>
                </a:lnTo>
                <a:lnTo>
                  <a:pt x="822" y="2410"/>
                </a:lnTo>
                <a:lnTo>
                  <a:pt x="823" y="2410"/>
                </a:lnTo>
                <a:lnTo>
                  <a:pt x="825" y="2410"/>
                </a:lnTo>
                <a:lnTo>
                  <a:pt x="829" y="2412"/>
                </a:lnTo>
                <a:lnTo>
                  <a:pt x="836" y="2412"/>
                </a:lnTo>
                <a:lnTo>
                  <a:pt x="839" y="2413"/>
                </a:lnTo>
                <a:lnTo>
                  <a:pt x="859" y="2416"/>
                </a:lnTo>
                <a:lnTo>
                  <a:pt x="862" y="2416"/>
                </a:lnTo>
                <a:lnTo>
                  <a:pt x="865" y="2416"/>
                </a:lnTo>
                <a:lnTo>
                  <a:pt x="868" y="2417"/>
                </a:lnTo>
                <a:lnTo>
                  <a:pt x="869" y="2417"/>
                </a:lnTo>
                <a:lnTo>
                  <a:pt x="892" y="2422"/>
                </a:lnTo>
                <a:lnTo>
                  <a:pt x="935" y="2427"/>
                </a:lnTo>
                <a:lnTo>
                  <a:pt x="961" y="2432"/>
                </a:lnTo>
                <a:lnTo>
                  <a:pt x="991" y="2434"/>
                </a:lnTo>
                <a:lnTo>
                  <a:pt x="999" y="2434"/>
                </a:lnTo>
                <a:lnTo>
                  <a:pt x="1014" y="2437"/>
                </a:lnTo>
                <a:lnTo>
                  <a:pt x="1015" y="2434"/>
                </a:lnTo>
                <a:lnTo>
                  <a:pt x="1032" y="2409"/>
                </a:lnTo>
                <a:lnTo>
                  <a:pt x="1035" y="2404"/>
                </a:lnTo>
                <a:lnTo>
                  <a:pt x="1039" y="2400"/>
                </a:lnTo>
                <a:lnTo>
                  <a:pt x="1042" y="2399"/>
                </a:lnTo>
                <a:lnTo>
                  <a:pt x="1049" y="2389"/>
                </a:lnTo>
                <a:lnTo>
                  <a:pt x="1057" y="2379"/>
                </a:lnTo>
                <a:lnTo>
                  <a:pt x="1059" y="2376"/>
                </a:lnTo>
                <a:lnTo>
                  <a:pt x="1062" y="2369"/>
                </a:lnTo>
                <a:lnTo>
                  <a:pt x="1065" y="2366"/>
                </a:lnTo>
                <a:lnTo>
                  <a:pt x="1090" y="2373"/>
                </a:lnTo>
                <a:lnTo>
                  <a:pt x="1143" y="2393"/>
                </a:lnTo>
                <a:lnTo>
                  <a:pt x="1145" y="2390"/>
                </a:lnTo>
                <a:lnTo>
                  <a:pt x="1158" y="2379"/>
                </a:lnTo>
                <a:lnTo>
                  <a:pt x="1090" y="2301"/>
                </a:lnTo>
                <a:lnTo>
                  <a:pt x="1071" y="2281"/>
                </a:lnTo>
                <a:lnTo>
                  <a:pt x="1061" y="2270"/>
                </a:lnTo>
                <a:lnTo>
                  <a:pt x="1054" y="2261"/>
                </a:lnTo>
                <a:lnTo>
                  <a:pt x="1049" y="2258"/>
                </a:lnTo>
                <a:lnTo>
                  <a:pt x="1047" y="2255"/>
                </a:lnTo>
                <a:lnTo>
                  <a:pt x="1045" y="2254"/>
                </a:lnTo>
                <a:lnTo>
                  <a:pt x="1047" y="2247"/>
                </a:lnTo>
                <a:lnTo>
                  <a:pt x="1049" y="2225"/>
                </a:lnTo>
                <a:lnTo>
                  <a:pt x="1147" y="2238"/>
                </a:lnTo>
                <a:lnTo>
                  <a:pt x="1208" y="2247"/>
                </a:lnTo>
                <a:lnTo>
                  <a:pt x="1208" y="2245"/>
                </a:lnTo>
                <a:lnTo>
                  <a:pt x="1196" y="2172"/>
                </a:lnTo>
                <a:lnTo>
                  <a:pt x="1190" y="2144"/>
                </a:lnTo>
                <a:lnTo>
                  <a:pt x="1196" y="2142"/>
                </a:lnTo>
                <a:lnTo>
                  <a:pt x="1196" y="2141"/>
                </a:lnTo>
                <a:lnTo>
                  <a:pt x="1194" y="2135"/>
                </a:lnTo>
                <a:lnTo>
                  <a:pt x="1188" y="2135"/>
                </a:lnTo>
                <a:lnTo>
                  <a:pt x="1183" y="2102"/>
                </a:lnTo>
                <a:lnTo>
                  <a:pt x="1177" y="2078"/>
                </a:lnTo>
                <a:lnTo>
                  <a:pt x="1177" y="2076"/>
                </a:lnTo>
                <a:lnTo>
                  <a:pt x="1197" y="2079"/>
                </a:lnTo>
                <a:lnTo>
                  <a:pt x="1218" y="2085"/>
                </a:lnTo>
                <a:lnTo>
                  <a:pt x="1218" y="2086"/>
                </a:lnTo>
                <a:lnTo>
                  <a:pt x="1218" y="2088"/>
                </a:lnTo>
                <a:lnTo>
                  <a:pt x="1220" y="2088"/>
                </a:lnTo>
                <a:lnTo>
                  <a:pt x="1221" y="2088"/>
                </a:lnTo>
                <a:lnTo>
                  <a:pt x="1223" y="2088"/>
                </a:lnTo>
                <a:lnTo>
                  <a:pt x="1224" y="2088"/>
                </a:lnTo>
                <a:lnTo>
                  <a:pt x="1226" y="2088"/>
                </a:lnTo>
                <a:lnTo>
                  <a:pt x="1227" y="2088"/>
                </a:lnTo>
                <a:lnTo>
                  <a:pt x="1228" y="2088"/>
                </a:lnTo>
                <a:lnTo>
                  <a:pt x="1230" y="2088"/>
                </a:lnTo>
                <a:lnTo>
                  <a:pt x="1231" y="2088"/>
                </a:lnTo>
                <a:lnTo>
                  <a:pt x="1233" y="2088"/>
                </a:lnTo>
                <a:lnTo>
                  <a:pt x="1233" y="2088"/>
                </a:lnTo>
                <a:lnTo>
                  <a:pt x="1234" y="2088"/>
                </a:lnTo>
                <a:lnTo>
                  <a:pt x="1238" y="2086"/>
                </a:lnTo>
                <a:lnTo>
                  <a:pt x="1249" y="2086"/>
                </a:lnTo>
                <a:lnTo>
                  <a:pt x="1250" y="2085"/>
                </a:lnTo>
                <a:lnTo>
                  <a:pt x="1251" y="2085"/>
                </a:lnTo>
                <a:lnTo>
                  <a:pt x="1253" y="2085"/>
                </a:lnTo>
                <a:lnTo>
                  <a:pt x="1254" y="2085"/>
                </a:lnTo>
                <a:lnTo>
                  <a:pt x="1256" y="2085"/>
                </a:lnTo>
                <a:lnTo>
                  <a:pt x="1257" y="2085"/>
                </a:lnTo>
                <a:lnTo>
                  <a:pt x="1259" y="2085"/>
                </a:lnTo>
                <a:lnTo>
                  <a:pt x="1260" y="2085"/>
                </a:lnTo>
                <a:lnTo>
                  <a:pt x="1261" y="2085"/>
                </a:lnTo>
                <a:lnTo>
                  <a:pt x="1263" y="2085"/>
                </a:lnTo>
                <a:lnTo>
                  <a:pt x="1264" y="2085"/>
                </a:lnTo>
                <a:lnTo>
                  <a:pt x="1264" y="2071"/>
                </a:lnTo>
                <a:lnTo>
                  <a:pt x="1277" y="2072"/>
                </a:lnTo>
                <a:lnTo>
                  <a:pt x="1333" y="2079"/>
                </a:lnTo>
                <a:lnTo>
                  <a:pt x="1334" y="2055"/>
                </a:lnTo>
                <a:lnTo>
                  <a:pt x="1336" y="2043"/>
                </a:lnTo>
                <a:lnTo>
                  <a:pt x="1342" y="2043"/>
                </a:lnTo>
                <a:lnTo>
                  <a:pt x="1344" y="2040"/>
                </a:lnTo>
                <a:lnTo>
                  <a:pt x="1375" y="2045"/>
                </a:lnTo>
                <a:lnTo>
                  <a:pt x="1402" y="2033"/>
                </a:lnTo>
                <a:lnTo>
                  <a:pt x="1403" y="2033"/>
                </a:lnTo>
                <a:lnTo>
                  <a:pt x="1412" y="2029"/>
                </a:lnTo>
                <a:lnTo>
                  <a:pt x="1423" y="2058"/>
                </a:lnTo>
                <a:lnTo>
                  <a:pt x="1397" y="2068"/>
                </a:lnTo>
                <a:lnTo>
                  <a:pt x="1402" y="2088"/>
                </a:lnTo>
                <a:lnTo>
                  <a:pt x="1403" y="2092"/>
                </a:lnTo>
                <a:lnTo>
                  <a:pt x="1400" y="2093"/>
                </a:lnTo>
                <a:lnTo>
                  <a:pt x="1399" y="2093"/>
                </a:lnTo>
                <a:lnTo>
                  <a:pt x="1397" y="2095"/>
                </a:lnTo>
                <a:lnTo>
                  <a:pt x="1396" y="2095"/>
                </a:lnTo>
                <a:lnTo>
                  <a:pt x="1395" y="2098"/>
                </a:lnTo>
                <a:lnTo>
                  <a:pt x="1393" y="2099"/>
                </a:lnTo>
                <a:lnTo>
                  <a:pt x="1393" y="2101"/>
                </a:lnTo>
                <a:lnTo>
                  <a:pt x="1392" y="2111"/>
                </a:lnTo>
                <a:lnTo>
                  <a:pt x="1387" y="2148"/>
                </a:lnTo>
                <a:lnTo>
                  <a:pt x="1390" y="2146"/>
                </a:lnTo>
                <a:lnTo>
                  <a:pt x="1393" y="2148"/>
                </a:lnTo>
                <a:lnTo>
                  <a:pt x="1396" y="2148"/>
                </a:lnTo>
                <a:lnTo>
                  <a:pt x="1396" y="2152"/>
                </a:lnTo>
                <a:lnTo>
                  <a:pt x="1410" y="2149"/>
                </a:lnTo>
                <a:lnTo>
                  <a:pt x="1407" y="2134"/>
                </a:lnTo>
                <a:lnTo>
                  <a:pt x="1406" y="2129"/>
                </a:lnTo>
                <a:lnTo>
                  <a:pt x="1397" y="2129"/>
                </a:lnTo>
                <a:lnTo>
                  <a:pt x="1397" y="2119"/>
                </a:lnTo>
                <a:lnTo>
                  <a:pt x="1399" y="2119"/>
                </a:lnTo>
                <a:lnTo>
                  <a:pt x="1399" y="2112"/>
                </a:lnTo>
                <a:lnTo>
                  <a:pt x="1399" y="2111"/>
                </a:lnTo>
                <a:lnTo>
                  <a:pt x="1422" y="2111"/>
                </a:lnTo>
                <a:lnTo>
                  <a:pt x="1450" y="2231"/>
                </a:lnTo>
                <a:lnTo>
                  <a:pt x="1452" y="2237"/>
                </a:lnTo>
                <a:lnTo>
                  <a:pt x="1452" y="2242"/>
                </a:lnTo>
                <a:lnTo>
                  <a:pt x="1412" y="2273"/>
                </a:lnTo>
                <a:lnTo>
                  <a:pt x="1542" y="2374"/>
                </a:lnTo>
                <a:lnTo>
                  <a:pt x="1541" y="2376"/>
                </a:lnTo>
                <a:lnTo>
                  <a:pt x="1535" y="2386"/>
                </a:lnTo>
                <a:lnTo>
                  <a:pt x="1532" y="2389"/>
                </a:lnTo>
                <a:lnTo>
                  <a:pt x="1528" y="2396"/>
                </a:lnTo>
                <a:lnTo>
                  <a:pt x="1523" y="2400"/>
                </a:lnTo>
                <a:lnTo>
                  <a:pt x="1518" y="2407"/>
                </a:lnTo>
                <a:lnTo>
                  <a:pt x="1513" y="2413"/>
                </a:lnTo>
                <a:lnTo>
                  <a:pt x="1493" y="2439"/>
                </a:lnTo>
                <a:lnTo>
                  <a:pt x="1542" y="2492"/>
                </a:lnTo>
                <a:lnTo>
                  <a:pt x="1544" y="2492"/>
                </a:lnTo>
                <a:lnTo>
                  <a:pt x="1544" y="2490"/>
                </a:lnTo>
                <a:lnTo>
                  <a:pt x="1546" y="2480"/>
                </a:lnTo>
                <a:lnTo>
                  <a:pt x="1566" y="2437"/>
                </a:lnTo>
                <a:lnTo>
                  <a:pt x="1572" y="2430"/>
                </a:lnTo>
                <a:lnTo>
                  <a:pt x="1584" y="2400"/>
                </a:lnTo>
                <a:lnTo>
                  <a:pt x="1588" y="2393"/>
                </a:lnTo>
                <a:lnTo>
                  <a:pt x="1589" y="2389"/>
                </a:lnTo>
                <a:lnTo>
                  <a:pt x="1594" y="2379"/>
                </a:lnTo>
                <a:lnTo>
                  <a:pt x="1595" y="2376"/>
                </a:lnTo>
                <a:lnTo>
                  <a:pt x="1598" y="2370"/>
                </a:lnTo>
                <a:lnTo>
                  <a:pt x="1599" y="2364"/>
                </a:lnTo>
                <a:lnTo>
                  <a:pt x="1601" y="2363"/>
                </a:lnTo>
                <a:lnTo>
                  <a:pt x="1601" y="2364"/>
                </a:lnTo>
                <a:lnTo>
                  <a:pt x="1605" y="2353"/>
                </a:lnTo>
                <a:lnTo>
                  <a:pt x="1611" y="2340"/>
                </a:lnTo>
                <a:lnTo>
                  <a:pt x="1619" y="2326"/>
                </a:lnTo>
                <a:lnTo>
                  <a:pt x="1624" y="2317"/>
                </a:lnTo>
                <a:lnTo>
                  <a:pt x="1625" y="2314"/>
                </a:lnTo>
                <a:lnTo>
                  <a:pt x="1640" y="2285"/>
                </a:lnTo>
                <a:lnTo>
                  <a:pt x="1645" y="2288"/>
                </a:lnTo>
                <a:lnTo>
                  <a:pt x="1691" y="2311"/>
                </a:lnTo>
                <a:lnTo>
                  <a:pt x="1698" y="2314"/>
                </a:lnTo>
                <a:lnTo>
                  <a:pt x="1698" y="2313"/>
                </a:lnTo>
                <a:lnTo>
                  <a:pt x="1705" y="2304"/>
                </a:lnTo>
                <a:lnTo>
                  <a:pt x="1707" y="2304"/>
                </a:lnTo>
                <a:lnTo>
                  <a:pt x="1714" y="2310"/>
                </a:lnTo>
                <a:lnTo>
                  <a:pt x="1714" y="2311"/>
                </a:lnTo>
                <a:lnTo>
                  <a:pt x="1701" y="2331"/>
                </a:lnTo>
                <a:lnTo>
                  <a:pt x="1681" y="2354"/>
                </a:lnTo>
                <a:lnTo>
                  <a:pt x="1675" y="2349"/>
                </a:lnTo>
                <a:lnTo>
                  <a:pt x="1675" y="2347"/>
                </a:lnTo>
                <a:lnTo>
                  <a:pt x="1675" y="2346"/>
                </a:lnTo>
                <a:lnTo>
                  <a:pt x="1687" y="2328"/>
                </a:lnTo>
                <a:lnTo>
                  <a:pt x="1685" y="2328"/>
                </a:lnTo>
                <a:lnTo>
                  <a:pt x="1685" y="2327"/>
                </a:lnTo>
                <a:lnTo>
                  <a:pt x="1687" y="2327"/>
                </a:lnTo>
                <a:lnTo>
                  <a:pt x="1687" y="2326"/>
                </a:lnTo>
                <a:lnTo>
                  <a:pt x="1682" y="2321"/>
                </a:lnTo>
                <a:lnTo>
                  <a:pt x="1648" y="2295"/>
                </a:lnTo>
                <a:lnTo>
                  <a:pt x="1641" y="2308"/>
                </a:lnTo>
                <a:lnTo>
                  <a:pt x="1627" y="2338"/>
                </a:lnTo>
                <a:lnTo>
                  <a:pt x="1624" y="2349"/>
                </a:lnTo>
                <a:lnTo>
                  <a:pt x="1618" y="2363"/>
                </a:lnTo>
                <a:lnTo>
                  <a:pt x="1612" y="2370"/>
                </a:lnTo>
                <a:lnTo>
                  <a:pt x="1597" y="2404"/>
                </a:lnTo>
                <a:lnTo>
                  <a:pt x="1618" y="2417"/>
                </a:lnTo>
                <a:lnTo>
                  <a:pt x="1619" y="2417"/>
                </a:lnTo>
                <a:lnTo>
                  <a:pt x="1618" y="2420"/>
                </a:lnTo>
                <a:lnTo>
                  <a:pt x="1617" y="2422"/>
                </a:lnTo>
                <a:lnTo>
                  <a:pt x="1615" y="2420"/>
                </a:lnTo>
                <a:lnTo>
                  <a:pt x="1617" y="2419"/>
                </a:lnTo>
                <a:lnTo>
                  <a:pt x="1594" y="2404"/>
                </a:lnTo>
                <a:lnTo>
                  <a:pt x="1592" y="2406"/>
                </a:lnTo>
                <a:lnTo>
                  <a:pt x="1582" y="2430"/>
                </a:lnTo>
                <a:lnTo>
                  <a:pt x="1579" y="2434"/>
                </a:lnTo>
                <a:lnTo>
                  <a:pt x="1554" y="2490"/>
                </a:lnTo>
                <a:lnTo>
                  <a:pt x="1549" y="2499"/>
                </a:lnTo>
                <a:lnTo>
                  <a:pt x="1542" y="2515"/>
                </a:lnTo>
                <a:lnTo>
                  <a:pt x="1532" y="2539"/>
                </a:lnTo>
                <a:lnTo>
                  <a:pt x="1525" y="2558"/>
                </a:lnTo>
                <a:lnTo>
                  <a:pt x="1521" y="2568"/>
                </a:lnTo>
                <a:lnTo>
                  <a:pt x="1508" y="2562"/>
                </a:lnTo>
                <a:lnTo>
                  <a:pt x="1488" y="2536"/>
                </a:lnTo>
                <a:lnTo>
                  <a:pt x="1456" y="2556"/>
                </a:lnTo>
                <a:lnTo>
                  <a:pt x="1426" y="2515"/>
                </a:lnTo>
                <a:lnTo>
                  <a:pt x="1413" y="2529"/>
                </a:lnTo>
                <a:lnTo>
                  <a:pt x="1425" y="2541"/>
                </a:lnTo>
                <a:lnTo>
                  <a:pt x="1428" y="2545"/>
                </a:lnTo>
                <a:lnTo>
                  <a:pt x="1429" y="2543"/>
                </a:lnTo>
                <a:lnTo>
                  <a:pt x="1439" y="2563"/>
                </a:lnTo>
                <a:lnTo>
                  <a:pt x="1460" y="2595"/>
                </a:lnTo>
                <a:lnTo>
                  <a:pt x="1469" y="2618"/>
                </a:lnTo>
                <a:lnTo>
                  <a:pt x="1503" y="2632"/>
                </a:lnTo>
                <a:lnTo>
                  <a:pt x="1516" y="2659"/>
                </a:lnTo>
                <a:lnTo>
                  <a:pt x="1519" y="2667"/>
                </a:lnTo>
                <a:lnTo>
                  <a:pt x="1519" y="2668"/>
                </a:lnTo>
                <a:lnTo>
                  <a:pt x="1526" y="2674"/>
                </a:lnTo>
                <a:lnTo>
                  <a:pt x="1535" y="2677"/>
                </a:lnTo>
                <a:lnTo>
                  <a:pt x="1576" y="2685"/>
                </a:lnTo>
                <a:lnTo>
                  <a:pt x="1602" y="2690"/>
                </a:lnTo>
                <a:lnTo>
                  <a:pt x="1650" y="2702"/>
                </a:lnTo>
                <a:lnTo>
                  <a:pt x="1672" y="2708"/>
                </a:lnTo>
                <a:lnTo>
                  <a:pt x="1688" y="2679"/>
                </a:lnTo>
                <a:lnTo>
                  <a:pt x="1695" y="2684"/>
                </a:lnTo>
                <a:lnTo>
                  <a:pt x="1703" y="2668"/>
                </a:lnTo>
                <a:lnTo>
                  <a:pt x="1711" y="2651"/>
                </a:lnTo>
                <a:lnTo>
                  <a:pt x="1714" y="2644"/>
                </a:lnTo>
                <a:lnTo>
                  <a:pt x="1734" y="2606"/>
                </a:lnTo>
                <a:lnTo>
                  <a:pt x="1754" y="2569"/>
                </a:lnTo>
                <a:lnTo>
                  <a:pt x="1715" y="2536"/>
                </a:lnTo>
                <a:lnTo>
                  <a:pt x="1681" y="2506"/>
                </a:lnTo>
                <a:lnTo>
                  <a:pt x="1695" y="2475"/>
                </a:lnTo>
                <a:lnTo>
                  <a:pt x="1697" y="2475"/>
                </a:lnTo>
                <a:lnTo>
                  <a:pt x="1711" y="2445"/>
                </a:lnTo>
                <a:lnTo>
                  <a:pt x="1711" y="2446"/>
                </a:lnTo>
                <a:lnTo>
                  <a:pt x="1735" y="2420"/>
                </a:lnTo>
                <a:lnTo>
                  <a:pt x="1735" y="2419"/>
                </a:lnTo>
                <a:lnTo>
                  <a:pt x="1770" y="2384"/>
                </a:lnTo>
                <a:lnTo>
                  <a:pt x="1774" y="2399"/>
                </a:lnTo>
                <a:lnTo>
                  <a:pt x="1757" y="2416"/>
                </a:lnTo>
                <a:lnTo>
                  <a:pt x="1760" y="2426"/>
                </a:lnTo>
                <a:lnTo>
                  <a:pt x="1764" y="2434"/>
                </a:lnTo>
                <a:lnTo>
                  <a:pt x="1764" y="2434"/>
                </a:lnTo>
                <a:lnTo>
                  <a:pt x="1773" y="2429"/>
                </a:lnTo>
                <a:lnTo>
                  <a:pt x="1778" y="2426"/>
                </a:lnTo>
                <a:lnTo>
                  <a:pt x="1783" y="2423"/>
                </a:lnTo>
                <a:lnTo>
                  <a:pt x="1783" y="2423"/>
                </a:lnTo>
                <a:lnTo>
                  <a:pt x="1784" y="2430"/>
                </a:lnTo>
                <a:lnTo>
                  <a:pt x="1767" y="2440"/>
                </a:lnTo>
                <a:lnTo>
                  <a:pt x="1730" y="2465"/>
                </a:lnTo>
                <a:lnTo>
                  <a:pt x="1758" y="2492"/>
                </a:lnTo>
                <a:lnTo>
                  <a:pt x="1797" y="2469"/>
                </a:lnTo>
                <a:lnTo>
                  <a:pt x="1794" y="2459"/>
                </a:lnTo>
                <a:lnTo>
                  <a:pt x="1793" y="2455"/>
                </a:lnTo>
                <a:lnTo>
                  <a:pt x="1810" y="2449"/>
                </a:lnTo>
                <a:lnTo>
                  <a:pt x="1811" y="2455"/>
                </a:lnTo>
                <a:lnTo>
                  <a:pt x="1826" y="2496"/>
                </a:lnTo>
                <a:lnTo>
                  <a:pt x="1814" y="2502"/>
                </a:lnTo>
                <a:lnTo>
                  <a:pt x="1813" y="2502"/>
                </a:lnTo>
                <a:lnTo>
                  <a:pt x="1814" y="2505"/>
                </a:lnTo>
                <a:lnTo>
                  <a:pt x="1816" y="2505"/>
                </a:lnTo>
                <a:lnTo>
                  <a:pt x="1829" y="2500"/>
                </a:lnTo>
                <a:lnTo>
                  <a:pt x="1829" y="2503"/>
                </a:lnTo>
                <a:lnTo>
                  <a:pt x="1830" y="2505"/>
                </a:lnTo>
                <a:lnTo>
                  <a:pt x="1817" y="2509"/>
                </a:lnTo>
                <a:lnTo>
                  <a:pt x="1816" y="2510"/>
                </a:lnTo>
                <a:lnTo>
                  <a:pt x="1821" y="2528"/>
                </a:lnTo>
                <a:lnTo>
                  <a:pt x="1844" y="2519"/>
                </a:lnTo>
                <a:lnTo>
                  <a:pt x="1843" y="2518"/>
                </a:lnTo>
                <a:lnTo>
                  <a:pt x="1837" y="2500"/>
                </a:lnTo>
                <a:lnTo>
                  <a:pt x="1867" y="2489"/>
                </a:lnTo>
                <a:lnTo>
                  <a:pt x="1874" y="2509"/>
                </a:lnTo>
                <a:lnTo>
                  <a:pt x="1873" y="2510"/>
                </a:lnTo>
                <a:lnTo>
                  <a:pt x="1876" y="2519"/>
                </a:lnTo>
                <a:lnTo>
                  <a:pt x="1877" y="2522"/>
                </a:lnTo>
                <a:lnTo>
                  <a:pt x="1873" y="2523"/>
                </a:lnTo>
                <a:lnTo>
                  <a:pt x="1872" y="2523"/>
                </a:lnTo>
                <a:lnTo>
                  <a:pt x="1877" y="2535"/>
                </a:lnTo>
                <a:lnTo>
                  <a:pt x="1863" y="2541"/>
                </a:lnTo>
                <a:lnTo>
                  <a:pt x="1856" y="2543"/>
                </a:lnTo>
                <a:lnTo>
                  <a:pt x="1851" y="2538"/>
                </a:lnTo>
                <a:lnTo>
                  <a:pt x="1827" y="2546"/>
                </a:lnTo>
                <a:lnTo>
                  <a:pt x="1829" y="2551"/>
                </a:lnTo>
                <a:lnTo>
                  <a:pt x="1831" y="2556"/>
                </a:lnTo>
                <a:lnTo>
                  <a:pt x="1833" y="2562"/>
                </a:lnTo>
                <a:lnTo>
                  <a:pt x="1833" y="2561"/>
                </a:lnTo>
                <a:lnTo>
                  <a:pt x="1834" y="2565"/>
                </a:lnTo>
                <a:lnTo>
                  <a:pt x="1836" y="2568"/>
                </a:lnTo>
                <a:lnTo>
                  <a:pt x="1837" y="2571"/>
                </a:lnTo>
                <a:lnTo>
                  <a:pt x="1840" y="2573"/>
                </a:lnTo>
                <a:lnTo>
                  <a:pt x="1860" y="2569"/>
                </a:lnTo>
                <a:lnTo>
                  <a:pt x="1866" y="2566"/>
                </a:lnTo>
                <a:lnTo>
                  <a:pt x="1887" y="2561"/>
                </a:lnTo>
                <a:lnTo>
                  <a:pt x="1887" y="2562"/>
                </a:lnTo>
                <a:lnTo>
                  <a:pt x="1894" y="2576"/>
                </a:lnTo>
                <a:lnTo>
                  <a:pt x="1900" y="2591"/>
                </a:lnTo>
                <a:lnTo>
                  <a:pt x="1902" y="2592"/>
                </a:lnTo>
                <a:lnTo>
                  <a:pt x="1867" y="2606"/>
                </a:lnTo>
                <a:lnTo>
                  <a:pt x="1866" y="2608"/>
                </a:lnTo>
                <a:lnTo>
                  <a:pt x="1869" y="2614"/>
                </a:lnTo>
                <a:lnTo>
                  <a:pt x="1870" y="2615"/>
                </a:lnTo>
                <a:lnTo>
                  <a:pt x="1863" y="2618"/>
                </a:lnTo>
                <a:lnTo>
                  <a:pt x="1862" y="2619"/>
                </a:lnTo>
                <a:lnTo>
                  <a:pt x="1863" y="2624"/>
                </a:lnTo>
                <a:lnTo>
                  <a:pt x="1907" y="2606"/>
                </a:lnTo>
                <a:lnTo>
                  <a:pt x="1912" y="2612"/>
                </a:lnTo>
                <a:lnTo>
                  <a:pt x="1872" y="2632"/>
                </a:lnTo>
                <a:lnTo>
                  <a:pt x="1882" y="2648"/>
                </a:lnTo>
                <a:lnTo>
                  <a:pt x="1912" y="2638"/>
                </a:lnTo>
                <a:lnTo>
                  <a:pt x="1904" y="2621"/>
                </a:lnTo>
                <a:lnTo>
                  <a:pt x="1913" y="2616"/>
                </a:lnTo>
                <a:lnTo>
                  <a:pt x="1932" y="2655"/>
                </a:lnTo>
                <a:lnTo>
                  <a:pt x="1932" y="2657"/>
                </a:lnTo>
                <a:lnTo>
                  <a:pt x="1894" y="2675"/>
                </a:lnTo>
                <a:lnTo>
                  <a:pt x="1894" y="2677"/>
                </a:lnTo>
                <a:lnTo>
                  <a:pt x="1933" y="2659"/>
                </a:lnTo>
                <a:lnTo>
                  <a:pt x="1937" y="2668"/>
                </a:lnTo>
                <a:lnTo>
                  <a:pt x="1969" y="2652"/>
                </a:lnTo>
                <a:lnTo>
                  <a:pt x="1966" y="2685"/>
                </a:lnTo>
                <a:lnTo>
                  <a:pt x="1967" y="2695"/>
                </a:lnTo>
                <a:lnTo>
                  <a:pt x="1973" y="2720"/>
                </a:lnTo>
                <a:lnTo>
                  <a:pt x="1979" y="2721"/>
                </a:lnTo>
                <a:lnTo>
                  <a:pt x="1985" y="2714"/>
                </a:lnTo>
                <a:lnTo>
                  <a:pt x="1989" y="2721"/>
                </a:lnTo>
                <a:lnTo>
                  <a:pt x="1990" y="2722"/>
                </a:lnTo>
                <a:lnTo>
                  <a:pt x="1985" y="2725"/>
                </a:lnTo>
                <a:lnTo>
                  <a:pt x="1983" y="2725"/>
                </a:lnTo>
                <a:lnTo>
                  <a:pt x="2009" y="2760"/>
                </a:lnTo>
                <a:lnTo>
                  <a:pt x="2020" y="2775"/>
                </a:lnTo>
                <a:lnTo>
                  <a:pt x="2028" y="2786"/>
                </a:lnTo>
                <a:lnTo>
                  <a:pt x="2022" y="2801"/>
                </a:lnTo>
                <a:lnTo>
                  <a:pt x="2022" y="2803"/>
                </a:lnTo>
                <a:lnTo>
                  <a:pt x="2031" y="2808"/>
                </a:lnTo>
                <a:lnTo>
                  <a:pt x="2052" y="2814"/>
                </a:lnTo>
                <a:lnTo>
                  <a:pt x="2078" y="2824"/>
                </a:lnTo>
                <a:lnTo>
                  <a:pt x="2082" y="2813"/>
                </a:lnTo>
                <a:lnTo>
                  <a:pt x="2084" y="2813"/>
                </a:lnTo>
                <a:lnTo>
                  <a:pt x="2084" y="2811"/>
                </a:lnTo>
                <a:lnTo>
                  <a:pt x="2084" y="2810"/>
                </a:lnTo>
                <a:lnTo>
                  <a:pt x="2085" y="2810"/>
                </a:lnTo>
                <a:lnTo>
                  <a:pt x="2085" y="2808"/>
                </a:lnTo>
                <a:lnTo>
                  <a:pt x="2086" y="2808"/>
                </a:lnTo>
                <a:lnTo>
                  <a:pt x="2086" y="2807"/>
                </a:lnTo>
                <a:lnTo>
                  <a:pt x="2088" y="2807"/>
                </a:lnTo>
                <a:lnTo>
                  <a:pt x="2089" y="2806"/>
                </a:lnTo>
                <a:lnTo>
                  <a:pt x="2095" y="2803"/>
                </a:lnTo>
                <a:lnTo>
                  <a:pt x="2095" y="2801"/>
                </a:lnTo>
                <a:lnTo>
                  <a:pt x="2095" y="2800"/>
                </a:lnTo>
                <a:lnTo>
                  <a:pt x="2094" y="2800"/>
                </a:lnTo>
                <a:lnTo>
                  <a:pt x="2094" y="2798"/>
                </a:lnTo>
                <a:lnTo>
                  <a:pt x="2094" y="2797"/>
                </a:lnTo>
                <a:lnTo>
                  <a:pt x="2094" y="2796"/>
                </a:lnTo>
                <a:lnTo>
                  <a:pt x="2094" y="2794"/>
                </a:lnTo>
                <a:lnTo>
                  <a:pt x="2094" y="2793"/>
                </a:lnTo>
                <a:lnTo>
                  <a:pt x="2094" y="2791"/>
                </a:lnTo>
                <a:lnTo>
                  <a:pt x="2094" y="2790"/>
                </a:lnTo>
                <a:lnTo>
                  <a:pt x="2095" y="2790"/>
                </a:lnTo>
                <a:lnTo>
                  <a:pt x="2095" y="2788"/>
                </a:lnTo>
                <a:lnTo>
                  <a:pt x="2095" y="2787"/>
                </a:lnTo>
                <a:lnTo>
                  <a:pt x="2095" y="2786"/>
                </a:lnTo>
                <a:lnTo>
                  <a:pt x="2096" y="2786"/>
                </a:lnTo>
                <a:lnTo>
                  <a:pt x="2096" y="2784"/>
                </a:lnTo>
                <a:lnTo>
                  <a:pt x="2096" y="2783"/>
                </a:lnTo>
                <a:lnTo>
                  <a:pt x="2098" y="2783"/>
                </a:lnTo>
                <a:lnTo>
                  <a:pt x="2098" y="2781"/>
                </a:lnTo>
                <a:lnTo>
                  <a:pt x="2099" y="2781"/>
                </a:lnTo>
                <a:lnTo>
                  <a:pt x="2099" y="2780"/>
                </a:lnTo>
                <a:lnTo>
                  <a:pt x="2101" y="2780"/>
                </a:lnTo>
                <a:lnTo>
                  <a:pt x="2101" y="2780"/>
                </a:lnTo>
                <a:lnTo>
                  <a:pt x="2102" y="2780"/>
                </a:lnTo>
                <a:lnTo>
                  <a:pt x="2102" y="2778"/>
                </a:lnTo>
                <a:lnTo>
                  <a:pt x="2104" y="2778"/>
                </a:lnTo>
                <a:lnTo>
                  <a:pt x="2104" y="2777"/>
                </a:lnTo>
                <a:lnTo>
                  <a:pt x="2105" y="2777"/>
                </a:lnTo>
                <a:lnTo>
                  <a:pt x="2106" y="2775"/>
                </a:lnTo>
                <a:lnTo>
                  <a:pt x="2106" y="2774"/>
                </a:lnTo>
                <a:lnTo>
                  <a:pt x="2102" y="2761"/>
                </a:lnTo>
                <a:lnTo>
                  <a:pt x="2105" y="2760"/>
                </a:lnTo>
                <a:lnTo>
                  <a:pt x="2114" y="2760"/>
                </a:lnTo>
                <a:lnTo>
                  <a:pt x="2119" y="2760"/>
                </a:lnTo>
                <a:lnTo>
                  <a:pt x="2122" y="2761"/>
                </a:lnTo>
                <a:lnTo>
                  <a:pt x="2124" y="2764"/>
                </a:lnTo>
                <a:lnTo>
                  <a:pt x="2124" y="2768"/>
                </a:lnTo>
                <a:lnTo>
                  <a:pt x="2124" y="2770"/>
                </a:lnTo>
                <a:lnTo>
                  <a:pt x="2121" y="2783"/>
                </a:lnTo>
                <a:lnTo>
                  <a:pt x="2119" y="2794"/>
                </a:lnTo>
                <a:lnTo>
                  <a:pt x="2125" y="2813"/>
                </a:lnTo>
                <a:lnTo>
                  <a:pt x="2126" y="2814"/>
                </a:lnTo>
                <a:lnTo>
                  <a:pt x="2134" y="2814"/>
                </a:lnTo>
                <a:lnTo>
                  <a:pt x="2139" y="2814"/>
                </a:lnTo>
                <a:lnTo>
                  <a:pt x="2145" y="2810"/>
                </a:lnTo>
                <a:lnTo>
                  <a:pt x="2155" y="2807"/>
                </a:lnTo>
                <a:lnTo>
                  <a:pt x="2155" y="2806"/>
                </a:lnTo>
                <a:lnTo>
                  <a:pt x="2157" y="2804"/>
                </a:lnTo>
                <a:lnTo>
                  <a:pt x="2159" y="2806"/>
                </a:lnTo>
                <a:lnTo>
                  <a:pt x="2162" y="2810"/>
                </a:lnTo>
                <a:lnTo>
                  <a:pt x="2165" y="2810"/>
                </a:lnTo>
                <a:lnTo>
                  <a:pt x="2168" y="2810"/>
                </a:lnTo>
                <a:lnTo>
                  <a:pt x="2171" y="2811"/>
                </a:lnTo>
                <a:lnTo>
                  <a:pt x="2174" y="2814"/>
                </a:lnTo>
                <a:lnTo>
                  <a:pt x="2179" y="2824"/>
                </a:lnTo>
                <a:lnTo>
                  <a:pt x="2185" y="2831"/>
                </a:lnTo>
                <a:lnTo>
                  <a:pt x="2200" y="2857"/>
                </a:lnTo>
                <a:lnTo>
                  <a:pt x="2204" y="2867"/>
                </a:lnTo>
                <a:lnTo>
                  <a:pt x="2211" y="2883"/>
                </a:lnTo>
                <a:lnTo>
                  <a:pt x="2212" y="2884"/>
                </a:lnTo>
                <a:lnTo>
                  <a:pt x="2214" y="2892"/>
                </a:lnTo>
                <a:lnTo>
                  <a:pt x="2217" y="2900"/>
                </a:lnTo>
                <a:lnTo>
                  <a:pt x="2218" y="2909"/>
                </a:lnTo>
                <a:lnTo>
                  <a:pt x="2217" y="2910"/>
                </a:lnTo>
                <a:lnTo>
                  <a:pt x="2217" y="2912"/>
                </a:lnTo>
                <a:lnTo>
                  <a:pt x="2222" y="2912"/>
                </a:lnTo>
                <a:lnTo>
                  <a:pt x="2222" y="2903"/>
                </a:lnTo>
                <a:lnTo>
                  <a:pt x="2217" y="2883"/>
                </a:lnTo>
                <a:lnTo>
                  <a:pt x="2217" y="2883"/>
                </a:lnTo>
                <a:lnTo>
                  <a:pt x="2204" y="2856"/>
                </a:lnTo>
                <a:lnTo>
                  <a:pt x="2192" y="2830"/>
                </a:lnTo>
                <a:lnTo>
                  <a:pt x="2311" y="2768"/>
                </a:lnTo>
                <a:lnTo>
                  <a:pt x="2311" y="2767"/>
                </a:lnTo>
                <a:lnTo>
                  <a:pt x="2369" y="2741"/>
                </a:lnTo>
                <a:lnTo>
                  <a:pt x="2369" y="2740"/>
                </a:lnTo>
                <a:lnTo>
                  <a:pt x="2364" y="2727"/>
                </a:lnTo>
                <a:lnTo>
                  <a:pt x="2361" y="2722"/>
                </a:lnTo>
                <a:lnTo>
                  <a:pt x="2358" y="2715"/>
                </a:lnTo>
                <a:lnTo>
                  <a:pt x="2356" y="2694"/>
                </a:lnTo>
                <a:lnTo>
                  <a:pt x="2356" y="2688"/>
                </a:lnTo>
                <a:lnTo>
                  <a:pt x="2356" y="2679"/>
                </a:lnTo>
                <a:lnTo>
                  <a:pt x="2337" y="2690"/>
                </a:lnTo>
                <a:lnTo>
                  <a:pt x="2324" y="2688"/>
                </a:lnTo>
                <a:lnTo>
                  <a:pt x="2320" y="2677"/>
                </a:lnTo>
                <a:lnTo>
                  <a:pt x="2298" y="2672"/>
                </a:lnTo>
                <a:lnTo>
                  <a:pt x="2261" y="2665"/>
                </a:lnTo>
                <a:lnTo>
                  <a:pt x="2238" y="2661"/>
                </a:lnTo>
                <a:lnTo>
                  <a:pt x="2228" y="2658"/>
                </a:lnTo>
                <a:lnTo>
                  <a:pt x="2227" y="2658"/>
                </a:lnTo>
                <a:lnTo>
                  <a:pt x="2200" y="2644"/>
                </a:lnTo>
                <a:lnTo>
                  <a:pt x="2126" y="2604"/>
                </a:lnTo>
                <a:lnTo>
                  <a:pt x="2112" y="2581"/>
                </a:lnTo>
                <a:lnTo>
                  <a:pt x="2078" y="2583"/>
                </a:lnTo>
                <a:lnTo>
                  <a:pt x="2039" y="2595"/>
                </a:lnTo>
                <a:lnTo>
                  <a:pt x="1995" y="2629"/>
                </a:lnTo>
                <a:lnTo>
                  <a:pt x="1985" y="2641"/>
                </a:lnTo>
                <a:lnTo>
                  <a:pt x="1963" y="2608"/>
                </a:lnTo>
                <a:lnTo>
                  <a:pt x="1962" y="2608"/>
                </a:lnTo>
                <a:lnTo>
                  <a:pt x="1956" y="2601"/>
                </a:lnTo>
                <a:lnTo>
                  <a:pt x="1957" y="2599"/>
                </a:lnTo>
                <a:lnTo>
                  <a:pt x="1957" y="2598"/>
                </a:lnTo>
                <a:lnTo>
                  <a:pt x="1949" y="2573"/>
                </a:lnTo>
                <a:lnTo>
                  <a:pt x="1947" y="2572"/>
                </a:lnTo>
                <a:lnTo>
                  <a:pt x="1927" y="2529"/>
                </a:lnTo>
                <a:lnTo>
                  <a:pt x="1893" y="2541"/>
                </a:lnTo>
                <a:lnTo>
                  <a:pt x="1883" y="2515"/>
                </a:lnTo>
                <a:lnTo>
                  <a:pt x="1879" y="2505"/>
                </a:lnTo>
                <a:lnTo>
                  <a:pt x="1882" y="2503"/>
                </a:lnTo>
                <a:lnTo>
                  <a:pt x="1873" y="2483"/>
                </a:lnTo>
                <a:lnTo>
                  <a:pt x="1879" y="2482"/>
                </a:lnTo>
                <a:lnTo>
                  <a:pt x="1877" y="2476"/>
                </a:lnTo>
                <a:lnTo>
                  <a:pt x="1856" y="2434"/>
                </a:lnTo>
                <a:lnTo>
                  <a:pt x="1862" y="2432"/>
                </a:lnTo>
                <a:lnTo>
                  <a:pt x="1920" y="2412"/>
                </a:lnTo>
                <a:lnTo>
                  <a:pt x="1887" y="2324"/>
                </a:lnTo>
                <a:lnTo>
                  <a:pt x="1884" y="2314"/>
                </a:lnTo>
                <a:lnTo>
                  <a:pt x="1810" y="2298"/>
                </a:lnTo>
                <a:lnTo>
                  <a:pt x="1796" y="2297"/>
                </a:lnTo>
                <a:lnTo>
                  <a:pt x="1786" y="2295"/>
                </a:lnTo>
                <a:lnTo>
                  <a:pt x="1790" y="2280"/>
                </a:lnTo>
                <a:lnTo>
                  <a:pt x="1797" y="2240"/>
                </a:lnTo>
                <a:lnTo>
                  <a:pt x="1784" y="2235"/>
                </a:lnTo>
                <a:lnTo>
                  <a:pt x="1758" y="2227"/>
                </a:lnTo>
                <a:lnTo>
                  <a:pt x="1748" y="2220"/>
                </a:lnTo>
                <a:lnTo>
                  <a:pt x="1747" y="2218"/>
                </a:lnTo>
                <a:lnTo>
                  <a:pt x="1783" y="2181"/>
                </a:lnTo>
                <a:lnTo>
                  <a:pt x="1784" y="2178"/>
                </a:lnTo>
                <a:lnTo>
                  <a:pt x="1790" y="2179"/>
                </a:lnTo>
                <a:lnTo>
                  <a:pt x="1800" y="2158"/>
                </a:lnTo>
                <a:lnTo>
                  <a:pt x="1803" y="2158"/>
                </a:lnTo>
                <a:lnTo>
                  <a:pt x="1801" y="2144"/>
                </a:lnTo>
                <a:lnTo>
                  <a:pt x="1811" y="2142"/>
                </a:lnTo>
                <a:lnTo>
                  <a:pt x="1814" y="2126"/>
                </a:lnTo>
                <a:lnTo>
                  <a:pt x="1833" y="2131"/>
                </a:lnTo>
                <a:lnTo>
                  <a:pt x="1839" y="2085"/>
                </a:lnTo>
                <a:lnTo>
                  <a:pt x="1816" y="2082"/>
                </a:lnTo>
                <a:lnTo>
                  <a:pt x="1813" y="2055"/>
                </a:lnTo>
                <a:lnTo>
                  <a:pt x="1813" y="2053"/>
                </a:lnTo>
                <a:lnTo>
                  <a:pt x="1814" y="2033"/>
                </a:lnTo>
                <a:lnTo>
                  <a:pt x="1817" y="2026"/>
                </a:lnTo>
                <a:lnTo>
                  <a:pt x="1821" y="2013"/>
                </a:lnTo>
                <a:lnTo>
                  <a:pt x="1831" y="2000"/>
                </a:lnTo>
                <a:lnTo>
                  <a:pt x="1834" y="1996"/>
                </a:lnTo>
                <a:lnTo>
                  <a:pt x="1846" y="1990"/>
                </a:lnTo>
                <a:lnTo>
                  <a:pt x="1846" y="1989"/>
                </a:lnTo>
                <a:lnTo>
                  <a:pt x="1841" y="1966"/>
                </a:lnTo>
                <a:lnTo>
                  <a:pt x="1844" y="1963"/>
                </a:lnTo>
                <a:lnTo>
                  <a:pt x="1853" y="1983"/>
                </a:lnTo>
                <a:lnTo>
                  <a:pt x="1869" y="1963"/>
                </a:lnTo>
                <a:lnTo>
                  <a:pt x="1872" y="1960"/>
                </a:lnTo>
                <a:lnTo>
                  <a:pt x="1879" y="1947"/>
                </a:lnTo>
                <a:lnTo>
                  <a:pt x="1889" y="1937"/>
                </a:lnTo>
                <a:lnTo>
                  <a:pt x="1902" y="1927"/>
                </a:lnTo>
                <a:lnTo>
                  <a:pt x="1912" y="1924"/>
                </a:lnTo>
                <a:lnTo>
                  <a:pt x="1920" y="1924"/>
                </a:lnTo>
                <a:lnTo>
                  <a:pt x="1927" y="1926"/>
                </a:lnTo>
                <a:lnTo>
                  <a:pt x="1942" y="1944"/>
                </a:lnTo>
                <a:lnTo>
                  <a:pt x="1949" y="1950"/>
                </a:lnTo>
                <a:lnTo>
                  <a:pt x="1955" y="1949"/>
                </a:lnTo>
                <a:lnTo>
                  <a:pt x="1969" y="1939"/>
                </a:lnTo>
                <a:lnTo>
                  <a:pt x="1982" y="1932"/>
                </a:lnTo>
                <a:lnTo>
                  <a:pt x="2000" y="1913"/>
                </a:lnTo>
                <a:lnTo>
                  <a:pt x="2009" y="1910"/>
                </a:lnTo>
                <a:lnTo>
                  <a:pt x="2023" y="1909"/>
                </a:lnTo>
                <a:lnTo>
                  <a:pt x="2032" y="1913"/>
                </a:lnTo>
                <a:lnTo>
                  <a:pt x="2042" y="1922"/>
                </a:lnTo>
                <a:lnTo>
                  <a:pt x="2048" y="1934"/>
                </a:lnTo>
                <a:lnTo>
                  <a:pt x="2049" y="1940"/>
                </a:lnTo>
                <a:lnTo>
                  <a:pt x="2068" y="1953"/>
                </a:lnTo>
                <a:lnTo>
                  <a:pt x="2082" y="1959"/>
                </a:lnTo>
                <a:lnTo>
                  <a:pt x="2094" y="1965"/>
                </a:lnTo>
                <a:lnTo>
                  <a:pt x="2104" y="1963"/>
                </a:lnTo>
                <a:lnTo>
                  <a:pt x="2112" y="1953"/>
                </a:lnTo>
                <a:lnTo>
                  <a:pt x="2115" y="1940"/>
                </a:lnTo>
                <a:lnTo>
                  <a:pt x="2115" y="1926"/>
                </a:lnTo>
                <a:lnTo>
                  <a:pt x="2125" y="1919"/>
                </a:lnTo>
                <a:lnTo>
                  <a:pt x="2142" y="1910"/>
                </a:lnTo>
                <a:lnTo>
                  <a:pt x="2149" y="1906"/>
                </a:lnTo>
                <a:lnTo>
                  <a:pt x="2169" y="1883"/>
                </a:lnTo>
                <a:lnTo>
                  <a:pt x="2172" y="1880"/>
                </a:lnTo>
                <a:lnTo>
                  <a:pt x="2175" y="1879"/>
                </a:lnTo>
                <a:lnTo>
                  <a:pt x="2175" y="1877"/>
                </a:lnTo>
                <a:lnTo>
                  <a:pt x="2175" y="1874"/>
                </a:lnTo>
                <a:lnTo>
                  <a:pt x="2177" y="1871"/>
                </a:lnTo>
                <a:lnTo>
                  <a:pt x="2184" y="1869"/>
                </a:lnTo>
                <a:lnTo>
                  <a:pt x="2191" y="1871"/>
                </a:lnTo>
                <a:lnTo>
                  <a:pt x="2195" y="1879"/>
                </a:lnTo>
                <a:lnTo>
                  <a:pt x="2198" y="1884"/>
                </a:lnTo>
                <a:lnTo>
                  <a:pt x="2202" y="1893"/>
                </a:lnTo>
                <a:lnTo>
                  <a:pt x="2208" y="1900"/>
                </a:lnTo>
                <a:lnTo>
                  <a:pt x="2221" y="1912"/>
                </a:lnTo>
                <a:lnTo>
                  <a:pt x="2231" y="1917"/>
                </a:lnTo>
                <a:lnTo>
                  <a:pt x="2227" y="1910"/>
                </a:lnTo>
                <a:lnTo>
                  <a:pt x="2212" y="1893"/>
                </a:lnTo>
                <a:lnTo>
                  <a:pt x="2211" y="1871"/>
                </a:lnTo>
                <a:lnTo>
                  <a:pt x="2218" y="1867"/>
                </a:lnTo>
                <a:lnTo>
                  <a:pt x="2217" y="1863"/>
                </a:lnTo>
                <a:lnTo>
                  <a:pt x="2215" y="1857"/>
                </a:lnTo>
                <a:lnTo>
                  <a:pt x="2212" y="1828"/>
                </a:lnTo>
                <a:lnTo>
                  <a:pt x="2202" y="1831"/>
                </a:lnTo>
                <a:lnTo>
                  <a:pt x="2178" y="1817"/>
                </a:lnTo>
                <a:lnTo>
                  <a:pt x="2162" y="1800"/>
                </a:lnTo>
                <a:lnTo>
                  <a:pt x="2053" y="1846"/>
                </a:lnTo>
                <a:lnTo>
                  <a:pt x="2039" y="1837"/>
                </a:lnTo>
                <a:lnTo>
                  <a:pt x="2031" y="1861"/>
                </a:lnTo>
                <a:lnTo>
                  <a:pt x="1966" y="1851"/>
                </a:lnTo>
                <a:lnTo>
                  <a:pt x="1893" y="1841"/>
                </a:lnTo>
                <a:lnTo>
                  <a:pt x="1889" y="1840"/>
                </a:lnTo>
                <a:lnTo>
                  <a:pt x="1890" y="1837"/>
                </a:lnTo>
                <a:lnTo>
                  <a:pt x="1909" y="1814"/>
                </a:lnTo>
                <a:lnTo>
                  <a:pt x="1919" y="1794"/>
                </a:lnTo>
                <a:lnTo>
                  <a:pt x="1925" y="1784"/>
                </a:lnTo>
                <a:lnTo>
                  <a:pt x="1927" y="1780"/>
                </a:lnTo>
                <a:lnTo>
                  <a:pt x="1935" y="1771"/>
                </a:lnTo>
                <a:lnTo>
                  <a:pt x="1940" y="1762"/>
                </a:lnTo>
                <a:lnTo>
                  <a:pt x="1963" y="1780"/>
                </a:lnTo>
                <a:lnTo>
                  <a:pt x="1999" y="1695"/>
                </a:lnTo>
                <a:lnTo>
                  <a:pt x="1995" y="1692"/>
                </a:lnTo>
                <a:lnTo>
                  <a:pt x="1989" y="1687"/>
                </a:lnTo>
                <a:lnTo>
                  <a:pt x="1985" y="1685"/>
                </a:lnTo>
                <a:lnTo>
                  <a:pt x="1979" y="1682"/>
                </a:lnTo>
                <a:lnTo>
                  <a:pt x="1976" y="1681"/>
                </a:lnTo>
                <a:lnTo>
                  <a:pt x="1978" y="1677"/>
                </a:lnTo>
                <a:lnTo>
                  <a:pt x="1960" y="1669"/>
                </a:lnTo>
                <a:lnTo>
                  <a:pt x="1973" y="1642"/>
                </a:lnTo>
                <a:lnTo>
                  <a:pt x="1975" y="1638"/>
                </a:lnTo>
                <a:lnTo>
                  <a:pt x="1980" y="1625"/>
                </a:lnTo>
                <a:lnTo>
                  <a:pt x="1983" y="1619"/>
                </a:lnTo>
                <a:lnTo>
                  <a:pt x="1989" y="1602"/>
                </a:lnTo>
                <a:lnTo>
                  <a:pt x="1952" y="1573"/>
                </a:lnTo>
                <a:lnTo>
                  <a:pt x="1943" y="1568"/>
                </a:lnTo>
                <a:lnTo>
                  <a:pt x="1942" y="1568"/>
                </a:lnTo>
                <a:lnTo>
                  <a:pt x="1947" y="1560"/>
                </a:lnTo>
                <a:lnTo>
                  <a:pt x="1929" y="1548"/>
                </a:lnTo>
                <a:lnTo>
                  <a:pt x="1930" y="1546"/>
                </a:lnTo>
                <a:lnTo>
                  <a:pt x="1930" y="1543"/>
                </a:lnTo>
                <a:lnTo>
                  <a:pt x="1932" y="1540"/>
                </a:lnTo>
                <a:lnTo>
                  <a:pt x="1932" y="1539"/>
                </a:lnTo>
                <a:lnTo>
                  <a:pt x="1933" y="1538"/>
                </a:lnTo>
                <a:lnTo>
                  <a:pt x="1933" y="1535"/>
                </a:lnTo>
                <a:lnTo>
                  <a:pt x="1935" y="1535"/>
                </a:lnTo>
                <a:lnTo>
                  <a:pt x="1935" y="1529"/>
                </a:lnTo>
                <a:lnTo>
                  <a:pt x="1936" y="1525"/>
                </a:lnTo>
                <a:lnTo>
                  <a:pt x="1936" y="1517"/>
                </a:lnTo>
                <a:lnTo>
                  <a:pt x="1937" y="1489"/>
                </a:lnTo>
                <a:lnTo>
                  <a:pt x="1937" y="1479"/>
                </a:lnTo>
                <a:lnTo>
                  <a:pt x="1939" y="1473"/>
                </a:lnTo>
                <a:lnTo>
                  <a:pt x="1939" y="1472"/>
                </a:lnTo>
                <a:lnTo>
                  <a:pt x="1952" y="1472"/>
                </a:lnTo>
                <a:lnTo>
                  <a:pt x="1953" y="1467"/>
                </a:lnTo>
                <a:lnTo>
                  <a:pt x="1959" y="1472"/>
                </a:lnTo>
                <a:lnTo>
                  <a:pt x="1986" y="1429"/>
                </a:lnTo>
                <a:lnTo>
                  <a:pt x="1996" y="1436"/>
                </a:lnTo>
                <a:lnTo>
                  <a:pt x="2005" y="1423"/>
                </a:lnTo>
                <a:lnTo>
                  <a:pt x="2006" y="1424"/>
                </a:lnTo>
                <a:lnTo>
                  <a:pt x="2008" y="1424"/>
                </a:lnTo>
                <a:lnTo>
                  <a:pt x="2008" y="1426"/>
                </a:lnTo>
                <a:lnTo>
                  <a:pt x="2009" y="1426"/>
                </a:lnTo>
                <a:lnTo>
                  <a:pt x="2009" y="1427"/>
                </a:lnTo>
                <a:lnTo>
                  <a:pt x="2010" y="1427"/>
                </a:lnTo>
                <a:lnTo>
                  <a:pt x="2010" y="1429"/>
                </a:lnTo>
                <a:lnTo>
                  <a:pt x="2003" y="1439"/>
                </a:lnTo>
                <a:lnTo>
                  <a:pt x="2012" y="1444"/>
                </a:lnTo>
                <a:lnTo>
                  <a:pt x="2009" y="1450"/>
                </a:lnTo>
                <a:lnTo>
                  <a:pt x="2000" y="1444"/>
                </a:lnTo>
                <a:lnTo>
                  <a:pt x="1996" y="1450"/>
                </a:lnTo>
                <a:lnTo>
                  <a:pt x="1995" y="1453"/>
                </a:lnTo>
                <a:lnTo>
                  <a:pt x="2005" y="1460"/>
                </a:lnTo>
                <a:lnTo>
                  <a:pt x="1999" y="1469"/>
                </a:lnTo>
                <a:lnTo>
                  <a:pt x="1998" y="1469"/>
                </a:lnTo>
                <a:lnTo>
                  <a:pt x="1995" y="1473"/>
                </a:lnTo>
                <a:lnTo>
                  <a:pt x="2002" y="1477"/>
                </a:lnTo>
                <a:lnTo>
                  <a:pt x="2002" y="1479"/>
                </a:lnTo>
                <a:lnTo>
                  <a:pt x="2010" y="1485"/>
                </a:lnTo>
                <a:lnTo>
                  <a:pt x="2009" y="1487"/>
                </a:lnTo>
                <a:lnTo>
                  <a:pt x="1999" y="1503"/>
                </a:lnTo>
                <a:lnTo>
                  <a:pt x="2023" y="1523"/>
                </a:lnTo>
                <a:lnTo>
                  <a:pt x="2031" y="1503"/>
                </a:lnTo>
                <a:lnTo>
                  <a:pt x="2035" y="1493"/>
                </a:lnTo>
                <a:lnTo>
                  <a:pt x="2041" y="1460"/>
                </a:lnTo>
                <a:lnTo>
                  <a:pt x="2041" y="1456"/>
                </a:lnTo>
                <a:lnTo>
                  <a:pt x="2043" y="1442"/>
                </a:lnTo>
                <a:lnTo>
                  <a:pt x="2029" y="1436"/>
                </a:lnTo>
                <a:lnTo>
                  <a:pt x="2026" y="1433"/>
                </a:lnTo>
                <a:lnTo>
                  <a:pt x="2023" y="1432"/>
                </a:lnTo>
                <a:lnTo>
                  <a:pt x="2019" y="1429"/>
                </a:lnTo>
                <a:lnTo>
                  <a:pt x="2015" y="1426"/>
                </a:lnTo>
                <a:lnTo>
                  <a:pt x="2019" y="1417"/>
                </a:lnTo>
                <a:lnTo>
                  <a:pt x="2018" y="1416"/>
                </a:lnTo>
                <a:lnTo>
                  <a:pt x="2012" y="1410"/>
                </a:lnTo>
                <a:lnTo>
                  <a:pt x="2006" y="1406"/>
                </a:lnTo>
                <a:lnTo>
                  <a:pt x="2005" y="1403"/>
                </a:lnTo>
                <a:lnTo>
                  <a:pt x="2002" y="1401"/>
                </a:lnTo>
                <a:lnTo>
                  <a:pt x="2000" y="1399"/>
                </a:lnTo>
                <a:lnTo>
                  <a:pt x="1996" y="1394"/>
                </a:lnTo>
                <a:lnTo>
                  <a:pt x="1990" y="1387"/>
                </a:lnTo>
                <a:lnTo>
                  <a:pt x="1985" y="1394"/>
                </a:lnTo>
                <a:lnTo>
                  <a:pt x="1978" y="1387"/>
                </a:lnTo>
                <a:lnTo>
                  <a:pt x="1978" y="1386"/>
                </a:lnTo>
                <a:lnTo>
                  <a:pt x="1985" y="1380"/>
                </a:lnTo>
                <a:lnTo>
                  <a:pt x="1986" y="1380"/>
                </a:lnTo>
                <a:lnTo>
                  <a:pt x="1979" y="1368"/>
                </a:lnTo>
                <a:lnTo>
                  <a:pt x="1967" y="1379"/>
                </a:lnTo>
                <a:lnTo>
                  <a:pt x="1969" y="1379"/>
                </a:lnTo>
                <a:lnTo>
                  <a:pt x="1978" y="1390"/>
                </a:lnTo>
                <a:lnTo>
                  <a:pt x="1978" y="1391"/>
                </a:lnTo>
                <a:lnTo>
                  <a:pt x="1957" y="1410"/>
                </a:lnTo>
                <a:lnTo>
                  <a:pt x="1956" y="1411"/>
                </a:lnTo>
                <a:lnTo>
                  <a:pt x="1956" y="1413"/>
                </a:lnTo>
                <a:lnTo>
                  <a:pt x="1955" y="1414"/>
                </a:lnTo>
                <a:lnTo>
                  <a:pt x="1955" y="1416"/>
                </a:lnTo>
                <a:lnTo>
                  <a:pt x="1920" y="1391"/>
                </a:lnTo>
                <a:lnTo>
                  <a:pt x="1929" y="1379"/>
                </a:lnTo>
                <a:lnTo>
                  <a:pt x="1913" y="1366"/>
                </a:lnTo>
                <a:lnTo>
                  <a:pt x="1915" y="1364"/>
                </a:lnTo>
                <a:lnTo>
                  <a:pt x="1907" y="1358"/>
                </a:lnTo>
                <a:lnTo>
                  <a:pt x="1916" y="1347"/>
                </a:lnTo>
                <a:lnTo>
                  <a:pt x="1923" y="1333"/>
                </a:lnTo>
                <a:lnTo>
                  <a:pt x="1917" y="1330"/>
                </a:lnTo>
                <a:lnTo>
                  <a:pt x="1916" y="1328"/>
                </a:lnTo>
                <a:lnTo>
                  <a:pt x="1915" y="1328"/>
                </a:lnTo>
                <a:lnTo>
                  <a:pt x="1915" y="1327"/>
                </a:lnTo>
                <a:lnTo>
                  <a:pt x="1913" y="1327"/>
                </a:lnTo>
                <a:lnTo>
                  <a:pt x="1913" y="1325"/>
                </a:lnTo>
                <a:lnTo>
                  <a:pt x="1912" y="1325"/>
                </a:lnTo>
                <a:lnTo>
                  <a:pt x="1904" y="1317"/>
                </a:lnTo>
                <a:lnTo>
                  <a:pt x="1902" y="1311"/>
                </a:lnTo>
                <a:lnTo>
                  <a:pt x="1869" y="1270"/>
                </a:lnTo>
                <a:lnTo>
                  <a:pt x="1870" y="1267"/>
                </a:lnTo>
                <a:lnTo>
                  <a:pt x="1879" y="1264"/>
                </a:lnTo>
                <a:lnTo>
                  <a:pt x="1880" y="1264"/>
                </a:lnTo>
                <a:lnTo>
                  <a:pt x="1886" y="1268"/>
                </a:lnTo>
                <a:lnTo>
                  <a:pt x="1910" y="1287"/>
                </a:lnTo>
                <a:lnTo>
                  <a:pt x="1929" y="1300"/>
                </a:lnTo>
                <a:lnTo>
                  <a:pt x="1936" y="1291"/>
                </a:lnTo>
                <a:lnTo>
                  <a:pt x="1933" y="1288"/>
                </a:lnTo>
                <a:lnTo>
                  <a:pt x="1929" y="1285"/>
                </a:lnTo>
                <a:lnTo>
                  <a:pt x="1929" y="1284"/>
                </a:lnTo>
                <a:lnTo>
                  <a:pt x="1929" y="1283"/>
                </a:lnTo>
                <a:lnTo>
                  <a:pt x="1927" y="1281"/>
                </a:lnTo>
                <a:lnTo>
                  <a:pt x="1925" y="1277"/>
                </a:lnTo>
                <a:lnTo>
                  <a:pt x="1923" y="1274"/>
                </a:lnTo>
                <a:lnTo>
                  <a:pt x="1922" y="1271"/>
                </a:lnTo>
                <a:lnTo>
                  <a:pt x="1923" y="1265"/>
                </a:lnTo>
                <a:lnTo>
                  <a:pt x="1949" y="1272"/>
                </a:lnTo>
                <a:lnTo>
                  <a:pt x="1949" y="1271"/>
                </a:lnTo>
                <a:lnTo>
                  <a:pt x="1950" y="1268"/>
                </a:lnTo>
                <a:lnTo>
                  <a:pt x="1956" y="1271"/>
                </a:lnTo>
                <a:lnTo>
                  <a:pt x="1966" y="1244"/>
                </a:lnTo>
                <a:lnTo>
                  <a:pt x="1937" y="1235"/>
                </a:lnTo>
                <a:lnTo>
                  <a:pt x="1939" y="1229"/>
                </a:lnTo>
                <a:lnTo>
                  <a:pt x="1939" y="1228"/>
                </a:lnTo>
                <a:lnTo>
                  <a:pt x="1939" y="1228"/>
                </a:lnTo>
                <a:lnTo>
                  <a:pt x="1940" y="1202"/>
                </a:lnTo>
                <a:lnTo>
                  <a:pt x="1943" y="1174"/>
                </a:lnTo>
                <a:lnTo>
                  <a:pt x="1945" y="1174"/>
                </a:lnTo>
                <a:lnTo>
                  <a:pt x="2000" y="1175"/>
                </a:lnTo>
                <a:lnTo>
                  <a:pt x="2000" y="1178"/>
                </a:lnTo>
                <a:lnTo>
                  <a:pt x="2003" y="1194"/>
                </a:lnTo>
                <a:lnTo>
                  <a:pt x="2003" y="1194"/>
                </a:lnTo>
                <a:lnTo>
                  <a:pt x="2010" y="1219"/>
                </a:lnTo>
                <a:lnTo>
                  <a:pt x="2023" y="1242"/>
                </a:lnTo>
                <a:lnTo>
                  <a:pt x="2023" y="1247"/>
                </a:lnTo>
                <a:lnTo>
                  <a:pt x="2035" y="1262"/>
                </a:lnTo>
                <a:lnTo>
                  <a:pt x="2046" y="1271"/>
                </a:lnTo>
                <a:lnTo>
                  <a:pt x="2058" y="1278"/>
                </a:lnTo>
                <a:lnTo>
                  <a:pt x="2068" y="1280"/>
                </a:lnTo>
                <a:lnTo>
                  <a:pt x="2073" y="1280"/>
                </a:lnTo>
                <a:lnTo>
                  <a:pt x="2081" y="1278"/>
                </a:lnTo>
                <a:lnTo>
                  <a:pt x="2134" y="1261"/>
                </a:lnTo>
                <a:lnTo>
                  <a:pt x="2138" y="1251"/>
                </a:lnTo>
                <a:lnTo>
                  <a:pt x="2142" y="1240"/>
                </a:lnTo>
                <a:lnTo>
                  <a:pt x="2159" y="1202"/>
                </a:lnTo>
                <a:lnTo>
                  <a:pt x="2169" y="1181"/>
                </a:lnTo>
                <a:lnTo>
                  <a:pt x="2182" y="1188"/>
                </a:lnTo>
                <a:lnTo>
                  <a:pt x="2181" y="1191"/>
                </a:lnTo>
                <a:lnTo>
                  <a:pt x="2179" y="1194"/>
                </a:lnTo>
                <a:lnTo>
                  <a:pt x="2178" y="1197"/>
                </a:lnTo>
                <a:lnTo>
                  <a:pt x="2175" y="1202"/>
                </a:lnTo>
                <a:lnTo>
                  <a:pt x="2172" y="1208"/>
                </a:lnTo>
                <a:lnTo>
                  <a:pt x="2171" y="1212"/>
                </a:lnTo>
                <a:lnTo>
                  <a:pt x="2169" y="1215"/>
                </a:lnTo>
                <a:lnTo>
                  <a:pt x="2168" y="1219"/>
                </a:lnTo>
                <a:lnTo>
                  <a:pt x="2161" y="1238"/>
                </a:lnTo>
                <a:lnTo>
                  <a:pt x="2165" y="1235"/>
                </a:lnTo>
                <a:lnTo>
                  <a:pt x="2174" y="1229"/>
                </a:lnTo>
                <a:lnTo>
                  <a:pt x="2189" y="1222"/>
                </a:lnTo>
                <a:lnTo>
                  <a:pt x="2215" y="1211"/>
                </a:lnTo>
                <a:lnTo>
                  <a:pt x="2230" y="1207"/>
                </a:lnTo>
                <a:lnTo>
                  <a:pt x="2244" y="1204"/>
                </a:lnTo>
                <a:lnTo>
                  <a:pt x="2263" y="1201"/>
                </a:lnTo>
                <a:lnTo>
                  <a:pt x="2274" y="1201"/>
                </a:lnTo>
                <a:lnTo>
                  <a:pt x="2284" y="1201"/>
                </a:lnTo>
                <a:lnTo>
                  <a:pt x="2293" y="1198"/>
                </a:lnTo>
                <a:lnTo>
                  <a:pt x="2301" y="1194"/>
                </a:lnTo>
                <a:lnTo>
                  <a:pt x="2317" y="1188"/>
                </a:lnTo>
                <a:lnTo>
                  <a:pt x="2326" y="1125"/>
                </a:lnTo>
                <a:lnTo>
                  <a:pt x="2328" y="1112"/>
                </a:lnTo>
                <a:lnTo>
                  <a:pt x="2327" y="1112"/>
                </a:lnTo>
                <a:lnTo>
                  <a:pt x="2327" y="1111"/>
                </a:lnTo>
                <a:lnTo>
                  <a:pt x="2324" y="1111"/>
                </a:lnTo>
                <a:lnTo>
                  <a:pt x="2320" y="1108"/>
                </a:lnTo>
                <a:lnTo>
                  <a:pt x="2317" y="1108"/>
                </a:lnTo>
                <a:lnTo>
                  <a:pt x="2303" y="1101"/>
                </a:lnTo>
                <a:lnTo>
                  <a:pt x="2293" y="1096"/>
                </a:lnTo>
                <a:lnTo>
                  <a:pt x="2288" y="1093"/>
                </a:lnTo>
                <a:lnTo>
                  <a:pt x="2265" y="1085"/>
                </a:lnTo>
                <a:lnTo>
                  <a:pt x="2264" y="1083"/>
                </a:lnTo>
                <a:lnTo>
                  <a:pt x="2257" y="1080"/>
                </a:lnTo>
                <a:lnTo>
                  <a:pt x="2250" y="1076"/>
                </a:lnTo>
                <a:lnTo>
                  <a:pt x="2255" y="1069"/>
                </a:lnTo>
                <a:lnTo>
                  <a:pt x="2278" y="1042"/>
                </a:lnTo>
                <a:lnTo>
                  <a:pt x="2297" y="1020"/>
                </a:lnTo>
                <a:lnTo>
                  <a:pt x="2327" y="982"/>
                </a:lnTo>
                <a:lnTo>
                  <a:pt x="2330" y="976"/>
                </a:lnTo>
                <a:lnTo>
                  <a:pt x="2338" y="964"/>
                </a:lnTo>
                <a:lnTo>
                  <a:pt x="2346" y="957"/>
                </a:lnTo>
                <a:lnTo>
                  <a:pt x="2351" y="953"/>
                </a:lnTo>
                <a:lnTo>
                  <a:pt x="2354" y="949"/>
                </a:lnTo>
                <a:lnTo>
                  <a:pt x="2366" y="940"/>
                </a:lnTo>
                <a:lnTo>
                  <a:pt x="2377" y="930"/>
                </a:lnTo>
                <a:lnTo>
                  <a:pt x="2390" y="923"/>
                </a:lnTo>
                <a:lnTo>
                  <a:pt x="2417" y="909"/>
                </a:lnTo>
                <a:lnTo>
                  <a:pt x="2436" y="903"/>
                </a:lnTo>
                <a:lnTo>
                  <a:pt x="2454" y="896"/>
                </a:lnTo>
                <a:lnTo>
                  <a:pt x="2489" y="888"/>
                </a:lnTo>
                <a:lnTo>
                  <a:pt x="2539" y="878"/>
                </a:lnTo>
                <a:lnTo>
                  <a:pt x="2549" y="876"/>
                </a:lnTo>
                <a:lnTo>
                  <a:pt x="2540" y="866"/>
                </a:lnTo>
                <a:lnTo>
                  <a:pt x="2515" y="830"/>
                </a:lnTo>
                <a:lnTo>
                  <a:pt x="2485" y="803"/>
                </a:lnTo>
                <a:lnTo>
                  <a:pt x="2453" y="774"/>
                </a:lnTo>
                <a:lnTo>
                  <a:pt x="2452" y="780"/>
                </a:lnTo>
                <a:lnTo>
                  <a:pt x="2429" y="758"/>
                </a:lnTo>
                <a:lnTo>
                  <a:pt x="2509" y="704"/>
                </a:lnTo>
                <a:lnTo>
                  <a:pt x="2520" y="695"/>
                </a:lnTo>
                <a:lnTo>
                  <a:pt x="2529" y="694"/>
                </a:lnTo>
                <a:lnTo>
                  <a:pt x="2582" y="679"/>
                </a:lnTo>
                <a:lnTo>
                  <a:pt x="2698" y="651"/>
                </a:lnTo>
                <a:lnTo>
                  <a:pt x="2904" y="600"/>
                </a:lnTo>
                <a:lnTo>
                  <a:pt x="2908" y="602"/>
                </a:lnTo>
                <a:lnTo>
                  <a:pt x="2908" y="603"/>
                </a:lnTo>
                <a:lnTo>
                  <a:pt x="2910" y="603"/>
                </a:lnTo>
                <a:lnTo>
                  <a:pt x="2914" y="606"/>
                </a:lnTo>
                <a:lnTo>
                  <a:pt x="2917" y="608"/>
                </a:lnTo>
                <a:lnTo>
                  <a:pt x="2920" y="609"/>
                </a:lnTo>
                <a:lnTo>
                  <a:pt x="2924" y="611"/>
                </a:lnTo>
                <a:lnTo>
                  <a:pt x="2927" y="612"/>
                </a:lnTo>
                <a:lnTo>
                  <a:pt x="2933" y="615"/>
                </a:lnTo>
                <a:lnTo>
                  <a:pt x="2939" y="616"/>
                </a:lnTo>
                <a:lnTo>
                  <a:pt x="2949" y="619"/>
                </a:lnTo>
                <a:lnTo>
                  <a:pt x="2956" y="623"/>
                </a:lnTo>
                <a:lnTo>
                  <a:pt x="2961" y="625"/>
                </a:lnTo>
                <a:lnTo>
                  <a:pt x="2980" y="632"/>
                </a:lnTo>
                <a:lnTo>
                  <a:pt x="2984" y="633"/>
                </a:lnTo>
                <a:lnTo>
                  <a:pt x="2986" y="635"/>
                </a:lnTo>
                <a:lnTo>
                  <a:pt x="2989" y="635"/>
                </a:lnTo>
                <a:lnTo>
                  <a:pt x="2993" y="636"/>
                </a:lnTo>
                <a:lnTo>
                  <a:pt x="2997" y="638"/>
                </a:lnTo>
                <a:lnTo>
                  <a:pt x="3002" y="639"/>
                </a:lnTo>
                <a:lnTo>
                  <a:pt x="3009" y="641"/>
                </a:lnTo>
                <a:lnTo>
                  <a:pt x="3014" y="642"/>
                </a:lnTo>
                <a:lnTo>
                  <a:pt x="3017" y="642"/>
                </a:lnTo>
                <a:lnTo>
                  <a:pt x="3024" y="642"/>
                </a:lnTo>
                <a:lnTo>
                  <a:pt x="3026" y="643"/>
                </a:lnTo>
                <a:lnTo>
                  <a:pt x="3027" y="643"/>
                </a:lnTo>
                <a:lnTo>
                  <a:pt x="3030" y="643"/>
                </a:lnTo>
                <a:lnTo>
                  <a:pt x="3032" y="643"/>
                </a:lnTo>
                <a:lnTo>
                  <a:pt x="3033" y="645"/>
                </a:lnTo>
                <a:lnTo>
                  <a:pt x="3035" y="645"/>
                </a:lnTo>
                <a:lnTo>
                  <a:pt x="3036" y="646"/>
                </a:lnTo>
                <a:lnTo>
                  <a:pt x="3037" y="648"/>
                </a:lnTo>
                <a:lnTo>
                  <a:pt x="3040" y="654"/>
                </a:lnTo>
                <a:lnTo>
                  <a:pt x="3042" y="655"/>
                </a:lnTo>
                <a:lnTo>
                  <a:pt x="3042" y="656"/>
                </a:lnTo>
                <a:lnTo>
                  <a:pt x="3043" y="659"/>
                </a:lnTo>
                <a:lnTo>
                  <a:pt x="3047" y="664"/>
                </a:lnTo>
                <a:lnTo>
                  <a:pt x="3047" y="665"/>
                </a:lnTo>
                <a:lnTo>
                  <a:pt x="3049" y="666"/>
                </a:lnTo>
                <a:lnTo>
                  <a:pt x="3050" y="666"/>
                </a:lnTo>
                <a:lnTo>
                  <a:pt x="3052" y="666"/>
                </a:lnTo>
                <a:lnTo>
                  <a:pt x="3053" y="668"/>
                </a:lnTo>
                <a:lnTo>
                  <a:pt x="3055" y="668"/>
                </a:lnTo>
                <a:lnTo>
                  <a:pt x="3062" y="669"/>
                </a:lnTo>
                <a:lnTo>
                  <a:pt x="3069" y="671"/>
                </a:lnTo>
                <a:lnTo>
                  <a:pt x="3072" y="672"/>
                </a:lnTo>
                <a:lnTo>
                  <a:pt x="3075" y="672"/>
                </a:lnTo>
                <a:lnTo>
                  <a:pt x="3077" y="672"/>
                </a:lnTo>
                <a:lnTo>
                  <a:pt x="3079" y="672"/>
                </a:lnTo>
                <a:lnTo>
                  <a:pt x="3083" y="672"/>
                </a:lnTo>
                <a:lnTo>
                  <a:pt x="3085" y="672"/>
                </a:lnTo>
                <a:lnTo>
                  <a:pt x="3085" y="674"/>
                </a:lnTo>
                <a:lnTo>
                  <a:pt x="3095" y="633"/>
                </a:lnTo>
                <a:lnTo>
                  <a:pt x="3098" y="629"/>
                </a:lnTo>
                <a:lnTo>
                  <a:pt x="3105" y="622"/>
                </a:lnTo>
                <a:lnTo>
                  <a:pt x="3128" y="593"/>
                </a:lnTo>
                <a:lnTo>
                  <a:pt x="3139" y="589"/>
                </a:lnTo>
                <a:lnTo>
                  <a:pt x="3140" y="583"/>
                </a:lnTo>
                <a:lnTo>
                  <a:pt x="3153" y="573"/>
                </a:lnTo>
                <a:lnTo>
                  <a:pt x="3162" y="565"/>
                </a:lnTo>
                <a:lnTo>
                  <a:pt x="3175" y="545"/>
                </a:lnTo>
                <a:lnTo>
                  <a:pt x="3182" y="533"/>
                </a:lnTo>
                <a:lnTo>
                  <a:pt x="3183" y="530"/>
                </a:lnTo>
                <a:lnTo>
                  <a:pt x="3195" y="527"/>
                </a:lnTo>
                <a:lnTo>
                  <a:pt x="3219" y="522"/>
                </a:lnTo>
                <a:lnTo>
                  <a:pt x="3255" y="512"/>
                </a:lnTo>
                <a:lnTo>
                  <a:pt x="3272" y="507"/>
                </a:lnTo>
                <a:lnTo>
                  <a:pt x="3272" y="506"/>
                </a:lnTo>
                <a:lnTo>
                  <a:pt x="3277" y="454"/>
                </a:lnTo>
                <a:lnTo>
                  <a:pt x="3278" y="446"/>
                </a:lnTo>
                <a:lnTo>
                  <a:pt x="3301" y="447"/>
                </a:lnTo>
                <a:lnTo>
                  <a:pt x="3317" y="449"/>
                </a:lnTo>
                <a:lnTo>
                  <a:pt x="3322" y="450"/>
                </a:lnTo>
                <a:lnTo>
                  <a:pt x="3324" y="451"/>
                </a:lnTo>
                <a:lnTo>
                  <a:pt x="3325" y="451"/>
                </a:lnTo>
                <a:lnTo>
                  <a:pt x="3327" y="453"/>
                </a:lnTo>
                <a:lnTo>
                  <a:pt x="3328" y="453"/>
                </a:lnTo>
                <a:lnTo>
                  <a:pt x="3330" y="454"/>
                </a:lnTo>
                <a:lnTo>
                  <a:pt x="3338" y="460"/>
                </a:lnTo>
                <a:lnTo>
                  <a:pt x="3345" y="446"/>
                </a:lnTo>
                <a:lnTo>
                  <a:pt x="3347" y="446"/>
                </a:lnTo>
                <a:lnTo>
                  <a:pt x="3348" y="446"/>
                </a:lnTo>
                <a:lnTo>
                  <a:pt x="3348" y="447"/>
                </a:lnTo>
                <a:lnTo>
                  <a:pt x="3350" y="447"/>
                </a:lnTo>
                <a:lnTo>
                  <a:pt x="3351" y="447"/>
                </a:lnTo>
                <a:lnTo>
                  <a:pt x="3352" y="447"/>
                </a:lnTo>
                <a:lnTo>
                  <a:pt x="3354" y="447"/>
                </a:lnTo>
                <a:lnTo>
                  <a:pt x="3355" y="447"/>
                </a:lnTo>
                <a:lnTo>
                  <a:pt x="3373" y="443"/>
                </a:lnTo>
                <a:lnTo>
                  <a:pt x="3374" y="443"/>
                </a:lnTo>
                <a:lnTo>
                  <a:pt x="3375" y="443"/>
                </a:lnTo>
                <a:lnTo>
                  <a:pt x="3377" y="443"/>
                </a:lnTo>
                <a:lnTo>
                  <a:pt x="3378" y="441"/>
                </a:lnTo>
                <a:lnTo>
                  <a:pt x="3380" y="441"/>
                </a:lnTo>
                <a:lnTo>
                  <a:pt x="3381" y="441"/>
                </a:lnTo>
                <a:lnTo>
                  <a:pt x="3381" y="440"/>
                </a:lnTo>
                <a:lnTo>
                  <a:pt x="3383" y="440"/>
                </a:lnTo>
                <a:lnTo>
                  <a:pt x="3383" y="439"/>
                </a:lnTo>
                <a:lnTo>
                  <a:pt x="3384" y="439"/>
                </a:lnTo>
                <a:lnTo>
                  <a:pt x="3384" y="437"/>
                </a:lnTo>
                <a:lnTo>
                  <a:pt x="3385" y="437"/>
                </a:lnTo>
                <a:lnTo>
                  <a:pt x="3387" y="437"/>
                </a:lnTo>
                <a:lnTo>
                  <a:pt x="3388" y="437"/>
                </a:lnTo>
                <a:lnTo>
                  <a:pt x="3390" y="437"/>
                </a:lnTo>
                <a:lnTo>
                  <a:pt x="3391" y="439"/>
                </a:lnTo>
                <a:lnTo>
                  <a:pt x="3393" y="439"/>
                </a:lnTo>
                <a:lnTo>
                  <a:pt x="3394" y="439"/>
                </a:lnTo>
                <a:lnTo>
                  <a:pt x="3395" y="440"/>
                </a:lnTo>
                <a:lnTo>
                  <a:pt x="3397" y="441"/>
                </a:lnTo>
                <a:lnTo>
                  <a:pt x="3398" y="443"/>
                </a:lnTo>
                <a:lnTo>
                  <a:pt x="3400" y="444"/>
                </a:lnTo>
                <a:lnTo>
                  <a:pt x="3401" y="444"/>
                </a:lnTo>
                <a:lnTo>
                  <a:pt x="3403" y="446"/>
                </a:lnTo>
                <a:lnTo>
                  <a:pt x="3404" y="446"/>
                </a:lnTo>
                <a:lnTo>
                  <a:pt x="3405" y="446"/>
                </a:lnTo>
                <a:lnTo>
                  <a:pt x="3433" y="446"/>
                </a:lnTo>
                <a:lnTo>
                  <a:pt x="3434" y="446"/>
                </a:lnTo>
                <a:lnTo>
                  <a:pt x="3436" y="446"/>
                </a:lnTo>
                <a:lnTo>
                  <a:pt x="3437" y="447"/>
                </a:lnTo>
                <a:lnTo>
                  <a:pt x="3438" y="447"/>
                </a:lnTo>
                <a:lnTo>
                  <a:pt x="3440" y="449"/>
                </a:lnTo>
                <a:lnTo>
                  <a:pt x="3441" y="449"/>
                </a:lnTo>
                <a:lnTo>
                  <a:pt x="3441" y="450"/>
                </a:lnTo>
                <a:lnTo>
                  <a:pt x="3447" y="456"/>
                </a:lnTo>
                <a:lnTo>
                  <a:pt x="3448" y="457"/>
                </a:lnTo>
                <a:lnTo>
                  <a:pt x="3451" y="459"/>
                </a:lnTo>
                <a:lnTo>
                  <a:pt x="3453" y="460"/>
                </a:lnTo>
                <a:lnTo>
                  <a:pt x="3454" y="460"/>
                </a:lnTo>
                <a:lnTo>
                  <a:pt x="3490" y="450"/>
                </a:lnTo>
                <a:lnTo>
                  <a:pt x="3491" y="449"/>
                </a:lnTo>
                <a:lnTo>
                  <a:pt x="3510" y="443"/>
                </a:lnTo>
                <a:lnTo>
                  <a:pt x="3524" y="439"/>
                </a:lnTo>
                <a:lnTo>
                  <a:pt x="3609" y="416"/>
                </a:lnTo>
                <a:lnTo>
                  <a:pt x="3609" y="414"/>
                </a:lnTo>
                <a:lnTo>
                  <a:pt x="3755" y="371"/>
                </a:lnTo>
                <a:lnTo>
                  <a:pt x="3755" y="373"/>
                </a:lnTo>
                <a:lnTo>
                  <a:pt x="3865" y="341"/>
                </a:lnTo>
                <a:close/>
                <a:moveTo>
                  <a:pt x="1452" y="805"/>
                </a:moveTo>
                <a:lnTo>
                  <a:pt x="1453" y="805"/>
                </a:lnTo>
                <a:lnTo>
                  <a:pt x="1455" y="803"/>
                </a:lnTo>
                <a:lnTo>
                  <a:pt x="1456" y="805"/>
                </a:lnTo>
                <a:lnTo>
                  <a:pt x="1452" y="807"/>
                </a:lnTo>
                <a:lnTo>
                  <a:pt x="1452" y="805"/>
                </a:lnTo>
                <a:close/>
                <a:moveTo>
                  <a:pt x="442" y="1887"/>
                </a:moveTo>
                <a:lnTo>
                  <a:pt x="442" y="1886"/>
                </a:lnTo>
                <a:lnTo>
                  <a:pt x="448" y="1886"/>
                </a:lnTo>
                <a:lnTo>
                  <a:pt x="449" y="1890"/>
                </a:lnTo>
                <a:lnTo>
                  <a:pt x="449" y="1889"/>
                </a:lnTo>
                <a:lnTo>
                  <a:pt x="451" y="1889"/>
                </a:lnTo>
                <a:lnTo>
                  <a:pt x="451" y="1890"/>
                </a:lnTo>
                <a:lnTo>
                  <a:pt x="449" y="1890"/>
                </a:lnTo>
                <a:lnTo>
                  <a:pt x="448" y="1890"/>
                </a:lnTo>
                <a:lnTo>
                  <a:pt x="446" y="1890"/>
                </a:lnTo>
                <a:lnTo>
                  <a:pt x="445" y="1890"/>
                </a:lnTo>
                <a:lnTo>
                  <a:pt x="444" y="1890"/>
                </a:lnTo>
                <a:lnTo>
                  <a:pt x="442" y="1890"/>
                </a:lnTo>
                <a:lnTo>
                  <a:pt x="442" y="1889"/>
                </a:lnTo>
                <a:lnTo>
                  <a:pt x="442" y="1889"/>
                </a:lnTo>
                <a:lnTo>
                  <a:pt x="442" y="1887"/>
                </a:lnTo>
                <a:close/>
                <a:moveTo>
                  <a:pt x="438" y="1886"/>
                </a:moveTo>
                <a:lnTo>
                  <a:pt x="439" y="1887"/>
                </a:lnTo>
                <a:lnTo>
                  <a:pt x="432" y="1887"/>
                </a:lnTo>
                <a:lnTo>
                  <a:pt x="438" y="1886"/>
                </a:lnTo>
                <a:close/>
                <a:moveTo>
                  <a:pt x="538" y="1229"/>
                </a:moveTo>
                <a:lnTo>
                  <a:pt x="532" y="1228"/>
                </a:lnTo>
                <a:lnTo>
                  <a:pt x="532" y="1215"/>
                </a:lnTo>
                <a:lnTo>
                  <a:pt x="532" y="1214"/>
                </a:lnTo>
                <a:lnTo>
                  <a:pt x="538" y="1215"/>
                </a:lnTo>
                <a:lnTo>
                  <a:pt x="538" y="1229"/>
                </a:lnTo>
                <a:close/>
                <a:moveTo>
                  <a:pt x="547" y="1232"/>
                </a:moveTo>
                <a:lnTo>
                  <a:pt x="542" y="1231"/>
                </a:lnTo>
                <a:lnTo>
                  <a:pt x="542" y="1217"/>
                </a:lnTo>
                <a:lnTo>
                  <a:pt x="547" y="1218"/>
                </a:lnTo>
                <a:lnTo>
                  <a:pt x="547" y="1232"/>
                </a:lnTo>
                <a:close/>
                <a:moveTo>
                  <a:pt x="557" y="1234"/>
                </a:moveTo>
                <a:lnTo>
                  <a:pt x="557" y="1235"/>
                </a:lnTo>
                <a:lnTo>
                  <a:pt x="551" y="1234"/>
                </a:lnTo>
                <a:lnTo>
                  <a:pt x="551" y="1219"/>
                </a:lnTo>
                <a:lnTo>
                  <a:pt x="565" y="1222"/>
                </a:lnTo>
                <a:lnTo>
                  <a:pt x="564" y="1222"/>
                </a:lnTo>
                <a:lnTo>
                  <a:pt x="564" y="1235"/>
                </a:lnTo>
                <a:lnTo>
                  <a:pt x="557" y="1234"/>
                </a:lnTo>
                <a:close/>
                <a:moveTo>
                  <a:pt x="1267" y="1894"/>
                </a:moveTo>
                <a:lnTo>
                  <a:pt x="1267" y="1896"/>
                </a:lnTo>
                <a:lnTo>
                  <a:pt x="1234" y="2018"/>
                </a:lnTo>
                <a:lnTo>
                  <a:pt x="1228" y="2048"/>
                </a:lnTo>
                <a:lnTo>
                  <a:pt x="1226" y="2063"/>
                </a:lnTo>
                <a:lnTo>
                  <a:pt x="1213" y="2053"/>
                </a:lnTo>
                <a:lnTo>
                  <a:pt x="1180" y="2022"/>
                </a:lnTo>
                <a:lnTo>
                  <a:pt x="1180" y="2022"/>
                </a:lnTo>
                <a:lnTo>
                  <a:pt x="1153" y="2026"/>
                </a:lnTo>
                <a:lnTo>
                  <a:pt x="1150" y="2026"/>
                </a:lnTo>
                <a:lnTo>
                  <a:pt x="1150" y="2029"/>
                </a:lnTo>
                <a:lnTo>
                  <a:pt x="1150" y="2032"/>
                </a:lnTo>
                <a:lnTo>
                  <a:pt x="1151" y="2036"/>
                </a:lnTo>
                <a:lnTo>
                  <a:pt x="1131" y="2038"/>
                </a:lnTo>
                <a:lnTo>
                  <a:pt x="1130" y="2023"/>
                </a:lnTo>
                <a:lnTo>
                  <a:pt x="1130" y="2022"/>
                </a:lnTo>
                <a:lnTo>
                  <a:pt x="1128" y="2023"/>
                </a:lnTo>
                <a:lnTo>
                  <a:pt x="1134" y="1970"/>
                </a:lnTo>
                <a:lnTo>
                  <a:pt x="1132" y="1970"/>
                </a:lnTo>
                <a:lnTo>
                  <a:pt x="1107" y="1967"/>
                </a:lnTo>
                <a:lnTo>
                  <a:pt x="1105" y="1983"/>
                </a:lnTo>
                <a:lnTo>
                  <a:pt x="1095" y="1982"/>
                </a:lnTo>
                <a:lnTo>
                  <a:pt x="1095" y="1990"/>
                </a:lnTo>
                <a:lnTo>
                  <a:pt x="1087" y="1990"/>
                </a:lnTo>
                <a:lnTo>
                  <a:pt x="1087" y="1996"/>
                </a:lnTo>
                <a:lnTo>
                  <a:pt x="1087" y="1997"/>
                </a:lnTo>
                <a:lnTo>
                  <a:pt x="1094" y="1999"/>
                </a:lnTo>
                <a:lnTo>
                  <a:pt x="1095" y="1999"/>
                </a:lnTo>
                <a:lnTo>
                  <a:pt x="1094" y="2006"/>
                </a:lnTo>
                <a:lnTo>
                  <a:pt x="1094" y="2009"/>
                </a:lnTo>
                <a:lnTo>
                  <a:pt x="1101" y="2010"/>
                </a:lnTo>
                <a:lnTo>
                  <a:pt x="1102" y="2010"/>
                </a:lnTo>
                <a:lnTo>
                  <a:pt x="1100" y="2029"/>
                </a:lnTo>
                <a:lnTo>
                  <a:pt x="1069" y="2035"/>
                </a:lnTo>
                <a:lnTo>
                  <a:pt x="1069" y="2036"/>
                </a:lnTo>
                <a:lnTo>
                  <a:pt x="1068" y="2045"/>
                </a:lnTo>
                <a:lnTo>
                  <a:pt x="1058" y="2048"/>
                </a:lnTo>
                <a:lnTo>
                  <a:pt x="1042" y="2013"/>
                </a:lnTo>
                <a:lnTo>
                  <a:pt x="1041" y="2009"/>
                </a:lnTo>
                <a:lnTo>
                  <a:pt x="1032" y="1989"/>
                </a:lnTo>
                <a:lnTo>
                  <a:pt x="1031" y="1987"/>
                </a:lnTo>
                <a:lnTo>
                  <a:pt x="1027" y="1983"/>
                </a:lnTo>
                <a:lnTo>
                  <a:pt x="1049" y="1943"/>
                </a:lnTo>
                <a:lnTo>
                  <a:pt x="1051" y="1939"/>
                </a:lnTo>
                <a:lnTo>
                  <a:pt x="1075" y="1942"/>
                </a:lnTo>
                <a:lnTo>
                  <a:pt x="1074" y="1950"/>
                </a:lnTo>
                <a:lnTo>
                  <a:pt x="1074" y="1952"/>
                </a:lnTo>
                <a:lnTo>
                  <a:pt x="1072" y="1960"/>
                </a:lnTo>
                <a:lnTo>
                  <a:pt x="1087" y="1962"/>
                </a:lnTo>
                <a:lnTo>
                  <a:pt x="1087" y="1965"/>
                </a:lnTo>
                <a:lnTo>
                  <a:pt x="1100" y="1966"/>
                </a:lnTo>
                <a:lnTo>
                  <a:pt x="1098" y="1957"/>
                </a:lnTo>
                <a:lnTo>
                  <a:pt x="1100" y="1957"/>
                </a:lnTo>
                <a:lnTo>
                  <a:pt x="1101" y="1957"/>
                </a:lnTo>
                <a:lnTo>
                  <a:pt x="1102" y="1957"/>
                </a:lnTo>
                <a:lnTo>
                  <a:pt x="1104" y="1957"/>
                </a:lnTo>
                <a:lnTo>
                  <a:pt x="1105" y="1957"/>
                </a:lnTo>
                <a:lnTo>
                  <a:pt x="1105" y="1956"/>
                </a:lnTo>
                <a:lnTo>
                  <a:pt x="1107" y="1956"/>
                </a:lnTo>
                <a:lnTo>
                  <a:pt x="1108" y="1954"/>
                </a:lnTo>
                <a:lnTo>
                  <a:pt x="1108" y="1946"/>
                </a:lnTo>
                <a:lnTo>
                  <a:pt x="1110" y="1946"/>
                </a:lnTo>
                <a:lnTo>
                  <a:pt x="1158" y="1953"/>
                </a:lnTo>
                <a:lnTo>
                  <a:pt x="1160" y="1953"/>
                </a:lnTo>
                <a:lnTo>
                  <a:pt x="1163" y="1927"/>
                </a:lnTo>
                <a:lnTo>
                  <a:pt x="1165" y="1890"/>
                </a:lnTo>
                <a:lnTo>
                  <a:pt x="1165" y="1889"/>
                </a:lnTo>
                <a:lnTo>
                  <a:pt x="1198" y="1894"/>
                </a:lnTo>
                <a:lnTo>
                  <a:pt x="1200" y="1877"/>
                </a:lnTo>
                <a:lnTo>
                  <a:pt x="1203" y="1853"/>
                </a:lnTo>
                <a:lnTo>
                  <a:pt x="1203" y="1851"/>
                </a:lnTo>
                <a:lnTo>
                  <a:pt x="1184" y="1840"/>
                </a:lnTo>
                <a:lnTo>
                  <a:pt x="1177" y="1836"/>
                </a:lnTo>
                <a:lnTo>
                  <a:pt x="1174" y="1823"/>
                </a:lnTo>
                <a:lnTo>
                  <a:pt x="1168" y="1814"/>
                </a:lnTo>
                <a:lnTo>
                  <a:pt x="1167" y="1808"/>
                </a:lnTo>
                <a:lnTo>
                  <a:pt x="1168" y="1805"/>
                </a:lnTo>
                <a:lnTo>
                  <a:pt x="1167" y="1797"/>
                </a:lnTo>
                <a:lnTo>
                  <a:pt x="1174" y="1791"/>
                </a:lnTo>
                <a:lnTo>
                  <a:pt x="1174" y="1793"/>
                </a:lnTo>
                <a:lnTo>
                  <a:pt x="1180" y="1798"/>
                </a:lnTo>
                <a:lnTo>
                  <a:pt x="1263" y="1889"/>
                </a:lnTo>
                <a:lnTo>
                  <a:pt x="1267" y="1893"/>
                </a:lnTo>
                <a:lnTo>
                  <a:pt x="1267" y="1894"/>
                </a:lnTo>
                <a:close/>
                <a:moveTo>
                  <a:pt x="1690" y="1874"/>
                </a:moveTo>
                <a:lnTo>
                  <a:pt x="1690" y="1876"/>
                </a:lnTo>
                <a:lnTo>
                  <a:pt x="1688" y="1876"/>
                </a:lnTo>
                <a:lnTo>
                  <a:pt x="1688" y="1877"/>
                </a:lnTo>
                <a:lnTo>
                  <a:pt x="1687" y="1877"/>
                </a:lnTo>
                <a:lnTo>
                  <a:pt x="1685" y="1877"/>
                </a:lnTo>
                <a:lnTo>
                  <a:pt x="1690" y="1879"/>
                </a:lnTo>
                <a:lnTo>
                  <a:pt x="1681" y="1890"/>
                </a:lnTo>
                <a:lnTo>
                  <a:pt x="1681" y="1889"/>
                </a:lnTo>
                <a:lnTo>
                  <a:pt x="1681" y="1887"/>
                </a:lnTo>
                <a:lnTo>
                  <a:pt x="1681" y="1886"/>
                </a:lnTo>
                <a:lnTo>
                  <a:pt x="1680" y="1876"/>
                </a:lnTo>
                <a:lnTo>
                  <a:pt x="1680" y="1874"/>
                </a:lnTo>
                <a:lnTo>
                  <a:pt x="1688" y="1876"/>
                </a:lnTo>
                <a:lnTo>
                  <a:pt x="1690" y="1874"/>
                </a:lnTo>
                <a:lnTo>
                  <a:pt x="1695" y="1864"/>
                </a:lnTo>
                <a:lnTo>
                  <a:pt x="1697" y="1864"/>
                </a:lnTo>
                <a:lnTo>
                  <a:pt x="1690" y="1874"/>
                </a:lnTo>
                <a:close/>
                <a:moveTo>
                  <a:pt x="1667" y="2376"/>
                </a:moveTo>
                <a:lnTo>
                  <a:pt x="1658" y="2370"/>
                </a:lnTo>
                <a:lnTo>
                  <a:pt x="1658" y="2369"/>
                </a:lnTo>
                <a:lnTo>
                  <a:pt x="1662" y="2364"/>
                </a:lnTo>
                <a:lnTo>
                  <a:pt x="1664" y="2364"/>
                </a:lnTo>
                <a:lnTo>
                  <a:pt x="1664" y="2363"/>
                </a:lnTo>
                <a:lnTo>
                  <a:pt x="1665" y="2363"/>
                </a:lnTo>
                <a:lnTo>
                  <a:pt x="1672" y="2367"/>
                </a:lnTo>
                <a:lnTo>
                  <a:pt x="1667" y="2376"/>
                </a:lnTo>
                <a:close/>
                <a:moveTo>
                  <a:pt x="1940" y="1454"/>
                </a:moveTo>
                <a:lnTo>
                  <a:pt x="1940" y="1452"/>
                </a:lnTo>
                <a:lnTo>
                  <a:pt x="1942" y="1449"/>
                </a:lnTo>
                <a:lnTo>
                  <a:pt x="1943" y="1444"/>
                </a:lnTo>
                <a:lnTo>
                  <a:pt x="1943" y="1442"/>
                </a:lnTo>
                <a:lnTo>
                  <a:pt x="1945" y="1440"/>
                </a:lnTo>
                <a:lnTo>
                  <a:pt x="1946" y="1437"/>
                </a:lnTo>
                <a:lnTo>
                  <a:pt x="1955" y="1421"/>
                </a:lnTo>
                <a:lnTo>
                  <a:pt x="1960" y="1426"/>
                </a:lnTo>
                <a:lnTo>
                  <a:pt x="1947" y="1464"/>
                </a:lnTo>
                <a:lnTo>
                  <a:pt x="1940" y="1457"/>
                </a:lnTo>
                <a:lnTo>
                  <a:pt x="1940" y="1454"/>
                </a:lnTo>
                <a:close/>
                <a:moveTo>
                  <a:pt x="1930" y="1677"/>
                </a:moveTo>
                <a:lnTo>
                  <a:pt x="1937" y="1661"/>
                </a:lnTo>
                <a:lnTo>
                  <a:pt x="1939" y="1661"/>
                </a:lnTo>
                <a:lnTo>
                  <a:pt x="1959" y="1671"/>
                </a:lnTo>
                <a:lnTo>
                  <a:pt x="1949" y="1688"/>
                </a:lnTo>
                <a:lnTo>
                  <a:pt x="1932" y="1679"/>
                </a:lnTo>
                <a:lnTo>
                  <a:pt x="1929" y="1678"/>
                </a:lnTo>
                <a:lnTo>
                  <a:pt x="1930" y="1677"/>
                </a:lnTo>
                <a:close/>
                <a:moveTo>
                  <a:pt x="1923" y="1440"/>
                </a:moveTo>
                <a:lnTo>
                  <a:pt x="1936" y="1452"/>
                </a:lnTo>
                <a:lnTo>
                  <a:pt x="1935" y="1456"/>
                </a:lnTo>
                <a:lnTo>
                  <a:pt x="1935" y="1457"/>
                </a:lnTo>
                <a:lnTo>
                  <a:pt x="1935" y="1460"/>
                </a:lnTo>
                <a:lnTo>
                  <a:pt x="1933" y="1464"/>
                </a:lnTo>
                <a:lnTo>
                  <a:pt x="1933" y="1466"/>
                </a:lnTo>
                <a:lnTo>
                  <a:pt x="1933" y="1470"/>
                </a:lnTo>
                <a:lnTo>
                  <a:pt x="1933" y="1475"/>
                </a:lnTo>
                <a:lnTo>
                  <a:pt x="1932" y="1475"/>
                </a:lnTo>
                <a:lnTo>
                  <a:pt x="1932" y="1473"/>
                </a:lnTo>
                <a:lnTo>
                  <a:pt x="1932" y="1472"/>
                </a:lnTo>
                <a:lnTo>
                  <a:pt x="1932" y="1470"/>
                </a:lnTo>
                <a:lnTo>
                  <a:pt x="1930" y="1470"/>
                </a:lnTo>
                <a:lnTo>
                  <a:pt x="1930" y="1464"/>
                </a:lnTo>
                <a:lnTo>
                  <a:pt x="1930" y="1460"/>
                </a:lnTo>
                <a:lnTo>
                  <a:pt x="1925" y="1459"/>
                </a:lnTo>
                <a:lnTo>
                  <a:pt x="1922" y="1459"/>
                </a:lnTo>
                <a:lnTo>
                  <a:pt x="1923" y="1440"/>
                </a:lnTo>
                <a:close/>
                <a:moveTo>
                  <a:pt x="1925" y="1545"/>
                </a:moveTo>
                <a:lnTo>
                  <a:pt x="1929" y="1546"/>
                </a:lnTo>
                <a:lnTo>
                  <a:pt x="1927" y="1548"/>
                </a:lnTo>
                <a:lnTo>
                  <a:pt x="1925" y="1553"/>
                </a:lnTo>
                <a:lnTo>
                  <a:pt x="1925" y="1555"/>
                </a:lnTo>
                <a:lnTo>
                  <a:pt x="1922" y="1552"/>
                </a:lnTo>
                <a:lnTo>
                  <a:pt x="1920" y="1552"/>
                </a:lnTo>
                <a:lnTo>
                  <a:pt x="1925" y="1545"/>
                </a:lnTo>
                <a:close/>
                <a:moveTo>
                  <a:pt x="1850" y="1648"/>
                </a:moveTo>
                <a:lnTo>
                  <a:pt x="1851" y="1648"/>
                </a:lnTo>
                <a:lnTo>
                  <a:pt x="1851" y="1649"/>
                </a:lnTo>
                <a:lnTo>
                  <a:pt x="1850" y="1652"/>
                </a:lnTo>
                <a:lnTo>
                  <a:pt x="1849" y="1652"/>
                </a:lnTo>
                <a:lnTo>
                  <a:pt x="1847" y="1652"/>
                </a:lnTo>
                <a:lnTo>
                  <a:pt x="1850" y="1648"/>
                </a:lnTo>
                <a:close/>
                <a:moveTo>
                  <a:pt x="1836" y="1666"/>
                </a:moveTo>
                <a:lnTo>
                  <a:pt x="1836" y="1665"/>
                </a:lnTo>
                <a:lnTo>
                  <a:pt x="1847" y="1675"/>
                </a:lnTo>
                <a:lnTo>
                  <a:pt x="1843" y="1679"/>
                </a:lnTo>
                <a:lnTo>
                  <a:pt x="1841" y="1679"/>
                </a:lnTo>
                <a:lnTo>
                  <a:pt x="1836" y="1675"/>
                </a:lnTo>
                <a:lnTo>
                  <a:pt x="1831" y="1671"/>
                </a:lnTo>
                <a:lnTo>
                  <a:pt x="1836" y="1666"/>
                </a:lnTo>
                <a:close/>
                <a:moveTo>
                  <a:pt x="1774" y="1745"/>
                </a:moveTo>
                <a:lnTo>
                  <a:pt x="1781" y="1750"/>
                </a:lnTo>
                <a:lnTo>
                  <a:pt x="1778" y="1755"/>
                </a:lnTo>
                <a:lnTo>
                  <a:pt x="1771" y="1750"/>
                </a:lnTo>
                <a:lnTo>
                  <a:pt x="1774" y="1745"/>
                </a:lnTo>
                <a:close/>
                <a:moveTo>
                  <a:pt x="1856" y="1901"/>
                </a:moveTo>
                <a:lnTo>
                  <a:pt x="1830" y="1960"/>
                </a:lnTo>
                <a:lnTo>
                  <a:pt x="1817" y="1960"/>
                </a:lnTo>
                <a:lnTo>
                  <a:pt x="1817" y="1965"/>
                </a:lnTo>
                <a:lnTo>
                  <a:pt x="1814" y="1965"/>
                </a:lnTo>
                <a:lnTo>
                  <a:pt x="1806" y="1977"/>
                </a:lnTo>
                <a:lnTo>
                  <a:pt x="1803" y="1976"/>
                </a:lnTo>
                <a:lnTo>
                  <a:pt x="1811" y="1962"/>
                </a:lnTo>
                <a:lnTo>
                  <a:pt x="1814" y="1959"/>
                </a:lnTo>
                <a:lnTo>
                  <a:pt x="1816" y="1954"/>
                </a:lnTo>
                <a:lnTo>
                  <a:pt x="1824" y="1942"/>
                </a:lnTo>
                <a:lnTo>
                  <a:pt x="1827" y="1937"/>
                </a:lnTo>
                <a:lnTo>
                  <a:pt x="1830" y="1933"/>
                </a:lnTo>
                <a:lnTo>
                  <a:pt x="1840" y="1919"/>
                </a:lnTo>
                <a:lnTo>
                  <a:pt x="1856" y="1891"/>
                </a:lnTo>
                <a:lnTo>
                  <a:pt x="1857" y="1891"/>
                </a:lnTo>
                <a:lnTo>
                  <a:pt x="1856" y="1901"/>
                </a:lnTo>
                <a:close/>
                <a:moveTo>
                  <a:pt x="1873" y="1818"/>
                </a:moveTo>
                <a:lnTo>
                  <a:pt x="1864" y="1834"/>
                </a:lnTo>
                <a:lnTo>
                  <a:pt x="1841" y="1830"/>
                </a:lnTo>
                <a:lnTo>
                  <a:pt x="1816" y="1826"/>
                </a:lnTo>
                <a:lnTo>
                  <a:pt x="1817" y="1824"/>
                </a:lnTo>
                <a:lnTo>
                  <a:pt x="1817" y="1823"/>
                </a:lnTo>
                <a:lnTo>
                  <a:pt x="1807" y="1821"/>
                </a:lnTo>
                <a:lnTo>
                  <a:pt x="1744" y="1813"/>
                </a:lnTo>
                <a:lnTo>
                  <a:pt x="1737" y="1813"/>
                </a:lnTo>
                <a:lnTo>
                  <a:pt x="1737" y="1810"/>
                </a:lnTo>
                <a:lnTo>
                  <a:pt x="1740" y="1805"/>
                </a:lnTo>
                <a:lnTo>
                  <a:pt x="1743" y="1801"/>
                </a:lnTo>
                <a:lnTo>
                  <a:pt x="1744" y="1797"/>
                </a:lnTo>
                <a:lnTo>
                  <a:pt x="1747" y="1791"/>
                </a:lnTo>
                <a:lnTo>
                  <a:pt x="1748" y="1787"/>
                </a:lnTo>
                <a:lnTo>
                  <a:pt x="1750" y="1783"/>
                </a:lnTo>
                <a:lnTo>
                  <a:pt x="1760" y="1790"/>
                </a:lnTo>
                <a:lnTo>
                  <a:pt x="1770" y="1777"/>
                </a:lnTo>
                <a:lnTo>
                  <a:pt x="1771" y="1777"/>
                </a:lnTo>
                <a:lnTo>
                  <a:pt x="1776" y="1770"/>
                </a:lnTo>
                <a:lnTo>
                  <a:pt x="1783" y="1758"/>
                </a:lnTo>
                <a:lnTo>
                  <a:pt x="1783" y="1760"/>
                </a:lnTo>
                <a:lnTo>
                  <a:pt x="1873" y="1818"/>
                </a:lnTo>
                <a:close/>
                <a:moveTo>
                  <a:pt x="2944" y="391"/>
                </a:moveTo>
                <a:lnTo>
                  <a:pt x="2940" y="387"/>
                </a:lnTo>
                <a:lnTo>
                  <a:pt x="2946" y="381"/>
                </a:lnTo>
                <a:lnTo>
                  <a:pt x="2950" y="384"/>
                </a:lnTo>
                <a:lnTo>
                  <a:pt x="2944" y="391"/>
                </a:lnTo>
                <a:close/>
                <a:moveTo>
                  <a:pt x="3070" y="439"/>
                </a:moveTo>
                <a:lnTo>
                  <a:pt x="3055" y="437"/>
                </a:lnTo>
                <a:lnTo>
                  <a:pt x="3050" y="437"/>
                </a:lnTo>
                <a:lnTo>
                  <a:pt x="3063" y="373"/>
                </a:lnTo>
                <a:lnTo>
                  <a:pt x="3085" y="376"/>
                </a:lnTo>
                <a:lnTo>
                  <a:pt x="3070" y="439"/>
                </a:lnTo>
                <a:close/>
                <a:moveTo>
                  <a:pt x="3278" y="444"/>
                </a:moveTo>
                <a:lnTo>
                  <a:pt x="3268" y="443"/>
                </a:lnTo>
                <a:lnTo>
                  <a:pt x="3261" y="443"/>
                </a:lnTo>
                <a:lnTo>
                  <a:pt x="3261" y="443"/>
                </a:lnTo>
                <a:lnTo>
                  <a:pt x="3261" y="441"/>
                </a:lnTo>
                <a:lnTo>
                  <a:pt x="3277" y="443"/>
                </a:lnTo>
                <a:lnTo>
                  <a:pt x="3278" y="443"/>
                </a:lnTo>
                <a:lnTo>
                  <a:pt x="3278" y="444"/>
                </a:lnTo>
                <a:close/>
                <a:moveTo>
                  <a:pt x="3305" y="381"/>
                </a:moveTo>
                <a:lnTo>
                  <a:pt x="3294" y="384"/>
                </a:lnTo>
                <a:lnTo>
                  <a:pt x="3288" y="390"/>
                </a:lnTo>
                <a:lnTo>
                  <a:pt x="3272" y="393"/>
                </a:lnTo>
                <a:lnTo>
                  <a:pt x="3271" y="391"/>
                </a:lnTo>
                <a:lnTo>
                  <a:pt x="3272" y="391"/>
                </a:lnTo>
                <a:lnTo>
                  <a:pt x="3278" y="366"/>
                </a:lnTo>
                <a:lnTo>
                  <a:pt x="3308" y="367"/>
                </a:lnTo>
                <a:lnTo>
                  <a:pt x="3305" y="381"/>
                </a:lnTo>
                <a:close/>
                <a:moveTo>
                  <a:pt x="3827" y="264"/>
                </a:moveTo>
                <a:lnTo>
                  <a:pt x="3827" y="265"/>
                </a:lnTo>
                <a:lnTo>
                  <a:pt x="3825" y="265"/>
                </a:lnTo>
                <a:lnTo>
                  <a:pt x="3827" y="264"/>
                </a:lnTo>
                <a:close/>
                <a:moveTo>
                  <a:pt x="3781" y="257"/>
                </a:moveTo>
                <a:lnTo>
                  <a:pt x="3782" y="257"/>
                </a:lnTo>
                <a:lnTo>
                  <a:pt x="3784" y="257"/>
                </a:lnTo>
                <a:lnTo>
                  <a:pt x="3784" y="255"/>
                </a:lnTo>
                <a:lnTo>
                  <a:pt x="3785" y="255"/>
                </a:lnTo>
                <a:lnTo>
                  <a:pt x="3785" y="254"/>
                </a:lnTo>
                <a:lnTo>
                  <a:pt x="3791" y="242"/>
                </a:lnTo>
                <a:lnTo>
                  <a:pt x="3792" y="241"/>
                </a:lnTo>
                <a:lnTo>
                  <a:pt x="3794" y="241"/>
                </a:lnTo>
                <a:lnTo>
                  <a:pt x="3799" y="239"/>
                </a:lnTo>
                <a:lnTo>
                  <a:pt x="3801" y="239"/>
                </a:lnTo>
                <a:lnTo>
                  <a:pt x="3814" y="244"/>
                </a:lnTo>
                <a:lnTo>
                  <a:pt x="3814" y="245"/>
                </a:lnTo>
                <a:lnTo>
                  <a:pt x="3815" y="245"/>
                </a:lnTo>
                <a:lnTo>
                  <a:pt x="3815" y="247"/>
                </a:lnTo>
                <a:lnTo>
                  <a:pt x="3821" y="262"/>
                </a:lnTo>
                <a:lnTo>
                  <a:pt x="3821" y="264"/>
                </a:lnTo>
                <a:lnTo>
                  <a:pt x="3822" y="264"/>
                </a:lnTo>
                <a:lnTo>
                  <a:pt x="3824" y="264"/>
                </a:lnTo>
                <a:lnTo>
                  <a:pt x="3824" y="265"/>
                </a:lnTo>
                <a:lnTo>
                  <a:pt x="3822" y="264"/>
                </a:lnTo>
                <a:lnTo>
                  <a:pt x="3821" y="264"/>
                </a:lnTo>
                <a:lnTo>
                  <a:pt x="3821" y="264"/>
                </a:lnTo>
                <a:lnTo>
                  <a:pt x="3819" y="264"/>
                </a:lnTo>
                <a:lnTo>
                  <a:pt x="3819" y="262"/>
                </a:lnTo>
                <a:lnTo>
                  <a:pt x="3801" y="251"/>
                </a:lnTo>
                <a:lnTo>
                  <a:pt x="3795" y="262"/>
                </a:lnTo>
                <a:lnTo>
                  <a:pt x="3782" y="259"/>
                </a:lnTo>
                <a:lnTo>
                  <a:pt x="3779" y="257"/>
                </a:lnTo>
                <a:lnTo>
                  <a:pt x="3781" y="257"/>
                </a:lnTo>
                <a:close/>
                <a:moveTo>
                  <a:pt x="3670" y="196"/>
                </a:moveTo>
                <a:lnTo>
                  <a:pt x="3706" y="217"/>
                </a:lnTo>
                <a:lnTo>
                  <a:pt x="3778" y="257"/>
                </a:lnTo>
                <a:lnTo>
                  <a:pt x="3670" y="196"/>
                </a:lnTo>
                <a:close/>
                <a:moveTo>
                  <a:pt x="1796" y="2470"/>
                </a:moveTo>
                <a:lnTo>
                  <a:pt x="1797" y="2475"/>
                </a:lnTo>
                <a:lnTo>
                  <a:pt x="1784" y="2479"/>
                </a:lnTo>
                <a:lnTo>
                  <a:pt x="1783" y="2480"/>
                </a:lnTo>
                <a:lnTo>
                  <a:pt x="1783" y="2482"/>
                </a:lnTo>
                <a:lnTo>
                  <a:pt x="1790" y="2489"/>
                </a:lnTo>
                <a:lnTo>
                  <a:pt x="1791" y="2492"/>
                </a:lnTo>
                <a:lnTo>
                  <a:pt x="1793" y="2487"/>
                </a:lnTo>
                <a:lnTo>
                  <a:pt x="1798" y="2493"/>
                </a:lnTo>
                <a:lnTo>
                  <a:pt x="1800" y="2493"/>
                </a:lnTo>
                <a:lnTo>
                  <a:pt x="1798" y="2496"/>
                </a:lnTo>
                <a:lnTo>
                  <a:pt x="1797" y="2499"/>
                </a:lnTo>
                <a:lnTo>
                  <a:pt x="1793" y="2505"/>
                </a:lnTo>
                <a:lnTo>
                  <a:pt x="1791" y="2506"/>
                </a:lnTo>
                <a:lnTo>
                  <a:pt x="1788" y="2510"/>
                </a:lnTo>
                <a:lnTo>
                  <a:pt x="1791" y="2512"/>
                </a:lnTo>
                <a:lnTo>
                  <a:pt x="1798" y="2519"/>
                </a:lnTo>
                <a:lnTo>
                  <a:pt x="1798" y="2518"/>
                </a:lnTo>
                <a:lnTo>
                  <a:pt x="1800" y="2519"/>
                </a:lnTo>
                <a:lnTo>
                  <a:pt x="1798" y="2528"/>
                </a:lnTo>
                <a:lnTo>
                  <a:pt x="1797" y="2528"/>
                </a:lnTo>
                <a:lnTo>
                  <a:pt x="1809" y="2539"/>
                </a:lnTo>
                <a:lnTo>
                  <a:pt x="1811" y="2541"/>
                </a:lnTo>
                <a:lnTo>
                  <a:pt x="1820" y="2538"/>
                </a:lnTo>
                <a:lnTo>
                  <a:pt x="1811" y="2508"/>
                </a:lnTo>
                <a:lnTo>
                  <a:pt x="1807" y="2498"/>
                </a:lnTo>
                <a:lnTo>
                  <a:pt x="1806" y="2496"/>
                </a:lnTo>
                <a:lnTo>
                  <a:pt x="1803" y="2489"/>
                </a:lnTo>
                <a:lnTo>
                  <a:pt x="1803" y="2487"/>
                </a:lnTo>
                <a:lnTo>
                  <a:pt x="1801" y="2482"/>
                </a:lnTo>
                <a:lnTo>
                  <a:pt x="1800" y="2479"/>
                </a:lnTo>
                <a:lnTo>
                  <a:pt x="1798" y="2473"/>
                </a:lnTo>
                <a:lnTo>
                  <a:pt x="1797" y="2469"/>
                </a:lnTo>
                <a:lnTo>
                  <a:pt x="1797" y="2470"/>
                </a:lnTo>
                <a:lnTo>
                  <a:pt x="1796" y="2470"/>
                </a:lnTo>
                <a:close/>
                <a:moveTo>
                  <a:pt x="1801" y="2510"/>
                </a:moveTo>
                <a:lnTo>
                  <a:pt x="1803" y="2512"/>
                </a:lnTo>
                <a:lnTo>
                  <a:pt x="1804" y="2513"/>
                </a:lnTo>
                <a:lnTo>
                  <a:pt x="1800" y="2518"/>
                </a:lnTo>
                <a:lnTo>
                  <a:pt x="1793" y="2512"/>
                </a:lnTo>
                <a:lnTo>
                  <a:pt x="1793" y="2510"/>
                </a:lnTo>
                <a:lnTo>
                  <a:pt x="1796" y="2506"/>
                </a:lnTo>
                <a:lnTo>
                  <a:pt x="1801" y="251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0659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C8D8C-1515-8AC2-D268-C2E4087BF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Covington Map of Kentucky State</a:t>
            </a:r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CFC66A81-15FF-6DDD-329B-54E5421A071E}"/>
              </a:ext>
            </a:extLst>
          </p:cNvPr>
          <p:cNvSpPr>
            <a:spLocks/>
          </p:cNvSpPr>
          <p:nvPr/>
        </p:nvSpPr>
        <p:spPr bwMode="auto">
          <a:xfrm>
            <a:off x="1619672" y="1131590"/>
            <a:ext cx="1643185" cy="3777556"/>
          </a:xfrm>
          <a:custGeom>
            <a:avLst/>
            <a:gdLst>
              <a:gd name="T0" fmla="*/ 931 w 1114"/>
              <a:gd name="T1" fmla="*/ 2102 h 2561"/>
              <a:gd name="T2" fmla="*/ 972 w 1114"/>
              <a:gd name="T3" fmla="*/ 2230 h 2561"/>
              <a:gd name="T4" fmla="*/ 987 w 1114"/>
              <a:gd name="T5" fmla="*/ 2292 h 2561"/>
              <a:gd name="T6" fmla="*/ 1036 w 1114"/>
              <a:gd name="T7" fmla="*/ 2355 h 2561"/>
              <a:gd name="T8" fmla="*/ 1074 w 1114"/>
              <a:gd name="T9" fmla="*/ 2408 h 2561"/>
              <a:gd name="T10" fmla="*/ 1114 w 1114"/>
              <a:gd name="T11" fmla="*/ 2434 h 2561"/>
              <a:gd name="T12" fmla="*/ 1049 w 1114"/>
              <a:gd name="T13" fmla="*/ 2478 h 2561"/>
              <a:gd name="T14" fmla="*/ 960 w 1114"/>
              <a:gd name="T15" fmla="*/ 2452 h 2561"/>
              <a:gd name="T16" fmla="*/ 901 w 1114"/>
              <a:gd name="T17" fmla="*/ 2421 h 2561"/>
              <a:gd name="T18" fmla="*/ 842 w 1114"/>
              <a:gd name="T19" fmla="*/ 2408 h 2561"/>
              <a:gd name="T20" fmla="*/ 765 w 1114"/>
              <a:gd name="T21" fmla="*/ 2388 h 2561"/>
              <a:gd name="T22" fmla="*/ 698 w 1114"/>
              <a:gd name="T23" fmla="*/ 2472 h 2561"/>
              <a:gd name="T24" fmla="*/ 604 w 1114"/>
              <a:gd name="T25" fmla="*/ 2477 h 2561"/>
              <a:gd name="T26" fmla="*/ 533 w 1114"/>
              <a:gd name="T27" fmla="*/ 2522 h 2561"/>
              <a:gd name="T28" fmla="*/ 472 w 1114"/>
              <a:gd name="T29" fmla="*/ 2550 h 2561"/>
              <a:gd name="T30" fmla="*/ 413 w 1114"/>
              <a:gd name="T31" fmla="*/ 2554 h 2561"/>
              <a:gd name="T32" fmla="*/ 389 w 1114"/>
              <a:gd name="T33" fmla="*/ 2530 h 2561"/>
              <a:gd name="T34" fmla="*/ 362 w 1114"/>
              <a:gd name="T35" fmla="*/ 2512 h 2561"/>
              <a:gd name="T36" fmla="*/ 381 w 1114"/>
              <a:gd name="T37" fmla="*/ 2465 h 2561"/>
              <a:gd name="T38" fmla="*/ 348 w 1114"/>
              <a:gd name="T39" fmla="*/ 2427 h 2561"/>
              <a:gd name="T40" fmla="*/ 303 w 1114"/>
              <a:gd name="T41" fmla="*/ 2438 h 2561"/>
              <a:gd name="T42" fmla="*/ 228 w 1114"/>
              <a:gd name="T43" fmla="*/ 2370 h 2561"/>
              <a:gd name="T44" fmla="*/ 224 w 1114"/>
              <a:gd name="T45" fmla="*/ 2264 h 2561"/>
              <a:gd name="T46" fmla="*/ 260 w 1114"/>
              <a:gd name="T47" fmla="*/ 2154 h 2561"/>
              <a:gd name="T48" fmla="*/ 318 w 1114"/>
              <a:gd name="T49" fmla="*/ 2105 h 2561"/>
              <a:gd name="T50" fmla="*/ 274 w 1114"/>
              <a:gd name="T51" fmla="*/ 1988 h 2561"/>
              <a:gd name="T52" fmla="*/ 226 w 1114"/>
              <a:gd name="T53" fmla="*/ 1910 h 2561"/>
              <a:gd name="T54" fmla="*/ 250 w 1114"/>
              <a:gd name="T55" fmla="*/ 1760 h 2561"/>
              <a:gd name="T56" fmla="*/ 340 w 1114"/>
              <a:gd name="T57" fmla="*/ 1607 h 2561"/>
              <a:gd name="T58" fmla="*/ 348 w 1114"/>
              <a:gd name="T59" fmla="*/ 1438 h 2561"/>
              <a:gd name="T60" fmla="*/ 393 w 1114"/>
              <a:gd name="T61" fmla="*/ 1277 h 2561"/>
              <a:gd name="T62" fmla="*/ 580 w 1114"/>
              <a:gd name="T63" fmla="*/ 1018 h 2561"/>
              <a:gd name="T64" fmla="*/ 466 w 1114"/>
              <a:gd name="T65" fmla="*/ 908 h 2561"/>
              <a:gd name="T66" fmla="*/ 452 w 1114"/>
              <a:gd name="T67" fmla="*/ 1064 h 2561"/>
              <a:gd name="T68" fmla="*/ 355 w 1114"/>
              <a:gd name="T69" fmla="*/ 977 h 2561"/>
              <a:gd name="T70" fmla="*/ 434 w 1114"/>
              <a:gd name="T71" fmla="*/ 815 h 2561"/>
              <a:gd name="T72" fmla="*/ 445 w 1114"/>
              <a:gd name="T73" fmla="*/ 728 h 2561"/>
              <a:gd name="T74" fmla="*/ 425 w 1114"/>
              <a:gd name="T75" fmla="*/ 545 h 2561"/>
              <a:gd name="T76" fmla="*/ 413 w 1114"/>
              <a:gd name="T77" fmla="*/ 411 h 2561"/>
              <a:gd name="T78" fmla="*/ 304 w 1114"/>
              <a:gd name="T79" fmla="*/ 375 h 2561"/>
              <a:gd name="T80" fmla="*/ 189 w 1114"/>
              <a:gd name="T81" fmla="*/ 461 h 2561"/>
              <a:gd name="T82" fmla="*/ 84 w 1114"/>
              <a:gd name="T83" fmla="*/ 318 h 2561"/>
              <a:gd name="T84" fmla="*/ 170 w 1114"/>
              <a:gd name="T85" fmla="*/ 486 h 2561"/>
              <a:gd name="T86" fmla="*/ 7 w 1114"/>
              <a:gd name="T87" fmla="*/ 420 h 2561"/>
              <a:gd name="T88" fmla="*/ 18 w 1114"/>
              <a:gd name="T89" fmla="*/ 340 h 2561"/>
              <a:gd name="T90" fmla="*/ 128 w 1114"/>
              <a:gd name="T91" fmla="*/ 249 h 2561"/>
              <a:gd name="T92" fmla="*/ 186 w 1114"/>
              <a:gd name="T93" fmla="*/ 193 h 2561"/>
              <a:gd name="T94" fmla="*/ 304 w 1114"/>
              <a:gd name="T95" fmla="*/ 28 h 2561"/>
              <a:gd name="T96" fmla="*/ 742 w 1114"/>
              <a:gd name="T97" fmla="*/ 191 h 2561"/>
              <a:gd name="T98" fmla="*/ 989 w 1114"/>
              <a:gd name="T99" fmla="*/ 999 h 2561"/>
              <a:gd name="T100" fmla="*/ 874 w 1114"/>
              <a:gd name="T101" fmla="*/ 1235 h 2561"/>
              <a:gd name="T102" fmla="*/ 758 w 1114"/>
              <a:gd name="T103" fmla="*/ 1204 h 2561"/>
              <a:gd name="T104" fmla="*/ 786 w 1114"/>
              <a:gd name="T105" fmla="*/ 1108 h 2561"/>
              <a:gd name="T106" fmla="*/ 727 w 1114"/>
              <a:gd name="T107" fmla="*/ 1100 h 2561"/>
              <a:gd name="T108" fmla="*/ 654 w 1114"/>
              <a:gd name="T109" fmla="*/ 1199 h 2561"/>
              <a:gd name="T110" fmla="*/ 601 w 1114"/>
              <a:gd name="T111" fmla="*/ 1167 h 2561"/>
              <a:gd name="T112" fmla="*/ 623 w 1114"/>
              <a:gd name="T113" fmla="*/ 1338 h 2561"/>
              <a:gd name="T114" fmla="*/ 585 w 1114"/>
              <a:gd name="T115" fmla="*/ 1433 h 2561"/>
              <a:gd name="T116" fmla="*/ 460 w 1114"/>
              <a:gd name="T117" fmla="*/ 1730 h 2561"/>
              <a:gd name="T118" fmla="*/ 533 w 1114"/>
              <a:gd name="T119" fmla="*/ 2026 h 2561"/>
              <a:gd name="T120" fmla="*/ 698 w 1114"/>
              <a:gd name="T121" fmla="*/ 2117 h 2561"/>
              <a:gd name="T122" fmla="*/ 821 w 1114"/>
              <a:gd name="T123" fmla="*/ 2125 h 2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14" h="2561">
                <a:moveTo>
                  <a:pt x="865" y="2117"/>
                </a:moveTo>
                <a:lnTo>
                  <a:pt x="872" y="2127"/>
                </a:lnTo>
                <a:lnTo>
                  <a:pt x="896" y="2155"/>
                </a:lnTo>
                <a:lnTo>
                  <a:pt x="927" y="2130"/>
                </a:lnTo>
                <a:lnTo>
                  <a:pt x="867" y="2036"/>
                </a:lnTo>
                <a:lnTo>
                  <a:pt x="868" y="2033"/>
                </a:lnTo>
                <a:lnTo>
                  <a:pt x="888" y="2024"/>
                </a:lnTo>
                <a:lnTo>
                  <a:pt x="894" y="2019"/>
                </a:lnTo>
                <a:lnTo>
                  <a:pt x="895" y="2019"/>
                </a:lnTo>
                <a:lnTo>
                  <a:pt x="896" y="2023"/>
                </a:lnTo>
                <a:lnTo>
                  <a:pt x="898" y="2026"/>
                </a:lnTo>
                <a:lnTo>
                  <a:pt x="900" y="2031"/>
                </a:lnTo>
                <a:lnTo>
                  <a:pt x="901" y="2037"/>
                </a:lnTo>
                <a:lnTo>
                  <a:pt x="902" y="2040"/>
                </a:lnTo>
                <a:lnTo>
                  <a:pt x="902" y="2041"/>
                </a:lnTo>
                <a:lnTo>
                  <a:pt x="904" y="2044"/>
                </a:lnTo>
                <a:lnTo>
                  <a:pt x="904" y="2046"/>
                </a:lnTo>
                <a:lnTo>
                  <a:pt x="904" y="2049"/>
                </a:lnTo>
                <a:lnTo>
                  <a:pt x="904" y="2051"/>
                </a:lnTo>
                <a:lnTo>
                  <a:pt x="905" y="2053"/>
                </a:lnTo>
                <a:lnTo>
                  <a:pt x="906" y="2054"/>
                </a:lnTo>
                <a:lnTo>
                  <a:pt x="911" y="2066"/>
                </a:lnTo>
                <a:lnTo>
                  <a:pt x="913" y="2070"/>
                </a:lnTo>
                <a:lnTo>
                  <a:pt x="914" y="2073"/>
                </a:lnTo>
                <a:lnTo>
                  <a:pt x="917" y="2077"/>
                </a:lnTo>
                <a:lnTo>
                  <a:pt x="918" y="2082"/>
                </a:lnTo>
                <a:lnTo>
                  <a:pt x="921" y="2086"/>
                </a:lnTo>
                <a:lnTo>
                  <a:pt x="922" y="2091"/>
                </a:lnTo>
                <a:lnTo>
                  <a:pt x="924" y="2095"/>
                </a:lnTo>
                <a:lnTo>
                  <a:pt x="925" y="2097"/>
                </a:lnTo>
                <a:lnTo>
                  <a:pt x="927" y="2099"/>
                </a:lnTo>
                <a:lnTo>
                  <a:pt x="928" y="2101"/>
                </a:lnTo>
                <a:lnTo>
                  <a:pt x="931" y="2102"/>
                </a:lnTo>
                <a:lnTo>
                  <a:pt x="934" y="2103"/>
                </a:lnTo>
                <a:lnTo>
                  <a:pt x="935" y="2104"/>
                </a:lnTo>
                <a:lnTo>
                  <a:pt x="940" y="2104"/>
                </a:lnTo>
                <a:lnTo>
                  <a:pt x="945" y="2104"/>
                </a:lnTo>
                <a:lnTo>
                  <a:pt x="951" y="2103"/>
                </a:lnTo>
                <a:lnTo>
                  <a:pt x="953" y="2103"/>
                </a:lnTo>
                <a:lnTo>
                  <a:pt x="959" y="2104"/>
                </a:lnTo>
                <a:lnTo>
                  <a:pt x="985" y="2109"/>
                </a:lnTo>
                <a:lnTo>
                  <a:pt x="984" y="2112"/>
                </a:lnTo>
                <a:lnTo>
                  <a:pt x="984" y="2116"/>
                </a:lnTo>
                <a:lnTo>
                  <a:pt x="984" y="2121"/>
                </a:lnTo>
                <a:lnTo>
                  <a:pt x="984" y="2127"/>
                </a:lnTo>
                <a:lnTo>
                  <a:pt x="983" y="2141"/>
                </a:lnTo>
                <a:lnTo>
                  <a:pt x="982" y="2160"/>
                </a:lnTo>
                <a:lnTo>
                  <a:pt x="982" y="2161"/>
                </a:lnTo>
                <a:lnTo>
                  <a:pt x="980" y="2163"/>
                </a:lnTo>
                <a:lnTo>
                  <a:pt x="979" y="2173"/>
                </a:lnTo>
                <a:lnTo>
                  <a:pt x="979" y="2180"/>
                </a:lnTo>
                <a:lnTo>
                  <a:pt x="978" y="2188"/>
                </a:lnTo>
                <a:lnTo>
                  <a:pt x="977" y="2195"/>
                </a:lnTo>
                <a:lnTo>
                  <a:pt x="976" y="2198"/>
                </a:lnTo>
                <a:lnTo>
                  <a:pt x="974" y="2205"/>
                </a:lnTo>
                <a:lnTo>
                  <a:pt x="974" y="2206"/>
                </a:lnTo>
                <a:lnTo>
                  <a:pt x="973" y="2211"/>
                </a:lnTo>
                <a:lnTo>
                  <a:pt x="973" y="2214"/>
                </a:lnTo>
                <a:lnTo>
                  <a:pt x="972" y="2217"/>
                </a:lnTo>
                <a:lnTo>
                  <a:pt x="972" y="2219"/>
                </a:lnTo>
                <a:lnTo>
                  <a:pt x="972" y="2222"/>
                </a:lnTo>
                <a:lnTo>
                  <a:pt x="972" y="2224"/>
                </a:lnTo>
                <a:lnTo>
                  <a:pt x="972" y="2226"/>
                </a:lnTo>
                <a:lnTo>
                  <a:pt x="972" y="2227"/>
                </a:lnTo>
                <a:lnTo>
                  <a:pt x="972" y="2228"/>
                </a:lnTo>
                <a:lnTo>
                  <a:pt x="972" y="2230"/>
                </a:lnTo>
                <a:lnTo>
                  <a:pt x="972" y="2232"/>
                </a:lnTo>
                <a:lnTo>
                  <a:pt x="973" y="2235"/>
                </a:lnTo>
                <a:lnTo>
                  <a:pt x="973" y="2237"/>
                </a:lnTo>
                <a:lnTo>
                  <a:pt x="973" y="2239"/>
                </a:lnTo>
                <a:lnTo>
                  <a:pt x="974" y="2243"/>
                </a:lnTo>
                <a:lnTo>
                  <a:pt x="974" y="2247"/>
                </a:lnTo>
                <a:lnTo>
                  <a:pt x="976" y="2251"/>
                </a:lnTo>
                <a:lnTo>
                  <a:pt x="976" y="2253"/>
                </a:lnTo>
                <a:lnTo>
                  <a:pt x="977" y="2254"/>
                </a:lnTo>
                <a:lnTo>
                  <a:pt x="977" y="2257"/>
                </a:lnTo>
                <a:lnTo>
                  <a:pt x="978" y="2259"/>
                </a:lnTo>
                <a:lnTo>
                  <a:pt x="978" y="2260"/>
                </a:lnTo>
                <a:lnTo>
                  <a:pt x="978" y="2261"/>
                </a:lnTo>
                <a:lnTo>
                  <a:pt x="978" y="2264"/>
                </a:lnTo>
                <a:lnTo>
                  <a:pt x="979" y="2266"/>
                </a:lnTo>
                <a:lnTo>
                  <a:pt x="979" y="2267"/>
                </a:lnTo>
                <a:lnTo>
                  <a:pt x="979" y="2269"/>
                </a:lnTo>
                <a:lnTo>
                  <a:pt x="979" y="2270"/>
                </a:lnTo>
                <a:lnTo>
                  <a:pt x="979" y="2271"/>
                </a:lnTo>
                <a:lnTo>
                  <a:pt x="980" y="2273"/>
                </a:lnTo>
                <a:lnTo>
                  <a:pt x="980" y="2276"/>
                </a:lnTo>
                <a:lnTo>
                  <a:pt x="980" y="2277"/>
                </a:lnTo>
                <a:lnTo>
                  <a:pt x="982" y="2278"/>
                </a:lnTo>
                <a:lnTo>
                  <a:pt x="982" y="2279"/>
                </a:lnTo>
                <a:lnTo>
                  <a:pt x="982" y="2280"/>
                </a:lnTo>
                <a:lnTo>
                  <a:pt x="983" y="2282"/>
                </a:lnTo>
                <a:lnTo>
                  <a:pt x="983" y="2283"/>
                </a:lnTo>
                <a:lnTo>
                  <a:pt x="983" y="2284"/>
                </a:lnTo>
                <a:lnTo>
                  <a:pt x="984" y="2284"/>
                </a:lnTo>
                <a:lnTo>
                  <a:pt x="984" y="2286"/>
                </a:lnTo>
                <a:lnTo>
                  <a:pt x="985" y="2289"/>
                </a:lnTo>
                <a:lnTo>
                  <a:pt x="986" y="2291"/>
                </a:lnTo>
                <a:lnTo>
                  <a:pt x="987" y="2292"/>
                </a:lnTo>
                <a:lnTo>
                  <a:pt x="989" y="2295"/>
                </a:lnTo>
                <a:lnTo>
                  <a:pt x="990" y="2296"/>
                </a:lnTo>
                <a:lnTo>
                  <a:pt x="991" y="2298"/>
                </a:lnTo>
                <a:lnTo>
                  <a:pt x="992" y="2301"/>
                </a:lnTo>
                <a:lnTo>
                  <a:pt x="993" y="2303"/>
                </a:lnTo>
                <a:lnTo>
                  <a:pt x="995" y="2304"/>
                </a:lnTo>
                <a:lnTo>
                  <a:pt x="996" y="2305"/>
                </a:lnTo>
                <a:lnTo>
                  <a:pt x="997" y="2306"/>
                </a:lnTo>
                <a:lnTo>
                  <a:pt x="999" y="2308"/>
                </a:lnTo>
                <a:lnTo>
                  <a:pt x="1003" y="2310"/>
                </a:lnTo>
                <a:lnTo>
                  <a:pt x="1006" y="2311"/>
                </a:lnTo>
                <a:lnTo>
                  <a:pt x="1008" y="2312"/>
                </a:lnTo>
                <a:lnTo>
                  <a:pt x="1010" y="2314"/>
                </a:lnTo>
                <a:lnTo>
                  <a:pt x="1011" y="2315"/>
                </a:lnTo>
                <a:lnTo>
                  <a:pt x="1014" y="2316"/>
                </a:lnTo>
                <a:lnTo>
                  <a:pt x="1016" y="2318"/>
                </a:lnTo>
                <a:lnTo>
                  <a:pt x="1017" y="2318"/>
                </a:lnTo>
                <a:lnTo>
                  <a:pt x="1021" y="2322"/>
                </a:lnTo>
                <a:lnTo>
                  <a:pt x="1022" y="2324"/>
                </a:lnTo>
                <a:lnTo>
                  <a:pt x="1023" y="2327"/>
                </a:lnTo>
                <a:lnTo>
                  <a:pt x="1024" y="2328"/>
                </a:lnTo>
                <a:lnTo>
                  <a:pt x="1024" y="2329"/>
                </a:lnTo>
                <a:lnTo>
                  <a:pt x="1027" y="2331"/>
                </a:lnTo>
                <a:lnTo>
                  <a:pt x="1027" y="2332"/>
                </a:lnTo>
                <a:lnTo>
                  <a:pt x="1028" y="2335"/>
                </a:lnTo>
                <a:lnTo>
                  <a:pt x="1029" y="2337"/>
                </a:lnTo>
                <a:lnTo>
                  <a:pt x="1029" y="2338"/>
                </a:lnTo>
                <a:lnTo>
                  <a:pt x="1030" y="2340"/>
                </a:lnTo>
                <a:lnTo>
                  <a:pt x="1030" y="2342"/>
                </a:lnTo>
                <a:lnTo>
                  <a:pt x="1031" y="2344"/>
                </a:lnTo>
                <a:lnTo>
                  <a:pt x="1032" y="2345"/>
                </a:lnTo>
                <a:lnTo>
                  <a:pt x="1035" y="2354"/>
                </a:lnTo>
                <a:lnTo>
                  <a:pt x="1036" y="2355"/>
                </a:lnTo>
                <a:lnTo>
                  <a:pt x="1038" y="2360"/>
                </a:lnTo>
                <a:lnTo>
                  <a:pt x="1038" y="2361"/>
                </a:lnTo>
                <a:lnTo>
                  <a:pt x="1041" y="2364"/>
                </a:lnTo>
                <a:lnTo>
                  <a:pt x="1042" y="2367"/>
                </a:lnTo>
                <a:lnTo>
                  <a:pt x="1043" y="2368"/>
                </a:lnTo>
                <a:lnTo>
                  <a:pt x="1044" y="2371"/>
                </a:lnTo>
                <a:lnTo>
                  <a:pt x="1047" y="2375"/>
                </a:lnTo>
                <a:lnTo>
                  <a:pt x="1047" y="2376"/>
                </a:lnTo>
                <a:lnTo>
                  <a:pt x="1049" y="2380"/>
                </a:lnTo>
                <a:lnTo>
                  <a:pt x="1049" y="2382"/>
                </a:lnTo>
                <a:lnTo>
                  <a:pt x="1050" y="2383"/>
                </a:lnTo>
                <a:lnTo>
                  <a:pt x="1051" y="2385"/>
                </a:lnTo>
                <a:lnTo>
                  <a:pt x="1053" y="2387"/>
                </a:lnTo>
                <a:lnTo>
                  <a:pt x="1054" y="2388"/>
                </a:lnTo>
                <a:lnTo>
                  <a:pt x="1054" y="2389"/>
                </a:lnTo>
                <a:lnTo>
                  <a:pt x="1055" y="2392"/>
                </a:lnTo>
                <a:lnTo>
                  <a:pt x="1056" y="2393"/>
                </a:lnTo>
                <a:lnTo>
                  <a:pt x="1057" y="2394"/>
                </a:lnTo>
                <a:lnTo>
                  <a:pt x="1058" y="2395"/>
                </a:lnTo>
                <a:lnTo>
                  <a:pt x="1060" y="2395"/>
                </a:lnTo>
                <a:lnTo>
                  <a:pt x="1060" y="2396"/>
                </a:lnTo>
                <a:lnTo>
                  <a:pt x="1061" y="2398"/>
                </a:lnTo>
                <a:lnTo>
                  <a:pt x="1062" y="2399"/>
                </a:lnTo>
                <a:lnTo>
                  <a:pt x="1063" y="2400"/>
                </a:lnTo>
                <a:lnTo>
                  <a:pt x="1064" y="2400"/>
                </a:lnTo>
                <a:lnTo>
                  <a:pt x="1066" y="2402"/>
                </a:lnTo>
                <a:lnTo>
                  <a:pt x="1067" y="2403"/>
                </a:lnTo>
                <a:lnTo>
                  <a:pt x="1068" y="2405"/>
                </a:lnTo>
                <a:lnTo>
                  <a:pt x="1069" y="2406"/>
                </a:lnTo>
                <a:lnTo>
                  <a:pt x="1070" y="2406"/>
                </a:lnTo>
                <a:lnTo>
                  <a:pt x="1070" y="2407"/>
                </a:lnTo>
                <a:lnTo>
                  <a:pt x="1071" y="2407"/>
                </a:lnTo>
                <a:lnTo>
                  <a:pt x="1074" y="2408"/>
                </a:lnTo>
                <a:lnTo>
                  <a:pt x="1075" y="2409"/>
                </a:lnTo>
                <a:lnTo>
                  <a:pt x="1077" y="2411"/>
                </a:lnTo>
                <a:lnTo>
                  <a:pt x="1077" y="2411"/>
                </a:lnTo>
                <a:lnTo>
                  <a:pt x="1077" y="2412"/>
                </a:lnTo>
                <a:lnTo>
                  <a:pt x="1079" y="2412"/>
                </a:lnTo>
                <a:lnTo>
                  <a:pt x="1080" y="2413"/>
                </a:lnTo>
                <a:lnTo>
                  <a:pt x="1081" y="2413"/>
                </a:lnTo>
                <a:lnTo>
                  <a:pt x="1082" y="2413"/>
                </a:lnTo>
                <a:lnTo>
                  <a:pt x="1083" y="2414"/>
                </a:lnTo>
                <a:lnTo>
                  <a:pt x="1086" y="2414"/>
                </a:lnTo>
                <a:lnTo>
                  <a:pt x="1087" y="2415"/>
                </a:lnTo>
                <a:lnTo>
                  <a:pt x="1089" y="2415"/>
                </a:lnTo>
                <a:lnTo>
                  <a:pt x="1090" y="2415"/>
                </a:lnTo>
                <a:lnTo>
                  <a:pt x="1092" y="2416"/>
                </a:lnTo>
                <a:lnTo>
                  <a:pt x="1093" y="2416"/>
                </a:lnTo>
                <a:lnTo>
                  <a:pt x="1094" y="2418"/>
                </a:lnTo>
                <a:lnTo>
                  <a:pt x="1095" y="2418"/>
                </a:lnTo>
                <a:lnTo>
                  <a:pt x="1097" y="2419"/>
                </a:lnTo>
                <a:lnTo>
                  <a:pt x="1100" y="2420"/>
                </a:lnTo>
                <a:lnTo>
                  <a:pt x="1102" y="2421"/>
                </a:lnTo>
                <a:lnTo>
                  <a:pt x="1105" y="2422"/>
                </a:lnTo>
                <a:lnTo>
                  <a:pt x="1106" y="2424"/>
                </a:lnTo>
                <a:lnTo>
                  <a:pt x="1107" y="2424"/>
                </a:lnTo>
                <a:lnTo>
                  <a:pt x="1108" y="2424"/>
                </a:lnTo>
                <a:lnTo>
                  <a:pt x="1108" y="2425"/>
                </a:lnTo>
                <a:lnTo>
                  <a:pt x="1109" y="2426"/>
                </a:lnTo>
                <a:lnTo>
                  <a:pt x="1110" y="2427"/>
                </a:lnTo>
                <a:lnTo>
                  <a:pt x="1112" y="2428"/>
                </a:lnTo>
                <a:lnTo>
                  <a:pt x="1113" y="2429"/>
                </a:lnTo>
                <a:lnTo>
                  <a:pt x="1113" y="2431"/>
                </a:lnTo>
                <a:lnTo>
                  <a:pt x="1113" y="2432"/>
                </a:lnTo>
                <a:lnTo>
                  <a:pt x="1114" y="2433"/>
                </a:lnTo>
                <a:lnTo>
                  <a:pt x="1114" y="2434"/>
                </a:lnTo>
                <a:lnTo>
                  <a:pt x="1114" y="2435"/>
                </a:lnTo>
                <a:lnTo>
                  <a:pt x="1114" y="2438"/>
                </a:lnTo>
                <a:lnTo>
                  <a:pt x="1114" y="2439"/>
                </a:lnTo>
                <a:lnTo>
                  <a:pt x="1114" y="2440"/>
                </a:lnTo>
                <a:lnTo>
                  <a:pt x="1114" y="2441"/>
                </a:lnTo>
                <a:lnTo>
                  <a:pt x="1114" y="2444"/>
                </a:lnTo>
                <a:lnTo>
                  <a:pt x="1113" y="2445"/>
                </a:lnTo>
                <a:lnTo>
                  <a:pt x="1113" y="2447"/>
                </a:lnTo>
                <a:lnTo>
                  <a:pt x="1112" y="2448"/>
                </a:lnTo>
                <a:lnTo>
                  <a:pt x="1112" y="2450"/>
                </a:lnTo>
                <a:lnTo>
                  <a:pt x="1110" y="2451"/>
                </a:lnTo>
                <a:lnTo>
                  <a:pt x="1110" y="2452"/>
                </a:lnTo>
                <a:lnTo>
                  <a:pt x="1109" y="2453"/>
                </a:lnTo>
                <a:lnTo>
                  <a:pt x="1108" y="2454"/>
                </a:lnTo>
                <a:lnTo>
                  <a:pt x="1107" y="2455"/>
                </a:lnTo>
                <a:lnTo>
                  <a:pt x="1106" y="2457"/>
                </a:lnTo>
                <a:lnTo>
                  <a:pt x="1106" y="2457"/>
                </a:lnTo>
                <a:lnTo>
                  <a:pt x="1106" y="2458"/>
                </a:lnTo>
                <a:lnTo>
                  <a:pt x="1103" y="2459"/>
                </a:lnTo>
                <a:lnTo>
                  <a:pt x="1101" y="2461"/>
                </a:lnTo>
                <a:lnTo>
                  <a:pt x="1097" y="2464"/>
                </a:lnTo>
                <a:lnTo>
                  <a:pt x="1094" y="2466"/>
                </a:lnTo>
                <a:lnTo>
                  <a:pt x="1090" y="2468"/>
                </a:lnTo>
                <a:lnTo>
                  <a:pt x="1087" y="2470"/>
                </a:lnTo>
                <a:lnTo>
                  <a:pt x="1086" y="2471"/>
                </a:lnTo>
                <a:lnTo>
                  <a:pt x="1084" y="2472"/>
                </a:lnTo>
                <a:lnTo>
                  <a:pt x="1082" y="2473"/>
                </a:lnTo>
                <a:lnTo>
                  <a:pt x="1077" y="2474"/>
                </a:lnTo>
                <a:lnTo>
                  <a:pt x="1066" y="2476"/>
                </a:lnTo>
                <a:lnTo>
                  <a:pt x="1061" y="2477"/>
                </a:lnTo>
                <a:lnTo>
                  <a:pt x="1057" y="2477"/>
                </a:lnTo>
                <a:lnTo>
                  <a:pt x="1054" y="2478"/>
                </a:lnTo>
                <a:lnTo>
                  <a:pt x="1049" y="2478"/>
                </a:lnTo>
                <a:lnTo>
                  <a:pt x="1040" y="2478"/>
                </a:lnTo>
                <a:lnTo>
                  <a:pt x="1032" y="2479"/>
                </a:lnTo>
                <a:lnTo>
                  <a:pt x="1025" y="2479"/>
                </a:lnTo>
                <a:lnTo>
                  <a:pt x="1022" y="2479"/>
                </a:lnTo>
                <a:lnTo>
                  <a:pt x="1021" y="2479"/>
                </a:lnTo>
                <a:lnTo>
                  <a:pt x="1018" y="2479"/>
                </a:lnTo>
                <a:lnTo>
                  <a:pt x="1016" y="2480"/>
                </a:lnTo>
                <a:lnTo>
                  <a:pt x="1012" y="2480"/>
                </a:lnTo>
                <a:lnTo>
                  <a:pt x="1010" y="2480"/>
                </a:lnTo>
                <a:lnTo>
                  <a:pt x="1009" y="2480"/>
                </a:lnTo>
                <a:lnTo>
                  <a:pt x="1006" y="2480"/>
                </a:lnTo>
                <a:lnTo>
                  <a:pt x="1005" y="2480"/>
                </a:lnTo>
                <a:lnTo>
                  <a:pt x="1003" y="2478"/>
                </a:lnTo>
                <a:lnTo>
                  <a:pt x="1000" y="2477"/>
                </a:lnTo>
                <a:lnTo>
                  <a:pt x="998" y="2476"/>
                </a:lnTo>
                <a:lnTo>
                  <a:pt x="996" y="2473"/>
                </a:lnTo>
                <a:lnTo>
                  <a:pt x="993" y="2472"/>
                </a:lnTo>
                <a:lnTo>
                  <a:pt x="992" y="2471"/>
                </a:lnTo>
                <a:lnTo>
                  <a:pt x="990" y="2470"/>
                </a:lnTo>
                <a:lnTo>
                  <a:pt x="987" y="2468"/>
                </a:lnTo>
                <a:lnTo>
                  <a:pt x="986" y="2467"/>
                </a:lnTo>
                <a:lnTo>
                  <a:pt x="982" y="2465"/>
                </a:lnTo>
                <a:lnTo>
                  <a:pt x="978" y="2463"/>
                </a:lnTo>
                <a:lnTo>
                  <a:pt x="976" y="2461"/>
                </a:lnTo>
                <a:lnTo>
                  <a:pt x="973" y="2460"/>
                </a:lnTo>
                <a:lnTo>
                  <a:pt x="971" y="2458"/>
                </a:lnTo>
                <a:lnTo>
                  <a:pt x="969" y="2457"/>
                </a:lnTo>
                <a:lnTo>
                  <a:pt x="967" y="2457"/>
                </a:lnTo>
                <a:lnTo>
                  <a:pt x="965" y="2455"/>
                </a:lnTo>
                <a:lnTo>
                  <a:pt x="964" y="2454"/>
                </a:lnTo>
                <a:lnTo>
                  <a:pt x="964" y="2454"/>
                </a:lnTo>
                <a:lnTo>
                  <a:pt x="963" y="2453"/>
                </a:lnTo>
                <a:lnTo>
                  <a:pt x="960" y="2452"/>
                </a:lnTo>
                <a:lnTo>
                  <a:pt x="957" y="2452"/>
                </a:lnTo>
                <a:lnTo>
                  <a:pt x="956" y="2452"/>
                </a:lnTo>
                <a:lnTo>
                  <a:pt x="954" y="2451"/>
                </a:lnTo>
                <a:lnTo>
                  <a:pt x="950" y="2450"/>
                </a:lnTo>
                <a:lnTo>
                  <a:pt x="948" y="2450"/>
                </a:lnTo>
                <a:lnTo>
                  <a:pt x="947" y="2448"/>
                </a:lnTo>
                <a:lnTo>
                  <a:pt x="946" y="2447"/>
                </a:lnTo>
                <a:lnTo>
                  <a:pt x="945" y="2446"/>
                </a:lnTo>
                <a:lnTo>
                  <a:pt x="944" y="2445"/>
                </a:lnTo>
                <a:lnTo>
                  <a:pt x="943" y="2442"/>
                </a:lnTo>
                <a:lnTo>
                  <a:pt x="941" y="2442"/>
                </a:lnTo>
                <a:lnTo>
                  <a:pt x="941" y="2441"/>
                </a:lnTo>
                <a:lnTo>
                  <a:pt x="940" y="2440"/>
                </a:lnTo>
                <a:lnTo>
                  <a:pt x="939" y="2440"/>
                </a:lnTo>
                <a:lnTo>
                  <a:pt x="938" y="2439"/>
                </a:lnTo>
                <a:lnTo>
                  <a:pt x="937" y="2439"/>
                </a:lnTo>
                <a:lnTo>
                  <a:pt x="935" y="2438"/>
                </a:lnTo>
                <a:lnTo>
                  <a:pt x="934" y="2437"/>
                </a:lnTo>
                <a:lnTo>
                  <a:pt x="931" y="2435"/>
                </a:lnTo>
                <a:lnTo>
                  <a:pt x="928" y="2434"/>
                </a:lnTo>
                <a:lnTo>
                  <a:pt x="927" y="2433"/>
                </a:lnTo>
                <a:lnTo>
                  <a:pt x="920" y="2428"/>
                </a:lnTo>
                <a:lnTo>
                  <a:pt x="919" y="2428"/>
                </a:lnTo>
                <a:lnTo>
                  <a:pt x="918" y="2427"/>
                </a:lnTo>
                <a:lnTo>
                  <a:pt x="915" y="2426"/>
                </a:lnTo>
                <a:lnTo>
                  <a:pt x="914" y="2425"/>
                </a:lnTo>
                <a:lnTo>
                  <a:pt x="913" y="2425"/>
                </a:lnTo>
                <a:lnTo>
                  <a:pt x="912" y="2425"/>
                </a:lnTo>
                <a:lnTo>
                  <a:pt x="911" y="2424"/>
                </a:lnTo>
                <a:lnTo>
                  <a:pt x="908" y="2424"/>
                </a:lnTo>
                <a:lnTo>
                  <a:pt x="907" y="2424"/>
                </a:lnTo>
                <a:lnTo>
                  <a:pt x="905" y="2422"/>
                </a:lnTo>
                <a:lnTo>
                  <a:pt x="901" y="2421"/>
                </a:lnTo>
                <a:lnTo>
                  <a:pt x="900" y="2420"/>
                </a:lnTo>
                <a:lnTo>
                  <a:pt x="899" y="2420"/>
                </a:lnTo>
                <a:lnTo>
                  <a:pt x="898" y="2420"/>
                </a:lnTo>
                <a:lnTo>
                  <a:pt x="896" y="2420"/>
                </a:lnTo>
                <a:lnTo>
                  <a:pt x="895" y="2420"/>
                </a:lnTo>
                <a:lnTo>
                  <a:pt x="894" y="2420"/>
                </a:lnTo>
                <a:lnTo>
                  <a:pt x="893" y="2421"/>
                </a:lnTo>
                <a:lnTo>
                  <a:pt x="891" y="2422"/>
                </a:lnTo>
                <a:lnTo>
                  <a:pt x="888" y="2424"/>
                </a:lnTo>
                <a:lnTo>
                  <a:pt x="886" y="2424"/>
                </a:lnTo>
                <a:lnTo>
                  <a:pt x="885" y="2425"/>
                </a:lnTo>
                <a:lnTo>
                  <a:pt x="882" y="2425"/>
                </a:lnTo>
                <a:lnTo>
                  <a:pt x="882" y="2426"/>
                </a:lnTo>
                <a:lnTo>
                  <a:pt x="881" y="2426"/>
                </a:lnTo>
                <a:lnTo>
                  <a:pt x="880" y="2425"/>
                </a:lnTo>
                <a:lnTo>
                  <a:pt x="879" y="2425"/>
                </a:lnTo>
                <a:lnTo>
                  <a:pt x="878" y="2424"/>
                </a:lnTo>
                <a:lnTo>
                  <a:pt x="874" y="2424"/>
                </a:lnTo>
                <a:lnTo>
                  <a:pt x="873" y="2422"/>
                </a:lnTo>
                <a:lnTo>
                  <a:pt x="869" y="2421"/>
                </a:lnTo>
                <a:lnTo>
                  <a:pt x="867" y="2420"/>
                </a:lnTo>
                <a:lnTo>
                  <a:pt x="865" y="2420"/>
                </a:lnTo>
                <a:lnTo>
                  <a:pt x="861" y="2418"/>
                </a:lnTo>
                <a:lnTo>
                  <a:pt x="857" y="2416"/>
                </a:lnTo>
                <a:lnTo>
                  <a:pt x="855" y="2415"/>
                </a:lnTo>
                <a:lnTo>
                  <a:pt x="854" y="2415"/>
                </a:lnTo>
                <a:lnTo>
                  <a:pt x="850" y="2414"/>
                </a:lnTo>
                <a:lnTo>
                  <a:pt x="848" y="2413"/>
                </a:lnTo>
                <a:lnTo>
                  <a:pt x="847" y="2412"/>
                </a:lnTo>
                <a:lnTo>
                  <a:pt x="846" y="2411"/>
                </a:lnTo>
                <a:lnTo>
                  <a:pt x="844" y="2411"/>
                </a:lnTo>
                <a:lnTo>
                  <a:pt x="843" y="2409"/>
                </a:lnTo>
                <a:lnTo>
                  <a:pt x="842" y="2408"/>
                </a:lnTo>
                <a:lnTo>
                  <a:pt x="840" y="2406"/>
                </a:lnTo>
                <a:lnTo>
                  <a:pt x="840" y="2405"/>
                </a:lnTo>
                <a:lnTo>
                  <a:pt x="837" y="2402"/>
                </a:lnTo>
                <a:lnTo>
                  <a:pt x="835" y="2400"/>
                </a:lnTo>
                <a:lnTo>
                  <a:pt x="835" y="2399"/>
                </a:lnTo>
                <a:lnTo>
                  <a:pt x="833" y="2396"/>
                </a:lnTo>
                <a:lnTo>
                  <a:pt x="833" y="2395"/>
                </a:lnTo>
                <a:lnTo>
                  <a:pt x="831" y="2393"/>
                </a:lnTo>
                <a:lnTo>
                  <a:pt x="829" y="2389"/>
                </a:lnTo>
                <a:lnTo>
                  <a:pt x="829" y="2388"/>
                </a:lnTo>
                <a:lnTo>
                  <a:pt x="828" y="2387"/>
                </a:lnTo>
                <a:lnTo>
                  <a:pt x="827" y="2386"/>
                </a:lnTo>
                <a:lnTo>
                  <a:pt x="827" y="2385"/>
                </a:lnTo>
                <a:lnTo>
                  <a:pt x="826" y="2385"/>
                </a:lnTo>
                <a:lnTo>
                  <a:pt x="824" y="2385"/>
                </a:lnTo>
                <a:lnTo>
                  <a:pt x="823" y="2385"/>
                </a:lnTo>
                <a:lnTo>
                  <a:pt x="822" y="2385"/>
                </a:lnTo>
                <a:lnTo>
                  <a:pt x="822" y="2385"/>
                </a:lnTo>
                <a:lnTo>
                  <a:pt x="816" y="2385"/>
                </a:lnTo>
                <a:lnTo>
                  <a:pt x="808" y="2386"/>
                </a:lnTo>
                <a:lnTo>
                  <a:pt x="807" y="2386"/>
                </a:lnTo>
                <a:lnTo>
                  <a:pt x="802" y="2387"/>
                </a:lnTo>
                <a:lnTo>
                  <a:pt x="797" y="2387"/>
                </a:lnTo>
                <a:lnTo>
                  <a:pt x="794" y="2387"/>
                </a:lnTo>
                <a:lnTo>
                  <a:pt x="791" y="2387"/>
                </a:lnTo>
                <a:lnTo>
                  <a:pt x="788" y="2386"/>
                </a:lnTo>
                <a:lnTo>
                  <a:pt x="781" y="2385"/>
                </a:lnTo>
                <a:lnTo>
                  <a:pt x="779" y="2389"/>
                </a:lnTo>
                <a:lnTo>
                  <a:pt x="776" y="2388"/>
                </a:lnTo>
                <a:lnTo>
                  <a:pt x="772" y="2388"/>
                </a:lnTo>
                <a:lnTo>
                  <a:pt x="770" y="2388"/>
                </a:lnTo>
                <a:lnTo>
                  <a:pt x="768" y="2388"/>
                </a:lnTo>
                <a:lnTo>
                  <a:pt x="765" y="2388"/>
                </a:lnTo>
                <a:lnTo>
                  <a:pt x="764" y="2389"/>
                </a:lnTo>
                <a:lnTo>
                  <a:pt x="762" y="2390"/>
                </a:lnTo>
                <a:lnTo>
                  <a:pt x="759" y="2392"/>
                </a:lnTo>
                <a:lnTo>
                  <a:pt x="758" y="2394"/>
                </a:lnTo>
                <a:lnTo>
                  <a:pt x="756" y="2395"/>
                </a:lnTo>
                <a:lnTo>
                  <a:pt x="758" y="2398"/>
                </a:lnTo>
                <a:lnTo>
                  <a:pt x="765" y="2405"/>
                </a:lnTo>
                <a:lnTo>
                  <a:pt x="773" y="2407"/>
                </a:lnTo>
                <a:lnTo>
                  <a:pt x="775" y="2407"/>
                </a:lnTo>
                <a:lnTo>
                  <a:pt x="772" y="2422"/>
                </a:lnTo>
                <a:lnTo>
                  <a:pt x="766" y="2446"/>
                </a:lnTo>
                <a:lnTo>
                  <a:pt x="765" y="2446"/>
                </a:lnTo>
                <a:lnTo>
                  <a:pt x="759" y="2448"/>
                </a:lnTo>
                <a:lnTo>
                  <a:pt x="751" y="2452"/>
                </a:lnTo>
                <a:lnTo>
                  <a:pt x="749" y="2452"/>
                </a:lnTo>
                <a:lnTo>
                  <a:pt x="746" y="2452"/>
                </a:lnTo>
                <a:lnTo>
                  <a:pt x="745" y="2453"/>
                </a:lnTo>
                <a:lnTo>
                  <a:pt x="742" y="2454"/>
                </a:lnTo>
                <a:lnTo>
                  <a:pt x="736" y="2457"/>
                </a:lnTo>
                <a:lnTo>
                  <a:pt x="734" y="2458"/>
                </a:lnTo>
                <a:lnTo>
                  <a:pt x="731" y="2459"/>
                </a:lnTo>
                <a:lnTo>
                  <a:pt x="726" y="2461"/>
                </a:lnTo>
                <a:lnTo>
                  <a:pt x="725" y="2461"/>
                </a:lnTo>
                <a:lnTo>
                  <a:pt x="724" y="2461"/>
                </a:lnTo>
                <a:lnTo>
                  <a:pt x="719" y="2464"/>
                </a:lnTo>
                <a:lnTo>
                  <a:pt x="716" y="2465"/>
                </a:lnTo>
                <a:lnTo>
                  <a:pt x="712" y="2466"/>
                </a:lnTo>
                <a:lnTo>
                  <a:pt x="708" y="2468"/>
                </a:lnTo>
                <a:lnTo>
                  <a:pt x="706" y="2470"/>
                </a:lnTo>
                <a:lnTo>
                  <a:pt x="705" y="2470"/>
                </a:lnTo>
                <a:lnTo>
                  <a:pt x="703" y="2471"/>
                </a:lnTo>
                <a:lnTo>
                  <a:pt x="700" y="2471"/>
                </a:lnTo>
                <a:lnTo>
                  <a:pt x="698" y="2472"/>
                </a:lnTo>
                <a:lnTo>
                  <a:pt x="697" y="2472"/>
                </a:lnTo>
                <a:lnTo>
                  <a:pt x="694" y="2472"/>
                </a:lnTo>
                <a:lnTo>
                  <a:pt x="692" y="2472"/>
                </a:lnTo>
                <a:lnTo>
                  <a:pt x="687" y="2472"/>
                </a:lnTo>
                <a:lnTo>
                  <a:pt x="684" y="2472"/>
                </a:lnTo>
                <a:lnTo>
                  <a:pt x="680" y="2472"/>
                </a:lnTo>
                <a:lnTo>
                  <a:pt x="679" y="2471"/>
                </a:lnTo>
                <a:lnTo>
                  <a:pt x="675" y="2471"/>
                </a:lnTo>
                <a:lnTo>
                  <a:pt x="674" y="2471"/>
                </a:lnTo>
                <a:lnTo>
                  <a:pt x="671" y="2471"/>
                </a:lnTo>
                <a:lnTo>
                  <a:pt x="669" y="2471"/>
                </a:lnTo>
                <a:lnTo>
                  <a:pt x="668" y="2471"/>
                </a:lnTo>
                <a:lnTo>
                  <a:pt x="666" y="2471"/>
                </a:lnTo>
                <a:lnTo>
                  <a:pt x="664" y="2471"/>
                </a:lnTo>
                <a:lnTo>
                  <a:pt x="661" y="2472"/>
                </a:lnTo>
                <a:lnTo>
                  <a:pt x="659" y="2473"/>
                </a:lnTo>
                <a:lnTo>
                  <a:pt x="656" y="2473"/>
                </a:lnTo>
                <a:lnTo>
                  <a:pt x="655" y="2474"/>
                </a:lnTo>
                <a:lnTo>
                  <a:pt x="653" y="2474"/>
                </a:lnTo>
                <a:lnTo>
                  <a:pt x="652" y="2476"/>
                </a:lnTo>
                <a:lnTo>
                  <a:pt x="652" y="2476"/>
                </a:lnTo>
                <a:lnTo>
                  <a:pt x="649" y="2476"/>
                </a:lnTo>
                <a:lnTo>
                  <a:pt x="645" y="2476"/>
                </a:lnTo>
                <a:lnTo>
                  <a:pt x="643" y="2474"/>
                </a:lnTo>
                <a:lnTo>
                  <a:pt x="635" y="2473"/>
                </a:lnTo>
                <a:lnTo>
                  <a:pt x="629" y="2471"/>
                </a:lnTo>
                <a:lnTo>
                  <a:pt x="627" y="2471"/>
                </a:lnTo>
                <a:lnTo>
                  <a:pt x="626" y="2471"/>
                </a:lnTo>
                <a:lnTo>
                  <a:pt x="624" y="2471"/>
                </a:lnTo>
                <a:lnTo>
                  <a:pt x="623" y="2472"/>
                </a:lnTo>
                <a:lnTo>
                  <a:pt x="619" y="2473"/>
                </a:lnTo>
                <a:lnTo>
                  <a:pt x="611" y="2474"/>
                </a:lnTo>
                <a:lnTo>
                  <a:pt x="604" y="2477"/>
                </a:lnTo>
                <a:lnTo>
                  <a:pt x="597" y="2479"/>
                </a:lnTo>
                <a:lnTo>
                  <a:pt x="588" y="2482"/>
                </a:lnTo>
                <a:lnTo>
                  <a:pt x="585" y="2483"/>
                </a:lnTo>
                <a:lnTo>
                  <a:pt x="584" y="2483"/>
                </a:lnTo>
                <a:lnTo>
                  <a:pt x="583" y="2483"/>
                </a:lnTo>
                <a:lnTo>
                  <a:pt x="582" y="2484"/>
                </a:lnTo>
                <a:lnTo>
                  <a:pt x="581" y="2484"/>
                </a:lnTo>
                <a:lnTo>
                  <a:pt x="580" y="2485"/>
                </a:lnTo>
                <a:lnTo>
                  <a:pt x="578" y="2485"/>
                </a:lnTo>
                <a:lnTo>
                  <a:pt x="577" y="2486"/>
                </a:lnTo>
                <a:lnTo>
                  <a:pt x="574" y="2489"/>
                </a:lnTo>
                <a:lnTo>
                  <a:pt x="567" y="2496"/>
                </a:lnTo>
                <a:lnTo>
                  <a:pt x="564" y="2498"/>
                </a:lnTo>
                <a:lnTo>
                  <a:pt x="563" y="2499"/>
                </a:lnTo>
                <a:lnTo>
                  <a:pt x="561" y="2500"/>
                </a:lnTo>
                <a:lnTo>
                  <a:pt x="558" y="2503"/>
                </a:lnTo>
                <a:lnTo>
                  <a:pt x="555" y="2506"/>
                </a:lnTo>
                <a:lnTo>
                  <a:pt x="554" y="2508"/>
                </a:lnTo>
                <a:lnTo>
                  <a:pt x="552" y="2508"/>
                </a:lnTo>
                <a:lnTo>
                  <a:pt x="552" y="2509"/>
                </a:lnTo>
                <a:lnTo>
                  <a:pt x="551" y="2509"/>
                </a:lnTo>
                <a:lnTo>
                  <a:pt x="550" y="2509"/>
                </a:lnTo>
                <a:lnTo>
                  <a:pt x="549" y="2510"/>
                </a:lnTo>
                <a:lnTo>
                  <a:pt x="548" y="2511"/>
                </a:lnTo>
                <a:lnTo>
                  <a:pt x="546" y="2512"/>
                </a:lnTo>
                <a:lnTo>
                  <a:pt x="545" y="2512"/>
                </a:lnTo>
                <a:lnTo>
                  <a:pt x="544" y="2513"/>
                </a:lnTo>
                <a:lnTo>
                  <a:pt x="543" y="2515"/>
                </a:lnTo>
                <a:lnTo>
                  <a:pt x="539" y="2517"/>
                </a:lnTo>
                <a:lnTo>
                  <a:pt x="538" y="2518"/>
                </a:lnTo>
                <a:lnTo>
                  <a:pt x="537" y="2519"/>
                </a:lnTo>
                <a:lnTo>
                  <a:pt x="535" y="2521"/>
                </a:lnTo>
                <a:lnTo>
                  <a:pt x="533" y="2522"/>
                </a:lnTo>
                <a:lnTo>
                  <a:pt x="531" y="2523"/>
                </a:lnTo>
                <a:lnTo>
                  <a:pt x="530" y="2524"/>
                </a:lnTo>
                <a:lnTo>
                  <a:pt x="529" y="2524"/>
                </a:lnTo>
                <a:lnTo>
                  <a:pt x="528" y="2525"/>
                </a:lnTo>
                <a:lnTo>
                  <a:pt x="525" y="2526"/>
                </a:lnTo>
                <a:lnTo>
                  <a:pt x="523" y="2528"/>
                </a:lnTo>
                <a:lnTo>
                  <a:pt x="522" y="2528"/>
                </a:lnTo>
                <a:lnTo>
                  <a:pt x="519" y="2529"/>
                </a:lnTo>
                <a:lnTo>
                  <a:pt x="518" y="2530"/>
                </a:lnTo>
                <a:lnTo>
                  <a:pt x="516" y="2531"/>
                </a:lnTo>
                <a:lnTo>
                  <a:pt x="511" y="2532"/>
                </a:lnTo>
                <a:lnTo>
                  <a:pt x="506" y="2536"/>
                </a:lnTo>
                <a:lnTo>
                  <a:pt x="504" y="2537"/>
                </a:lnTo>
                <a:lnTo>
                  <a:pt x="502" y="2537"/>
                </a:lnTo>
                <a:lnTo>
                  <a:pt x="502" y="2537"/>
                </a:lnTo>
                <a:lnTo>
                  <a:pt x="500" y="2537"/>
                </a:lnTo>
                <a:lnTo>
                  <a:pt x="499" y="2537"/>
                </a:lnTo>
                <a:lnTo>
                  <a:pt x="498" y="2538"/>
                </a:lnTo>
                <a:lnTo>
                  <a:pt x="497" y="2538"/>
                </a:lnTo>
                <a:lnTo>
                  <a:pt x="496" y="2539"/>
                </a:lnTo>
                <a:lnTo>
                  <a:pt x="494" y="2539"/>
                </a:lnTo>
                <a:lnTo>
                  <a:pt x="493" y="2539"/>
                </a:lnTo>
                <a:lnTo>
                  <a:pt x="492" y="2541"/>
                </a:lnTo>
                <a:lnTo>
                  <a:pt x="490" y="2541"/>
                </a:lnTo>
                <a:lnTo>
                  <a:pt x="489" y="2542"/>
                </a:lnTo>
                <a:lnTo>
                  <a:pt x="487" y="2542"/>
                </a:lnTo>
                <a:lnTo>
                  <a:pt x="484" y="2544"/>
                </a:lnTo>
                <a:lnTo>
                  <a:pt x="481" y="2545"/>
                </a:lnTo>
                <a:lnTo>
                  <a:pt x="480" y="2547"/>
                </a:lnTo>
                <a:lnTo>
                  <a:pt x="477" y="2548"/>
                </a:lnTo>
                <a:lnTo>
                  <a:pt x="476" y="2549"/>
                </a:lnTo>
                <a:lnTo>
                  <a:pt x="474" y="2549"/>
                </a:lnTo>
                <a:lnTo>
                  <a:pt x="472" y="2550"/>
                </a:lnTo>
                <a:lnTo>
                  <a:pt x="470" y="2551"/>
                </a:lnTo>
                <a:lnTo>
                  <a:pt x="467" y="2552"/>
                </a:lnTo>
                <a:lnTo>
                  <a:pt x="465" y="2552"/>
                </a:lnTo>
                <a:lnTo>
                  <a:pt x="464" y="2554"/>
                </a:lnTo>
                <a:lnTo>
                  <a:pt x="463" y="2554"/>
                </a:lnTo>
                <a:lnTo>
                  <a:pt x="461" y="2555"/>
                </a:lnTo>
                <a:lnTo>
                  <a:pt x="459" y="2555"/>
                </a:lnTo>
                <a:lnTo>
                  <a:pt x="458" y="2556"/>
                </a:lnTo>
                <a:lnTo>
                  <a:pt x="457" y="2556"/>
                </a:lnTo>
                <a:lnTo>
                  <a:pt x="455" y="2556"/>
                </a:lnTo>
                <a:lnTo>
                  <a:pt x="453" y="2557"/>
                </a:lnTo>
                <a:lnTo>
                  <a:pt x="453" y="2557"/>
                </a:lnTo>
                <a:lnTo>
                  <a:pt x="452" y="2557"/>
                </a:lnTo>
                <a:lnTo>
                  <a:pt x="449" y="2558"/>
                </a:lnTo>
                <a:lnTo>
                  <a:pt x="445" y="2560"/>
                </a:lnTo>
                <a:lnTo>
                  <a:pt x="444" y="2560"/>
                </a:lnTo>
                <a:lnTo>
                  <a:pt x="441" y="2560"/>
                </a:lnTo>
                <a:lnTo>
                  <a:pt x="436" y="2560"/>
                </a:lnTo>
                <a:lnTo>
                  <a:pt x="433" y="2561"/>
                </a:lnTo>
                <a:lnTo>
                  <a:pt x="432" y="2561"/>
                </a:lnTo>
                <a:lnTo>
                  <a:pt x="429" y="2561"/>
                </a:lnTo>
                <a:lnTo>
                  <a:pt x="427" y="2561"/>
                </a:lnTo>
                <a:lnTo>
                  <a:pt x="425" y="2561"/>
                </a:lnTo>
                <a:lnTo>
                  <a:pt x="423" y="2560"/>
                </a:lnTo>
                <a:lnTo>
                  <a:pt x="421" y="2558"/>
                </a:lnTo>
                <a:lnTo>
                  <a:pt x="420" y="2558"/>
                </a:lnTo>
                <a:lnTo>
                  <a:pt x="418" y="2558"/>
                </a:lnTo>
                <a:lnTo>
                  <a:pt x="416" y="2557"/>
                </a:lnTo>
                <a:lnTo>
                  <a:pt x="415" y="2556"/>
                </a:lnTo>
                <a:lnTo>
                  <a:pt x="414" y="2556"/>
                </a:lnTo>
                <a:lnTo>
                  <a:pt x="414" y="2555"/>
                </a:lnTo>
                <a:lnTo>
                  <a:pt x="413" y="2555"/>
                </a:lnTo>
                <a:lnTo>
                  <a:pt x="413" y="2554"/>
                </a:lnTo>
                <a:lnTo>
                  <a:pt x="413" y="2552"/>
                </a:lnTo>
                <a:lnTo>
                  <a:pt x="412" y="2551"/>
                </a:lnTo>
                <a:lnTo>
                  <a:pt x="414" y="2544"/>
                </a:lnTo>
                <a:lnTo>
                  <a:pt x="415" y="2541"/>
                </a:lnTo>
                <a:lnTo>
                  <a:pt x="415" y="2539"/>
                </a:lnTo>
                <a:lnTo>
                  <a:pt x="415" y="2537"/>
                </a:lnTo>
                <a:lnTo>
                  <a:pt x="415" y="2537"/>
                </a:lnTo>
                <a:lnTo>
                  <a:pt x="415" y="2536"/>
                </a:lnTo>
                <a:lnTo>
                  <a:pt x="415" y="2534"/>
                </a:lnTo>
                <a:lnTo>
                  <a:pt x="414" y="2532"/>
                </a:lnTo>
                <a:lnTo>
                  <a:pt x="414" y="2531"/>
                </a:lnTo>
                <a:lnTo>
                  <a:pt x="413" y="2531"/>
                </a:lnTo>
                <a:lnTo>
                  <a:pt x="412" y="2530"/>
                </a:lnTo>
                <a:lnTo>
                  <a:pt x="412" y="2529"/>
                </a:lnTo>
                <a:lnTo>
                  <a:pt x="410" y="2529"/>
                </a:lnTo>
                <a:lnTo>
                  <a:pt x="410" y="2528"/>
                </a:lnTo>
                <a:lnTo>
                  <a:pt x="409" y="2528"/>
                </a:lnTo>
                <a:lnTo>
                  <a:pt x="408" y="2528"/>
                </a:lnTo>
                <a:lnTo>
                  <a:pt x="407" y="2526"/>
                </a:lnTo>
                <a:lnTo>
                  <a:pt x="406" y="2526"/>
                </a:lnTo>
                <a:lnTo>
                  <a:pt x="405" y="2526"/>
                </a:lnTo>
                <a:lnTo>
                  <a:pt x="403" y="2526"/>
                </a:lnTo>
                <a:lnTo>
                  <a:pt x="402" y="2526"/>
                </a:lnTo>
                <a:lnTo>
                  <a:pt x="401" y="2526"/>
                </a:lnTo>
                <a:lnTo>
                  <a:pt x="400" y="2526"/>
                </a:lnTo>
                <a:lnTo>
                  <a:pt x="399" y="2526"/>
                </a:lnTo>
                <a:lnTo>
                  <a:pt x="397" y="2526"/>
                </a:lnTo>
                <a:lnTo>
                  <a:pt x="396" y="2526"/>
                </a:lnTo>
                <a:lnTo>
                  <a:pt x="396" y="2528"/>
                </a:lnTo>
                <a:lnTo>
                  <a:pt x="396" y="2528"/>
                </a:lnTo>
                <a:lnTo>
                  <a:pt x="394" y="2528"/>
                </a:lnTo>
                <a:lnTo>
                  <a:pt x="393" y="2529"/>
                </a:lnTo>
                <a:lnTo>
                  <a:pt x="389" y="2530"/>
                </a:lnTo>
                <a:lnTo>
                  <a:pt x="388" y="2531"/>
                </a:lnTo>
                <a:lnTo>
                  <a:pt x="381" y="2534"/>
                </a:lnTo>
                <a:lnTo>
                  <a:pt x="379" y="2535"/>
                </a:lnTo>
                <a:lnTo>
                  <a:pt x="377" y="2536"/>
                </a:lnTo>
                <a:lnTo>
                  <a:pt x="375" y="2536"/>
                </a:lnTo>
                <a:lnTo>
                  <a:pt x="374" y="2537"/>
                </a:lnTo>
                <a:lnTo>
                  <a:pt x="373" y="2537"/>
                </a:lnTo>
                <a:lnTo>
                  <a:pt x="371" y="2537"/>
                </a:lnTo>
                <a:lnTo>
                  <a:pt x="370" y="2537"/>
                </a:lnTo>
                <a:lnTo>
                  <a:pt x="369" y="2537"/>
                </a:lnTo>
                <a:lnTo>
                  <a:pt x="368" y="2537"/>
                </a:lnTo>
                <a:lnTo>
                  <a:pt x="368" y="2537"/>
                </a:lnTo>
                <a:lnTo>
                  <a:pt x="367" y="2537"/>
                </a:lnTo>
                <a:lnTo>
                  <a:pt x="366" y="2537"/>
                </a:lnTo>
                <a:lnTo>
                  <a:pt x="364" y="2537"/>
                </a:lnTo>
                <a:lnTo>
                  <a:pt x="363" y="2537"/>
                </a:lnTo>
                <a:lnTo>
                  <a:pt x="362" y="2537"/>
                </a:lnTo>
                <a:lnTo>
                  <a:pt x="361" y="2537"/>
                </a:lnTo>
                <a:lnTo>
                  <a:pt x="361" y="2537"/>
                </a:lnTo>
                <a:lnTo>
                  <a:pt x="360" y="2536"/>
                </a:lnTo>
                <a:lnTo>
                  <a:pt x="358" y="2536"/>
                </a:lnTo>
                <a:lnTo>
                  <a:pt x="358" y="2535"/>
                </a:lnTo>
                <a:lnTo>
                  <a:pt x="357" y="2534"/>
                </a:lnTo>
                <a:lnTo>
                  <a:pt x="357" y="2532"/>
                </a:lnTo>
                <a:lnTo>
                  <a:pt x="357" y="2531"/>
                </a:lnTo>
                <a:lnTo>
                  <a:pt x="357" y="2530"/>
                </a:lnTo>
                <a:lnTo>
                  <a:pt x="357" y="2529"/>
                </a:lnTo>
                <a:lnTo>
                  <a:pt x="358" y="2525"/>
                </a:lnTo>
                <a:lnTo>
                  <a:pt x="358" y="2522"/>
                </a:lnTo>
                <a:lnTo>
                  <a:pt x="360" y="2518"/>
                </a:lnTo>
                <a:lnTo>
                  <a:pt x="361" y="2515"/>
                </a:lnTo>
                <a:lnTo>
                  <a:pt x="361" y="2513"/>
                </a:lnTo>
                <a:lnTo>
                  <a:pt x="362" y="2512"/>
                </a:lnTo>
                <a:lnTo>
                  <a:pt x="362" y="2511"/>
                </a:lnTo>
                <a:lnTo>
                  <a:pt x="363" y="2511"/>
                </a:lnTo>
                <a:lnTo>
                  <a:pt x="364" y="2510"/>
                </a:lnTo>
                <a:lnTo>
                  <a:pt x="366" y="2509"/>
                </a:lnTo>
                <a:lnTo>
                  <a:pt x="367" y="2508"/>
                </a:lnTo>
                <a:lnTo>
                  <a:pt x="368" y="2506"/>
                </a:lnTo>
                <a:lnTo>
                  <a:pt x="368" y="2506"/>
                </a:lnTo>
                <a:lnTo>
                  <a:pt x="368" y="2505"/>
                </a:lnTo>
                <a:lnTo>
                  <a:pt x="369" y="2504"/>
                </a:lnTo>
                <a:lnTo>
                  <a:pt x="371" y="2502"/>
                </a:lnTo>
                <a:lnTo>
                  <a:pt x="374" y="2500"/>
                </a:lnTo>
                <a:lnTo>
                  <a:pt x="376" y="2498"/>
                </a:lnTo>
                <a:lnTo>
                  <a:pt x="379" y="2497"/>
                </a:lnTo>
                <a:lnTo>
                  <a:pt x="379" y="2496"/>
                </a:lnTo>
                <a:lnTo>
                  <a:pt x="380" y="2496"/>
                </a:lnTo>
                <a:lnTo>
                  <a:pt x="381" y="2495"/>
                </a:lnTo>
                <a:lnTo>
                  <a:pt x="381" y="2493"/>
                </a:lnTo>
                <a:lnTo>
                  <a:pt x="382" y="2493"/>
                </a:lnTo>
                <a:lnTo>
                  <a:pt x="383" y="2492"/>
                </a:lnTo>
                <a:lnTo>
                  <a:pt x="383" y="2491"/>
                </a:lnTo>
                <a:lnTo>
                  <a:pt x="383" y="2490"/>
                </a:lnTo>
                <a:lnTo>
                  <a:pt x="384" y="2490"/>
                </a:lnTo>
                <a:lnTo>
                  <a:pt x="384" y="2489"/>
                </a:lnTo>
                <a:lnTo>
                  <a:pt x="384" y="2487"/>
                </a:lnTo>
                <a:lnTo>
                  <a:pt x="386" y="2486"/>
                </a:lnTo>
                <a:lnTo>
                  <a:pt x="386" y="2485"/>
                </a:lnTo>
                <a:lnTo>
                  <a:pt x="386" y="2484"/>
                </a:lnTo>
                <a:lnTo>
                  <a:pt x="386" y="2483"/>
                </a:lnTo>
                <a:lnTo>
                  <a:pt x="386" y="2480"/>
                </a:lnTo>
                <a:lnTo>
                  <a:pt x="386" y="2480"/>
                </a:lnTo>
                <a:lnTo>
                  <a:pt x="383" y="2474"/>
                </a:lnTo>
                <a:lnTo>
                  <a:pt x="382" y="2466"/>
                </a:lnTo>
                <a:lnTo>
                  <a:pt x="381" y="2465"/>
                </a:lnTo>
                <a:lnTo>
                  <a:pt x="381" y="2463"/>
                </a:lnTo>
                <a:lnTo>
                  <a:pt x="380" y="2461"/>
                </a:lnTo>
                <a:lnTo>
                  <a:pt x="380" y="2460"/>
                </a:lnTo>
                <a:lnTo>
                  <a:pt x="379" y="2459"/>
                </a:lnTo>
                <a:lnTo>
                  <a:pt x="377" y="2457"/>
                </a:lnTo>
                <a:lnTo>
                  <a:pt x="377" y="2455"/>
                </a:lnTo>
                <a:lnTo>
                  <a:pt x="376" y="2454"/>
                </a:lnTo>
                <a:lnTo>
                  <a:pt x="375" y="2453"/>
                </a:lnTo>
                <a:lnTo>
                  <a:pt x="374" y="2452"/>
                </a:lnTo>
                <a:lnTo>
                  <a:pt x="374" y="2452"/>
                </a:lnTo>
                <a:lnTo>
                  <a:pt x="373" y="2452"/>
                </a:lnTo>
                <a:lnTo>
                  <a:pt x="371" y="2451"/>
                </a:lnTo>
                <a:lnTo>
                  <a:pt x="370" y="2450"/>
                </a:lnTo>
                <a:lnTo>
                  <a:pt x="369" y="2448"/>
                </a:lnTo>
                <a:lnTo>
                  <a:pt x="368" y="2447"/>
                </a:lnTo>
                <a:lnTo>
                  <a:pt x="368" y="2446"/>
                </a:lnTo>
                <a:lnTo>
                  <a:pt x="367" y="2445"/>
                </a:lnTo>
                <a:lnTo>
                  <a:pt x="366" y="2444"/>
                </a:lnTo>
                <a:lnTo>
                  <a:pt x="364" y="2442"/>
                </a:lnTo>
                <a:lnTo>
                  <a:pt x="364" y="2441"/>
                </a:lnTo>
                <a:lnTo>
                  <a:pt x="362" y="2439"/>
                </a:lnTo>
                <a:lnTo>
                  <a:pt x="361" y="2438"/>
                </a:lnTo>
                <a:lnTo>
                  <a:pt x="360" y="2437"/>
                </a:lnTo>
                <a:lnTo>
                  <a:pt x="360" y="2435"/>
                </a:lnTo>
                <a:lnTo>
                  <a:pt x="358" y="2434"/>
                </a:lnTo>
                <a:lnTo>
                  <a:pt x="357" y="2433"/>
                </a:lnTo>
                <a:lnTo>
                  <a:pt x="356" y="2432"/>
                </a:lnTo>
                <a:lnTo>
                  <a:pt x="355" y="2431"/>
                </a:lnTo>
                <a:lnTo>
                  <a:pt x="353" y="2429"/>
                </a:lnTo>
                <a:lnTo>
                  <a:pt x="351" y="2428"/>
                </a:lnTo>
                <a:lnTo>
                  <a:pt x="350" y="2428"/>
                </a:lnTo>
                <a:lnTo>
                  <a:pt x="349" y="2427"/>
                </a:lnTo>
                <a:lnTo>
                  <a:pt x="348" y="2427"/>
                </a:lnTo>
                <a:lnTo>
                  <a:pt x="348" y="2426"/>
                </a:lnTo>
                <a:lnTo>
                  <a:pt x="347" y="2426"/>
                </a:lnTo>
                <a:lnTo>
                  <a:pt x="345" y="2426"/>
                </a:lnTo>
                <a:lnTo>
                  <a:pt x="343" y="2425"/>
                </a:lnTo>
                <a:lnTo>
                  <a:pt x="342" y="2425"/>
                </a:lnTo>
                <a:lnTo>
                  <a:pt x="340" y="2425"/>
                </a:lnTo>
                <a:lnTo>
                  <a:pt x="338" y="2424"/>
                </a:lnTo>
                <a:lnTo>
                  <a:pt x="337" y="2424"/>
                </a:lnTo>
                <a:lnTo>
                  <a:pt x="336" y="2424"/>
                </a:lnTo>
                <a:lnTo>
                  <a:pt x="335" y="2424"/>
                </a:lnTo>
                <a:lnTo>
                  <a:pt x="334" y="2424"/>
                </a:lnTo>
                <a:lnTo>
                  <a:pt x="332" y="2424"/>
                </a:lnTo>
                <a:lnTo>
                  <a:pt x="331" y="2424"/>
                </a:lnTo>
                <a:lnTo>
                  <a:pt x="330" y="2424"/>
                </a:lnTo>
                <a:lnTo>
                  <a:pt x="329" y="2425"/>
                </a:lnTo>
                <a:lnTo>
                  <a:pt x="328" y="2425"/>
                </a:lnTo>
                <a:lnTo>
                  <a:pt x="327" y="2425"/>
                </a:lnTo>
                <a:lnTo>
                  <a:pt x="325" y="2426"/>
                </a:lnTo>
                <a:lnTo>
                  <a:pt x="324" y="2426"/>
                </a:lnTo>
                <a:lnTo>
                  <a:pt x="323" y="2427"/>
                </a:lnTo>
                <a:lnTo>
                  <a:pt x="321" y="2428"/>
                </a:lnTo>
                <a:lnTo>
                  <a:pt x="318" y="2429"/>
                </a:lnTo>
                <a:lnTo>
                  <a:pt x="316" y="2432"/>
                </a:lnTo>
                <a:lnTo>
                  <a:pt x="315" y="2433"/>
                </a:lnTo>
                <a:lnTo>
                  <a:pt x="312" y="2434"/>
                </a:lnTo>
                <a:lnTo>
                  <a:pt x="311" y="2435"/>
                </a:lnTo>
                <a:lnTo>
                  <a:pt x="311" y="2435"/>
                </a:lnTo>
                <a:lnTo>
                  <a:pt x="310" y="2437"/>
                </a:lnTo>
                <a:lnTo>
                  <a:pt x="309" y="2437"/>
                </a:lnTo>
                <a:lnTo>
                  <a:pt x="308" y="2437"/>
                </a:lnTo>
                <a:lnTo>
                  <a:pt x="306" y="2438"/>
                </a:lnTo>
                <a:lnTo>
                  <a:pt x="304" y="2438"/>
                </a:lnTo>
                <a:lnTo>
                  <a:pt x="303" y="2438"/>
                </a:lnTo>
                <a:lnTo>
                  <a:pt x="302" y="2438"/>
                </a:lnTo>
                <a:lnTo>
                  <a:pt x="301" y="2438"/>
                </a:lnTo>
                <a:lnTo>
                  <a:pt x="298" y="2439"/>
                </a:lnTo>
                <a:lnTo>
                  <a:pt x="295" y="2439"/>
                </a:lnTo>
                <a:lnTo>
                  <a:pt x="291" y="2439"/>
                </a:lnTo>
                <a:lnTo>
                  <a:pt x="289" y="2439"/>
                </a:lnTo>
                <a:lnTo>
                  <a:pt x="288" y="2439"/>
                </a:lnTo>
                <a:lnTo>
                  <a:pt x="285" y="2439"/>
                </a:lnTo>
                <a:lnTo>
                  <a:pt x="282" y="2439"/>
                </a:lnTo>
                <a:lnTo>
                  <a:pt x="277" y="2438"/>
                </a:lnTo>
                <a:lnTo>
                  <a:pt x="273" y="2437"/>
                </a:lnTo>
                <a:lnTo>
                  <a:pt x="270" y="2433"/>
                </a:lnTo>
                <a:lnTo>
                  <a:pt x="266" y="2429"/>
                </a:lnTo>
                <a:lnTo>
                  <a:pt x="263" y="2426"/>
                </a:lnTo>
                <a:lnTo>
                  <a:pt x="259" y="2421"/>
                </a:lnTo>
                <a:lnTo>
                  <a:pt x="258" y="2416"/>
                </a:lnTo>
                <a:lnTo>
                  <a:pt x="257" y="2412"/>
                </a:lnTo>
                <a:lnTo>
                  <a:pt x="257" y="2409"/>
                </a:lnTo>
                <a:lnTo>
                  <a:pt x="256" y="2406"/>
                </a:lnTo>
                <a:lnTo>
                  <a:pt x="256" y="2401"/>
                </a:lnTo>
                <a:lnTo>
                  <a:pt x="256" y="2400"/>
                </a:lnTo>
                <a:lnTo>
                  <a:pt x="254" y="2395"/>
                </a:lnTo>
                <a:lnTo>
                  <a:pt x="253" y="2390"/>
                </a:lnTo>
                <a:lnTo>
                  <a:pt x="252" y="2389"/>
                </a:lnTo>
                <a:lnTo>
                  <a:pt x="251" y="2388"/>
                </a:lnTo>
                <a:lnTo>
                  <a:pt x="250" y="2383"/>
                </a:lnTo>
                <a:lnTo>
                  <a:pt x="247" y="2381"/>
                </a:lnTo>
                <a:lnTo>
                  <a:pt x="245" y="2379"/>
                </a:lnTo>
                <a:lnTo>
                  <a:pt x="244" y="2376"/>
                </a:lnTo>
                <a:lnTo>
                  <a:pt x="240" y="2375"/>
                </a:lnTo>
                <a:lnTo>
                  <a:pt x="233" y="2371"/>
                </a:lnTo>
                <a:lnTo>
                  <a:pt x="231" y="2371"/>
                </a:lnTo>
                <a:lnTo>
                  <a:pt x="228" y="2370"/>
                </a:lnTo>
                <a:lnTo>
                  <a:pt x="225" y="2368"/>
                </a:lnTo>
                <a:lnTo>
                  <a:pt x="221" y="2367"/>
                </a:lnTo>
                <a:lnTo>
                  <a:pt x="219" y="2366"/>
                </a:lnTo>
                <a:lnTo>
                  <a:pt x="218" y="2366"/>
                </a:lnTo>
                <a:lnTo>
                  <a:pt x="217" y="2363"/>
                </a:lnTo>
                <a:lnTo>
                  <a:pt x="214" y="2361"/>
                </a:lnTo>
                <a:lnTo>
                  <a:pt x="213" y="2358"/>
                </a:lnTo>
                <a:lnTo>
                  <a:pt x="213" y="2355"/>
                </a:lnTo>
                <a:lnTo>
                  <a:pt x="213" y="2351"/>
                </a:lnTo>
                <a:lnTo>
                  <a:pt x="213" y="2350"/>
                </a:lnTo>
                <a:lnTo>
                  <a:pt x="213" y="2344"/>
                </a:lnTo>
                <a:lnTo>
                  <a:pt x="213" y="2341"/>
                </a:lnTo>
                <a:lnTo>
                  <a:pt x="214" y="2338"/>
                </a:lnTo>
                <a:lnTo>
                  <a:pt x="214" y="2335"/>
                </a:lnTo>
                <a:lnTo>
                  <a:pt x="214" y="2334"/>
                </a:lnTo>
                <a:lnTo>
                  <a:pt x="215" y="2332"/>
                </a:lnTo>
                <a:lnTo>
                  <a:pt x="217" y="2329"/>
                </a:lnTo>
                <a:lnTo>
                  <a:pt x="217" y="2328"/>
                </a:lnTo>
                <a:lnTo>
                  <a:pt x="218" y="2327"/>
                </a:lnTo>
                <a:lnTo>
                  <a:pt x="219" y="2324"/>
                </a:lnTo>
                <a:lnTo>
                  <a:pt x="221" y="2321"/>
                </a:lnTo>
                <a:lnTo>
                  <a:pt x="225" y="2314"/>
                </a:lnTo>
                <a:lnTo>
                  <a:pt x="226" y="2311"/>
                </a:lnTo>
                <a:lnTo>
                  <a:pt x="226" y="2310"/>
                </a:lnTo>
                <a:lnTo>
                  <a:pt x="227" y="2306"/>
                </a:lnTo>
                <a:lnTo>
                  <a:pt x="228" y="2302"/>
                </a:lnTo>
                <a:lnTo>
                  <a:pt x="228" y="2298"/>
                </a:lnTo>
                <a:lnTo>
                  <a:pt x="228" y="2296"/>
                </a:lnTo>
                <a:lnTo>
                  <a:pt x="228" y="2274"/>
                </a:lnTo>
                <a:lnTo>
                  <a:pt x="227" y="2272"/>
                </a:lnTo>
                <a:lnTo>
                  <a:pt x="226" y="2269"/>
                </a:lnTo>
                <a:lnTo>
                  <a:pt x="226" y="2266"/>
                </a:lnTo>
                <a:lnTo>
                  <a:pt x="224" y="2264"/>
                </a:lnTo>
                <a:lnTo>
                  <a:pt x="221" y="2263"/>
                </a:lnTo>
                <a:lnTo>
                  <a:pt x="218" y="2261"/>
                </a:lnTo>
                <a:lnTo>
                  <a:pt x="211" y="2259"/>
                </a:lnTo>
                <a:lnTo>
                  <a:pt x="209" y="2258"/>
                </a:lnTo>
                <a:lnTo>
                  <a:pt x="207" y="2257"/>
                </a:lnTo>
                <a:lnTo>
                  <a:pt x="205" y="2257"/>
                </a:lnTo>
                <a:lnTo>
                  <a:pt x="207" y="2254"/>
                </a:lnTo>
                <a:lnTo>
                  <a:pt x="208" y="2250"/>
                </a:lnTo>
                <a:lnTo>
                  <a:pt x="211" y="2239"/>
                </a:lnTo>
                <a:lnTo>
                  <a:pt x="212" y="2235"/>
                </a:lnTo>
                <a:lnTo>
                  <a:pt x="213" y="2231"/>
                </a:lnTo>
                <a:lnTo>
                  <a:pt x="214" y="2224"/>
                </a:lnTo>
                <a:lnTo>
                  <a:pt x="215" y="2224"/>
                </a:lnTo>
                <a:lnTo>
                  <a:pt x="217" y="2217"/>
                </a:lnTo>
                <a:lnTo>
                  <a:pt x="218" y="2211"/>
                </a:lnTo>
                <a:lnTo>
                  <a:pt x="218" y="2208"/>
                </a:lnTo>
                <a:lnTo>
                  <a:pt x="219" y="2206"/>
                </a:lnTo>
                <a:lnTo>
                  <a:pt x="219" y="2204"/>
                </a:lnTo>
                <a:lnTo>
                  <a:pt x="220" y="2199"/>
                </a:lnTo>
                <a:lnTo>
                  <a:pt x="221" y="2196"/>
                </a:lnTo>
                <a:lnTo>
                  <a:pt x="221" y="2194"/>
                </a:lnTo>
                <a:lnTo>
                  <a:pt x="222" y="2191"/>
                </a:lnTo>
                <a:lnTo>
                  <a:pt x="226" y="2186"/>
                </a:lnTo>
                <a:lnTo>
                  <a:pt x="228" y="2182"/>
                </a:lnTo>
                <a:lnTo>
                  <a:pt x="232" y="2177"/>
                </a:lnTo>
                <a:lnTo>
                  <a:pt x="237" y="2174"/>
                </a:lnTo>
                <a:lnTo>
                  <a:pt x="243" y="2170"/>
                </a:lnTo>
                <a:lnTo>
                  <a:pt x="247" y="2168"/>
                </a:lnTo>
                <a:lnTo>
                  <a:pt x="250" y="2166"/>
                </a:lnTo>
                <a:lnTo>
                  <a:pt x="251" y="2164"/>
                </a:lnTo>
                <a:lnTo>
                  <a:pt x="256" y="2159"/>
                </a:lnTo>
                <a:lnTo>
                  <a:pt x="259" y="2156"/>
                </a:lnTo>
                <a:lnTo>
                  <a:pt x="260" y="2154"/>
                </a:lnTo>
                <a:lnTo>
                  <a:pt x="263" y="2153"/>
                </a:lnTo>
                <a:lnTo>
                  <a:pt x="265" y="2150"/>
                </a:lnTo>
                <a:lnTo>
                  <a:pt x="269" y="2147"/>
                </a:lnTo>
                <a:lnTo>
                  <a:pt x="270" y="2147"/>
                </a:lnTo>
                <a:lnTo>
                  <a:pt x="273" y="2143"/>
                </a:lnTo>
                <a:lnTo>
                  <a:pt x="277" y="2140"/>
                </a:lnTo>
                <a:lnTo>
                  <a:pt x="282" y="2138"/>
                </a:lnTo>
                <a:lnTo>
                  <a:pt x="285" y="2135"/>
                </a:lnTo>
                <a:lnTo>
                  <a:pt x="290" y="2131"/>
                </a:lnTo>
                <a:lnTo>
                  <a:pt x="293" y="2129"/>
                </a:lnTo>
                <a:lnTo>
                  <a:pt x="296" y="2127"/>
                </a:lnTo>
                <a:lnTo>
                  <a:pt x="297" y="2127"/>
                </a:lnTo>
                <a:lnTo>
                  <a:pt x="298" y="2125"/>
                </a:lnTo>
                <a:lnTo>
                  <a:pt x="299" y="2125"/>
                </a:lnTo>
                <a:lnTo>
                  <a:pt x="299" y="2124"/>
                </a:lnTo>
                <a:lnTo>
                  <a:pt x="303" y="2122"/>
                </a:lnTo>
                <a:lnTo>
                  <a:pt x="304" y="2122"/>
                </a:lnTo>
                <a:lnTo>
                  <a:pt x="305" y="2121"/>
                </a:lnTo>
                <a:lnTo>
                  <a:pt x="306" y="2120"/>
                </a:lnTo>
                <a:lnTo>
                  <a:pt x="308" y="2118"/>
                </a:lnTo>
                <a:lnTo>
                  <a:pt x="310" y="2117"/>
                </a:lnTo>
                <a:lnTo>
                  <a:pt x="311" y="2116"/>
                </a:lnTo>
                <a:lnTo>
                  <a:pt x="311" y="2115"/>
                </a:lnTo>
                <a:lnTo>
                  <a:pt x="312" y="2114"/>
                </a:lnTo>
                <a:lnTo>
                  <a:pt x="312" y="2112"/>
                </a:lnTo>
                <a:lnTo>
                  <a:pt x="314" y="2112"/>
                </a:lnTo>
                <a:lnTo>
                  <a:pt x="315" y="2111"/>
                </a:lnTo>
                <a:lnTo>
                  <a:pt x="315" y="2110"/>
                </a:lnTo>
                <a:lnTo>
                  <a:pt x="316" y="2110"/>
                </a:lnTo>
                <a:lnTo>
                  <a:pt x="317" y="2109"/>
                </a:lnTo>
                <a:lnTo>
                  <a:pt x="317" y="2108"/>
                </a:lnTo>
                <a:lnTo>
                  <a:pt x="317" y="2107"/>
                </a:lnTo>
                <a:lnTo>
                  <a:pt x="318" y="2105"/>
                </a:lnTo>
                <a:lnTo>
                  <a:pt x="319" y="2104"/>
                </a:lnTo>
                <a:lnTo>
                  <a:pt x="319" y="2102"/>
                </a:lnTo>
                <a:lnTo>
                  <a:pt x="321" y="2098"/>
                </a:lnTo>
                <a:lnTo>
                  <a:pt x="322" y="2095"/>
                </a:lnTo>
                <a:lnTo>
                  <a:pt x="322" y="2091"/>
                </a:lnTo>
                <a:lnTo>
                  <a:pt x="323" y="2090"/>
                </a:lnTo>
                <a:lnTo>
                  <a:pt x="323" y="2089"/>
                </a:lnTo>
                <a:lnTo>
                  <a:pt x="323" y="2088"/>
                </a:lnTo>
                <a:lnTo>
                  <a:pt x="323" y="2086"/>
                </a:lnTo>
                <a:lnTo>
                  <a:pt x="322" y="2085"/>
                </a:lnTo>
                <a:lnTo>
                  <a:pt x="322" y="2084"/>
                </a:lnTo>
                <a:lnTo>
                  <a:pt x="322" y="2082"/>
                </a:lnTo>
                <a:lnTo>
                  <a:pt x="321" y="2082"/>
                </a:lnTo>
                <a:lnTo>
                  <a:pt x="321" y="2080"/>
                </a:lnTo>
                <a:lnTo>
                  <a:pt x="319" y="2079"/>
                </a:lnTo>
                <a:lnTo>
                  <a:pt x="319" y="2078"/>
                </a:lnTo>
                <a:lnTo>
                  <a:pt x="318" y="2077"/>
                </a:lnTo>
                <a:lnTo>
                  <a:pt x="317" y="2076"/>
                </a:lnTo>
                <a:lnTo>
                  <a:pt x="318" y="2076"/>
                </a:lnTo>
                <a:lnTo>
                  <a:pt x="317" y="2075"/>
                </a:lnTo>
                <a:lnTo>
                  <a:pt x="312" y="2069"/>
                </a:lnTo>
                <a:lnTo>
                  <a:pt x="308" y="2063"/>
                </a:lnTo>
                <a:lnTo>
                  <a:pt x="305" y="2059"/>
                </a:lnTo>
                <a:lnTo>
                  <a:pt x="302" y="2056"/>
                </a:lnTo>
                <a:lnTo>
                  <a:pt x="297" y="2051"/>
                </a:lnTo>
                <a:lnTo>
                  <a:pt x="293" y="2045"/>
                </a:lnTo>
                <a:lnTo>
                  <a:pt x="291" y="2039"/>
                </a:lnTo>
                <a:lnTo>
                  <a:pt x="289" y="2034"/>
                </a:lnTo>
                <a:lnTo>
                  <a:pt x="288" y="2032"/>
                </a:lnTo>
                <a:lnTo>
                  <a:pt x="285" y="2025"/>
                </a:lnTo>
                <a:lnTo>
                  <a:pt x="282" y="2006"/>
                </a:lnTo>
                <a:lnTo>
                  <a:pt x="278" y="1998"/>
                </a:lnTo>
                <a:lnTo>
                  <a:pt x="274" y="1988"/>
                </a:lnTo>
                <a:lnTo>
                  <a:pt x="272" y="1987"/>
                </a:lnTo>
                <a:lnTo>
                  <a:pt x="270" y="1986"/>
                </a:lnTo>
                <a:lnTo>
                  <a:pt x="267" y="1983"/>
                </a:lnTo>
                <a:lnTo>
                  <a:pt x="267" y="1982"/>
                </a:lnTo>
                <a:lnTo>
                  <a:pt x="265" y="1981"/>
                </a:lnTo>
                <a:lnTo>
                  <a:pt x="259" y="1975"/>
                </a:lnTo>
                <a:lnTo>
                  <a:pt x="257" y="1973"/>
                </a:lnTo>
                <a:lnTo>
                  <a:pt x="253" y="1968"/>
                </a:lnTo>
                <a:lnTo>
                  <a:pt x="251" y="1966"/>
                </a:lnTo>
                <a:lnTo>
                  <a:pt x="248" y="1963"/>
                </a:lnTo>
                <a:lnTo>
                  <a:pt x="245" y="1959"/>
                </a:lnTo>
                <a:lnTo>
                  <a:pt x="244" y="1956"/>
                </a:lnTo>
                <a:lnTo>
                  <a:pt x="243" y="1955"/>
                </a:lnTo>
                <a:lnTo>
                  <a:pt x="241" y="1953"/>
                </a:lnTo>
                <a:lnTo>
                  <a:pt x="241" y="1952"/>
                </a:lnTo>
                <a:lnTo>
                  <a:pt x="241" y="1950"/>
                </a:lnTo>
                <a:lnTo>
                  <a:pt x="240" y="1949"/>
                </a:lnTo>
                <a:lnTo>
                  <a:pt x="240" y="1948"/>
                </a:lnTo>
                <a:lnTo>
                  <a:pt x="240" y="1947"/>
                </a:lnTo>
                <a:lnTo>
                  <a:pt x="239" y="1944"/>
                </a:lnTo>
                <a:lnTo>
                  <a:pt x="239" y="1942"/>
                </a:lnTo>
                <a:lnTo>
                  <a:pt x="239" y="1941"/>
                </a:lnTo>
                <a:lnTo>
                  <a:pt x="239" y="1940"/>
                </a:lnTo>
                <a:lnTo>
                  <a:pt x="238" y="1939"/>
                </a:lnTo>
                <a:lnTo>
                  <a:pt x="238" y="1937"/>
                </a:lnTo>
                <a:lnTo>
                  <a:pt x="238" y="1935"/>
                </a:lnTo>
                <a:lnTo>
                  <a:pt x="237" y="1934"/>
                </a:lnTo>
                <a:lnTo>
                  <a:pt x="237" y="1933"/>
                </a:lnTo>
                <a:lnTo>
                  <a:pt x="237" y="1931"/>
                </a:lnTo>
                <a:lnTo>
                  <a:pt x="237" y="1930"/>
                </a:lnTo>
                <a:lnTo>
                  <a:pt x="234" y="1924"/>
                </a:lnTo>
                <a:lnTo>
                  <a:pt x="230" y="1916"/>
                </a:lnTo>
                <a:lnTo>
                  <a:pt x="226" y="1910"/>
                </a:lnTo>
                <a:lnTo>
                  <a:pt x="226" y="1908"/>
                </a:lnTo>
                <a:lnTo>
                  <a:pt x="225" y="1904"/>
                </a:lnTo>
                <a:lnTo>
                  <a:pt x="225" y="1901"/>
                </a:lnTo>
                <a:lnTo>
                  <a:pt x="225" y="1896"/>
                </a:lnTo>
                <a:lnTo>
                  <a:pt x="225" y="1892"/>
                </a:lnTo>
                <a:lnTo>
                  <a:pt x="226" y="1888"/>
                </a:lnTo>
                <a:lnTo>
                  <a:pt x="226" y="1883"/>
                </a:lnTo>
                <a:lnTo>
                  <a:pt x="226" y="1878"/>
                </a:lnTo>
                <a:lnTo>
                  <a:pt x="226" y="1870"/>
                </a:lnTo>
                <a:lnTo>
                  <a:pt x="225" y="1864"/>
                </a:lnTo>
                <a:lnTo>
                  <a:pt x="226" y="1860"/>
                </a:lnTo>
                <a:lnTo>
                  <a:pt x="226" y="1858"/>
                </a:lnTo>
                <a:lnTo>
                  <a:pt x="226" y="1855"/>
                </a:lnTo>
                <a:lnTo>
                  <a:pt x="226" y="1849"/>
                </a:lnTo>
                <a:lnTo>
                  <a:pt x="226" y="1844"/>
                </a:lnTo>
                <a:lnTo>
                  <a:pt x="226" y="1839"/>
                </a:lnTo>
                <a:lnTo>
                  <a:pt x="227" y="1836"/>
                </a:lnTo>
                <a:lnTo>
                  <a:pt x="227" y="1830"/>
                </a:lnTo>
                <a:lnTo>
                  <a:pt x="227" y="1826"/>
                </a:lnTo>
                <a:lnTo>
                  <a:pt x="227" y="1823"/>
                </a:lnTo>
                <a:lnTo>
                  <a:pt x="227" y="1818"/>
                </a:lnTo>
                <a:lnTo>
                  <a:pt x="228" y="1813"/>
                </a:lnTo>
                <a:lnTo>
                  <a:pt x="228" y="1810"/>
                </a:lnTo>
                <a:lnTo>
                  <a:pt x="230" y="1806"/>
                </a:lnTo>
                <a:lnTo>
                  <a:pt x="232" y="1799"/>
                </a:lnTo>
                <a:lnTo>
                  <a:pt x="234" y="1793"/>
                </a:lnTo>
                <a:lnTo>
                  <a:pt x="237" y="1785"/>
                </a:lnTo>
                <a:lnTo>
                  <a:pt x="240" y="1778"/>
                </a:lnTo>
                <a:lnTo>
                  <a:pt x="244" y="1771"/>
                </a:lnTo>
                <a:lnTo>
                  <a:pt x="245" y="1769"/>
                </a:lnTo>
                <a:lnTo>
                  <a:pt x="247" y="1765"/>
                </a:lnTo>
                <a:lnTo>
                  <a:pt x="248" y="1762"/>
                </a:lnTo>
                <a:lnTo>
                  <a:pt x="250" y="1760"/>
                </a:lnTo>
                <a:lnTo>
                  <a:pt x="250" y="1758"/>
                </a:lnTo>
                <a:lnTo>
                  <a:pt x="251" y="1755"/>
                </a:lnTo>
                <a:lnTo>
                  <a:pt x="251" y="1754"/>
                </a:lnTo>
                <a:lnTo>
                  <a:pt x="254" y="1749"/>
                </a:lnTo>
                <a:lnTo>
                  <a:pt x="256" y="1747"/>
                </a:lnTo>
                <a:lnTo>
                  <a:pt x="257" y="1747"/>
                </a:lnTo>
                <a:lnTo>
                  <a:pt x="258" y="1745"/>
                </a:lnTo>
                <a:lnTo>
                  <a:pt x="261" y="1742"/>
                </a:lnTo>
                <a:lnTo>
                  <a:pt x="263" y="1740"/>
                </a:lnTo>
                <a:lnTo>
                  <a:pt x="265" y="1737"/>
                </a:lnTo>
                <a:lnTo>
                  <a:pt x="267" y="1735"/>
                </a:lnTo>
                <a:lnTo>
                  <a:pt x="271" y="1729"/>
                </a:lnTo>
                <a:lnTo>
                  <a:pt x="273" y="1726"/>
                </a:lnTo>
                <a:lnTo>
                  <a:pt x="276" y="1722"/>
                </a:lnTo>
                <a:lnTo>
                  <a:pt x="279" y="1714"/>
                </a:lnTo>
                <a:lnTo>
                  <a:pt x="284" y="1707"/>
                </a:lnTo>
                <a:lnTo>
                  <a:pt x="286" y="1701"/>
                </a:lnTo>
                <a:lnTo>
                  <a:pt x="289" y="1696"/>
                </a:lnTo>
                <a:lnTo>
                  <a:pt x="295" y="1688"/>
                </a:lnTo>
                <a:lnTo>
                  <a:pt x="296" y="1685"/>
                </a:lnTo>
                <a:lnTo>
                  <a:pt x="299" y="1681"/>
                </a:lnTo>
                <a:lnTo>
                  <a:pt x="303" y="1674"/>
                </a:lnTo>
                <a:lnTo>
                  <a:pt x="308" y="1665"/>
                </a:lnTo>
                <a:lnTo>
                  <a:pt x="314" y="1655"/>
                </a:lnTo>
                <a:lnTo>
                  <a:pt x="318" y="1646"/>
                </a:lnTo>
                <a:lnTo>
                  <a:pt x="318" y="1645"/>
                </a:lnTo>
                <a:lnTo>
                  <a:pt x="321" y="1640"/>
                </a:lnTo>
                <a:lnTo>
                  <a:pt x="323" y="1637"/>
                </a:lnTo>
                <a:lnTo>
                  <a:pt x="324" y="1635"/>
                </a:lnTo>
                <a:lnTo>
                  <a:pt x="328" y="1629"/>
                </a:lnTo>
                <a:lnTo>
                  <a:pt x="331" y="1624"/>
                </a:lnTo>
                <a:lnTo>
                  <a:pt x="336" y="1616"/>
                </a:lnTo>
                <a:lnTo>
                  <a:pt x="340" y="1607"/>
                </a:lnTo>
                <a:lnTo>
                  <a:pt x="345" y="1598"/>
                </a:lnTo>
                <a:lnTo>
                  <a:pt x="349" y="1592"/>
                </a:lnTo>
                <a:lnTo>
                  <a:pt x="353" y="1585"/>
                </a:lnTo>
                <a:lnTo>
                  <a:pt x="354" y="1584"/>
                </a:lnTo>
                <a:lnTo>
                  <a:pt x="357" y="1578"/>
                </a:lnTo>
                <a:lnTo>
                  <a:pt x="361" y="1572"/>
                </a:lnTo>
                <a:lnTo>
                  <a:pt x="366" y="1565"/>
                </a:lnTo>
                <a:lnTo>
                  <a:pt x="369" y="1555"/>
                </a:lnTo>
                <a:lnTo>
                  <a:pt x="373" y="1549"/>
                </a:lnTo>
                <a:lnTo>
                  <a:pt x="375" y="1545"/>
                </a:lnTo>
                <a:lnTo>
                  <a:pt x="377" y="1541"/>
                </a:lnTo>
                <a:lnTo>
                  <a:pt x="379" y="1536"/>
                </a:lnTo>
                <a:lnTo>
                  <a:pt x="380" y="1532"/>
                </a:lnTo>
                <a:lnTo>
                  <a:pt x="381" y="1527"/>
                </a:lnTo>
                <a:lnTo>
                  <a:pt x="381" y="1523"/>
                </a:lnTo>
                <a:lnTo>
                  <a:pt x="381" y="1520"/>
                </a:lnTo>
                <a:lnTo>
                  <a:pt x="380" y="1515"/>
                </a:lnTo>
                <a:lnTo>
                  <a:pt x="380" y="1512"/>
                </a:lnTo>
                <a:lnTo>
                  <a:pt x="377" y="1507"/>
                </a:lnTo>
                <a:lnTo>
                  <a:pt x="376" y="1502"/>
                </a:lnTo>
                <a:lnTo>
                  <a:pt x="374" y="1497"/>
                </a:lnTo>
                <a:lnTo>
                  <a:pt x="371" y="1493"/>
                </a:lnTo>
                <a:lnTo>
                  <a:pt x="369" y="1488"/>
                </a:lnTo>
                <a:lnTo>
                  <a:pt x="368" y="1483"/>
                </a:lnTo>
                <a:lnTo>
                  <a:pt x="366" y="1478"/>
                </a:lnTo>
                <a:lnTo>
                  <a:pt x="362" y="1472"/>
                </a:lnTo>
                <a:lnTo>
                  <a:pt x="361" y="1469"/>
                </a:lnTo>
                <a:lnTo>
                  <a:pt x="358" y="1464"/>
                </a:lnTo>
                <a:lnTo>
                  <a:pt x="355" y="1458"/>
                </a:lnTo>
                <a:lnTo>
                  <a:pt x="353" y="1454"/>
                </a:lnTo>
                <a:lnTo>
                  <a:pt x="350" y="1448"/>
                </a:lnTo>
                <a:lnTo>
                  <a:pt x="349" y="1443"/>
                </a:lnTo>
                <a:lnTo>
                  <a:pt x="348" y="1438"/>
                </a:lnTo>
                <a:lnTo>
                  <a:pt x="347" y="1433"/>
                </a:lnTo>
                <a:lnTo>
                  <a:pt x="347" y="1429"/>
                </a:lnTo>
                <a:lnTo>
                  <a:pt x="347" y="1425"/>
                </a:lnTo>
                <a:lnTo>
                  <a:pt x="347" y="1419"/>
                </a:lnTo>
                <a:lnTo>
                  <a:pt x="347" y="1413"/>
                </a:lnTo>
                <a:lnTo>
                  <a:pt x="347" y="1407"/>
                </a:lnTo>
                <a:lnTo>
                  <a:pt x="348" y="1401"/>
                </a:lnTo>
                <a:lnTo>
                  <a:pt x="348" y="1396"/>
                </a:lnTo>
                <a:lnTo>
                  <a:pt x="349" y="1390"/>
                </a:lnTo>
                <a:lnTo>
                  <a:pt x="350" y="1384"/>
                </a:lnTo>
                <a:lnTo>
                  <a:pt x="351" y="1378"/>
                </a:lnTo>
                <a:lnTo>
                  <a:pt x="353" y="1372"/>
                </a:lnTo>
                <a:lnTo>
                  <a:pt x="354" y="1368"/>
                </a:lnTo>
                <a:lnTo>
                  <a:pt x="355" y="1365"/>
                </a:lnTo>
                <a:lnTo>
                  <a:pt x="356" y="1358"/>
                </a:lnTo>
                <a:lnTo>
                  <a:pt x="358" y="1351"/>
                </a:lnTo>
                <a:lnTo>
                  <a:pt x="361" y="1345"/>
                </a:lnTo>
                <a:lnTo>
                  <a:pt x="362" y="1340"/>
                </a:lnTo>
                <a:lnTo>
                  <a:pt x="363" y="1336"/>
                </a:lnTo>
                <a:lnTo>
                  <a:pt x="366" y="1331"/>
                </a:lnTo>
                <a:lnTo>
                  <a:pt x="368" y="1325"/>
                </a:lnTo>
                <a:lnTo>
                  <a:pt x="369" y="1318"/>
                </a:lnTo>
                <a:lnTo>
                  <a:pt x="371" y="1314"/>
                </a:lnTo>
                <a:lnTo>
                  <a:pt x="374" y="1310"/>
                </a:lnTo>
                <a:lnTo>
                  <a:pt x="375" y="1307"/>
                </a:lnTo>
                <a:lnTo>
                  <a:pt x="377" y="1303"/>
                </a:lnTo>
                <a:lnTo>
                  <a:pt x="380" y="1299"/>
                </a:lnTo>
                <a:lnTo>
                  <a:pt x="381" y="1296"/>
                </a:lnTo>
                <a:lnTo>
                  <a:pt x="383" y="1291"/>
                </a:lnTo>
                <a:lnTo>
                  <a:pt x="386" y="1288"/>
                </a:lnTo>
                <a:lnTo>
                  <a:pt x="388" y="1286"/>
                </a:lnTo>
                <a:lnTo>
                  <a:pt x="389" y="1282"/>
                </a:lnTo>
                <a:lnTo>
                  <a:pt x="393" y="1277"/>
                </a:lnTo>
                <a:lnTo>
                  <a:pt x="395" y="1274"/>
                </a:lnTo>
                <a:lnTo>
                  <a:pt x="396" y="1269"/>
                </a:lnTo>
                <a:lnTo>
                  <a:pt x="397" y="1267"/>
                </a:lnTo>
                <a:lnTo>
                  <a:pt x="401" y="1263"/>
                </a:lnTo>
                <a:lnTo>
                  <a:pt x="401" y="1262"/>
                </a:lnTo>
                <a:lnTo>
                  <a:pt x="403" y="1258"/>
                </a:lnTo>
                <a:lnTo>
                  <a:pt x="406" y="1257"/>
                </a:lnTo>
                <a:lnTo>
                  <a:pt x="409" y="1252"/>
                </a:lnTo>
                <a:lnTo>
                  <a:pt x="412" y="1250"/>
                </a:lnTo>
                <a:lnTo>
                  <a:pt x="414" y="1247"/>
                </a:lnTo>
                <a:lnTo>
                  <a:pt x="418" y="1242"/>
                </a:lnTo>
                <a:lnTo>
                  <a:pt x="421" y="1237"/>
                </a:lnTo>
                <a:lnTo>
                  <a:pt x="423" y="1236"/>
                </a:lnTo>
                <a:lnTo>
                  <a:pt x="432" y="1226"/>
                </a:lnTo>
                <a:lnTo>
                  <a:pt x="444" y="1215"/>
                </a:lnTo>
                <a:lnTo>
                  <a:pt x="457" y="1202"/>
                </a:lnTo>
                <a:lnTo>
                  <a:pt x="471" y="1190"/>
                </a:lnTo>
                <a:lnTo>
                  <a:pt x="486" y="1173"/>
                </a:lnTo>
                <a:lnTo>
                  <a:pt x="510" y="1152"/>
                </a:lnTo>
                <a:lnTo>
                  <a:pt x="646" y="1027"/>
                </a:lnTo>
                <a:lnTo>
                  <a:pt x="634" y="1025"/>
                </a:lnTo>
                <a:lnTo>
                  <a:pt x="619" y="1023"/>
                </a:lnTo>
                <a:lnTo>
                  <a:pt x="615" y="1023"/>
                </a:lnTo>
                <a:lnTo>
                  <a:pt x="607" y="1022"/>
                </a:lnTo>
                <a:lnTo>
                  <a:pt x="606" y="1021"/>
                </a:lnTo>
                <a:lnTo>
                  <a:pt x="604" y="1021"/>
                </a:lnTo>
                <a:lnTo>
                  <a:pt x="602" y="1021"/>
                </a:lnTo>
                <a:lnTo>
                  <a:pt x="600" y="1021"/>
                </a:lnTo>
                <a:lnTo>
                  <a:pt x="598" y="1019"/>
                </a:lnTo>
                <a:lnTo>
                  <a:pt x="595" y="1019"/>
                </a:lnTo>
                <a:lnTo>
                  <a:pt x="588" y="1018"/>
                </a:lnTo>
                <a:lnTo>
                  <a:pt x="587" y="1018"/>
                </a:lnTo>
                <a:lnTo>
                  <a:pt x="580" y="1018"/>
                </a:lnTo>
                <a:lnTo>
                  <a:pt x="576" y="1017"/>
                </a:lnTo>
                <a:lnTo>
                  <a:pt x="569" y="1017"/>
                </a:lnTo>
                <a:lnTo>
                  <a:pt x="568" y="1016"/>
                </a:lnTo>
                <a:lnTo>
                  <a:pt x="567" y="1016"/>
                </a:lnTo>
                <a:lnTo>
                  <a:pt x="564" y="1016"/>
                </a:lnTo>
                <a:lnTo>
                  <a:pt x="563" y="1016"/>
                </a:lnTo>
                <a:lnTo>
                  <a:pt x="561" y="1016"/>
                </a:lnTo>
                <a:lnTo>
                  <a:pt x="559" y="1016"/>
                </a:lnTo>
                <a:lnTo>
                  <a:pt x="551" y="1015"/>
                </a:lnTo>
                <a:lnTo>
                  <a:pt x="546" y="1013"/>
                </a:lnTo>
                <a:lnTo>
                  <a:pt x="543" y="1013"/>
                </a:lnTo>
                <a:lnTo>
                  <a:pt x="537" y="1012"/>
                </a:lnTo>
                <a:lnTo>
                  <a:pt x="535" y="1009"/>
                </a:lnTo>
                <a:lnTo>
                  <a:pt x="532" y="1002"/>
                </a:lnTo>
                <a:lnTo>
                  <a:pt x="530" y="999"/>
                </a:lnTo>
                <a:lnTo>
                  <a:pt x="595" y="943"/>
                </a:lnTo>
                <a:lnTo>
                  <a:pt x="562" y="885"/>
                </a:lnTo>
                <a:lnTo>
                  <a:pt x="561" y="886"/>
                </a:lnTo>
                <a:lnTo>
                  <a:pt x="551" y="868"/>
                </a:lnTo>
                <a:lnTo>
                  <a:pt x="539" y="849"/>
                </a:lnTo>
                <a:lnTo>
                  <a:pt x="533" y="859"/>
                </a:lnTo>
                <a:lnTo>
                  <a:pt x="532" y="859"/>
                </a:lnTo>
                <a:lnTo>
                  <a:pt x="531" y="869"/>
                </a:lnTo>
                <a:lnTo>
                  <a:pt x="530" y="869"/>
                </a:lnTo>
                <a:lnTo>
                  <a:pt x="526" y="869"/>
                </a:lnTo>
                <a:lnTo>
                  <a:pt x="516" y="867"/>
                </a:lnTo>
                <a:lnTo>
                  <a:pt x="510" y="867"/>
                </a:lnTo>
                <a:lnTo>
                  <a:pt x="506" y="866"/>
                </a:lnTo>
                <a:lnTo>
                  <a:pt x="496" y="864"/>
                </a:lnTo>
                <a:lnTo>
                  <a:pt x="491" y="863"/>
                </a:lnTo>
                <a:lnTo>
                  <a:pt x="490" y="863"/>
                </a:lnTo>
                <a:lnTo>
                  <a:pt x="478" y="887"/>
                </a:lnTo>
                <a:lnTo>
                  <a:pt x="466" y="908"/>
                </a:lnTo>
                <a:lnTo>
                  <a:pt x="477" y="913"/>
                </a:lnTo>
                <a:lnTo>
                  <a:pt x="504" y="927"/>
                </a:lnTo>
                <a:lnTo>
                  <a:pt x="511" y="931"/>
                </a:lnTo>
                <a:lnTo>
                  <a:pt x="516" y="921"/>
                </a:lnTo>
                <a:lnTo>
                  <a:pt x="525" y="927"/>
                </a:lnTo>
                <a:lnTo>
                  <a:pt x="525" y="928"/>
                </a:lnTo>
                <a:lnTo>
                  <a:pt x="523" y="932"/>
                </a:lnTo>
                <a:lnTo>
                  <a:pt x="520" y="937"/>
                </a:lnTo>
                <a:lnTo>
                  <a:pt x="517" y="943"/>
                </a:lnTo>
                <a:lnTo>
                  <a:pt x="512" y="950"/>
                </a:lnTo>
                <a:lnTo>
                  <a:pt x="510" y="956"/>
                </a:lnTo>
                <a:lnTo>
                  <a:pt x="507" y="960"/>
                </a:lnTo>
                <a:lnTo>
                  <a:pt x="506" y="965"/>
                </a:lnTo>
                <a:lnTo>
                  <a:pt x="503" y="973"/>
                </a:lnTo>
                <a:lnTo>
                  <a:pt x="499" y="979"/>
                </a:lnTo>
                <a:lnTo>
                  <a:pt x="497" y="986"/>
                </a:lnTo>
                <a:lnTo>
                  <a:pt x="496" y="992"/>
                </a:lnTo>
                <a:lnTo>
                  <a:pt x="493" y="998"/>
                </a:lnTo>
                <a:lnTo>
                  <a:pt x="490" y="1006"/>
                </a:lnTo>
                <a:lnTo>
                  <a:pt x="486" y="1015"/>
                </a:lnTo>
                <a:lnTo>
                  <a:pt x="483" y="1021"/>
                </a:lnTo>
                <a:lnTo>
                  <a:pt x="481" y="1027"/>
                </a:lnTo>
                <a:lnTo>
                  <a:pt x="480" y="1032"/>
                </a:lnTo>
                <a:lnTo>
                  <a:pt x="478" y="1038"/>
                </a:lnTo>
                <a:lnTo>
                  <a:pt x="477" y="1042"/>
                </a:lnTo>
                <a:lnTo>
                  <a:pt x="473" y="1047"/>
                </a:lnTo>
                <a:lnTo>
                  <a:pt x="471" y="1050"/>
                </a:lnTo>
                <a:lnTo>
                  <a:pt x="467" y="1055"/>
                </a:lnTo>
                <a:lnTo>
                  <a:pt x="464" y="1057"/>
                </a:lnTo>
                <a:lnTo>
                  <a:pt x="460" y="1058"/>
                </a:lnTo>
                <a:lnTo>
                  <a:pt x="455" y="1061"/>
                </a:lnTo>
                <a:lnTo>
                  <a:pt x="453" y="1063"/>
                </a:lnTo>
                <a:lnTo>
                  <a:pt x="452" y="1064"/>
                </a:lnTo>
                <a:lnTo>
                  <a:pt x="448" y="1066"/>
                </a:lnTo>
                <a:lnTo>
                  <a:pt x="444" y="1067"/>
                </a:lnTo>
                <a:lnTo>
                  <a:pt x="440" y="1069"/>
                </a:lnTo>
                <a:lnTo>
                  <a:pt x="436" y="1069"/>
                </a:lnTo>
                <a:lnTo>
                  <a:pt x="435" y="1070"/>
                </a:lnTo>
                <a:lnTo>
                  <a:pt x="431" y="1073"/>
                </a:lnTo>
                <a:lnTo>
                  <a:pt x="426" y="1075"/>
                </a:lnTo>
                <a:lnTo>
                  <a:pt x="425" y="1077"/>
                </a:lnTo>
                <a:lnTo>
                  <a:pt x="422" y="1075"/>
                </a:lnTo>
                <a:lnTo>
                  <a:pt x="420" y="1073"/>
                </a:lnTo>
                <a:lnTo>
                  <a:pt x="416" y="1068"/>
                </a:lnTo>
                <a:lnTo>
                  <a:pt x="415" y="1067"/>
                </a:lnTo>
                <a:lnTo>
                  <a:pt x="412" y="1062"/>
                </a:lnTo>
                <a:lnTo>
                  <a:pt x="408" y="1057"/>
                </a:lnTo>
                <a:lnTo>
                  <a:pt x="401" y="1051"/>
                </a:lnTo>
                <a:lnTo>
                  <a:pt x="396" y="1045"/>
                </a:lnTo>
                <a:lnTo>
                  <a:pt x="395" y="1042"/>
                </a:lnTo>
                <a:lnTo>
                  <a:pt x="393" y="1038"/>
                </a:lnTo>
                <a:lnTo>
                  <a:pt x="389" y="1035"/>
                </a:lnTo>
                <a:lnTo>
                  <a:pt x="388" y="1032"/>
                </a:lnTo>
                <a:lnTo>
                  <a:pt x="386" y="1030"/>
                </a:lnTo>
                <a:lnTo>
                  <a:pt x="382" y="1027"/>
                </a:lnTo>
                <a:lnTo>
                  <a:pt x="380" y="1023"/>
                </a:lnTo>
                <a:lnTo>
                  <a:pt x="377" y="1017"/>
                </a:lnTo>
                <a:lnTo>
                  <a:pt x="376" y="1013"/>
                </a:lnTo>
                <a:lnTo>
                  <a:pt x="373" y="1005"/>
                </a:lnTo>
                <a:lnTo>
                  <a:pt x="369" y="999"/>
                </a:lnTo>
                <a:lnTo>
                  <a:pt x="368" y="996"/>
                </a:lnTo>
                <a:lnTo>
                  <a:pt x="368" y="995"/>
                </a:lnTo>
                <a:lnTo>
                  <a:pt x="366" y="991"/>
                </a:lnTo>
                <a:lnTo>
                  <a:pt x="362" y="986"/>
                </a:lnTo>
                <a:lnTo>
                  <a:pt x="358" y="982"/>
                </a:lnTo>
                <a:lnTo>
                  <a:pt x="355" y="977"/>
                </a:lnTo>
                <a:lnTo>
                  <a:pt x="351" y="972"/>
                </a:lnTo>
                <a:lnTo>
                  <a:pt x="364" y="959"/>
                </a:lnTo>
                <a:lnTo>
                  <a:pt x="362" y="957"/>
                </a:lnTo>
                <a:lnTo>
                  <a:pt x="360" y="953"/>
                </a:lnTo>
                <a:lnTo>
                  <a:pt x="340" y="931"/>
                </a:lnTo>
                <a:lnTo>
                  <a:pt x="340" y="928"/>
                </a:lnTo>
                <a:lnTo>
                  <a:pt x="350" y="918"/>
                </a:lnTo>
                <a:lnTo>
                  <a:pt x="371" y="896"/>
                </a:lnTo>
                <a:lnTo>
                  <a:pt x="402" y="867"/>
                </a:lnTo>
                <a:lnTo>
                  <a:pt x="390" y="854"/>
                </a:lnTo>
                <a:lnTo>
                  <a:pt x="379" y="841"/>
                </a:lnTo>
                <a:lnTo>
                  <a:pt x="377" y="840"/>
                </a:lnTo>
                <a:lnTo>
                  <a:pt x="380" y="838"/>
                </a:lnTo>
                <a:lnTo>
                  <a:pt x="382" y="837"/>
                </a:lnTo>
                <a:lnTo>
                  <a:pt x="384" y="837"/>
                </a:lnTo>
                <a:lnTo>
                  <a:pt x="387" y="836"/>
                </a:lnTo>
                <a:lnTo>
                  <a:pt x="390" y="834"/>
                </a:lnTo>
                <a:lnTo>
                  <a:pt x="393" y="831"/>
                </a:lnTo>
                <a:lnTo>
                  <a:pt x="395" y="830"/>
                </a:lnTo>
                <a:lnTo>
                  <a:pt x="396" y="830"/>
                </a:lnTo>
                <a:lnTo>
                  <a:pt x="400" y="829"/>
                </a:lnTo>
                <a:lnTo>
                  <a:pt x="405" y="829"/>
                </a:lnTo>
                <a:lnTo>
                  <a:pt x="408" y="828"/>
                </a:lnTo>
                <a:lnTo>
                  <a:pt x="410" y="828"/>
                </a:lnTo>
                <a:lnTo>
                  <a:pt x="415" y="825"/>
                </a:lnTo>
                <a:lnTo>
                  <a:pt x="419" y="823"/>
                </a:lnTo>
                <a:lnTo>
                  <a:pt x="423" y="821"/>
                </a:lnTo>
                <a:lnTo>
                  <a:pt x="426" y="818"/>
                </a:lnTo>
                <a:lnTo>
                  <a:pt x="427" y="817"/>
                </a:lnTo>
                <a:lnTo>
                  <a:pt x="429" y="816"/>
                </a:lnTo>
                <a:lnTo>
                  <a:pt x="432" y="816"/>
                </a:lnTo>
                <a:lnTo>
                  <a:pt x="433" y="815"/>
                </a:lnTo>
                <a:lnTo>
                  <a:pt x="434" y="815"/>
                </a:lnTo>
                <a:lnTo>
                  <a:pt x="433" y="814"/>
                </a:lnTo>
                <a:lnTo>
                  <a:pt x="422" y="785"/>
                </a:lnTo>
                <a:lnTo>
                  <a:pt x="414" y="789"/>
                </a:lnTo>
                <a:lnTo>
                  <a:pt x="415" y="784"/>
                </a:lnTo>
                <a:lnTo>
                  <a:pt x="415" y="778"/>
                </a:lnTo>
                <a:lnTo>
                  <a:pt x="415" y="771"/>
                </a:lnTo>
                <a:lnTo>
                  <a:pt x="419" y="771"/>
                </a:lnTo>
                <a:lnTo>
                  <a:pt x="422" y="772"/>
                </a:lnTo>
                <a:lnTo>
                  <a:pt x="426" y="772"/>
                </a:lnTo>
                <a:lnTo>
                  <a:pt x="428" y="773"/>
                </a:lnTo>
                <a:lnTo>
                  <a:pt x="431" y="773"/>
                </a:lnTo>
                <a:lnTo>
                  <a:pt x="433" y="773"/>
                </a:lnTo>
                <a:lnTo>
                  <a:pt x="438" y="773"/>
                </a:lnTo>
                <a:lnTo>
                  <a:pt x="442" y="772"/>
                </a:lnTo>
                <a:lnTo>
                  <a:pt x="447" y="771"/>
                </a:lnTo>
                <a:lnTo>
                  <a:pt x="452" y="770"/>
                </a:lnTo>
                <a:lnTo>
                  <a:pt x="454" y="769"/>
                </a:lnTo>
                <a:lnTo>
                  <a:pt x="457" y="767"/>
                </a:lnTo>
                <a:lnTo>
                  <a:pt x="459" y="766"/>
                </a:lnTo>
                <a:lnTo>
                  <a:pt x="460" y="765"/>
                </a:lnTo>
                <a:lnTo>
                  <a:pt x="461" y="762"/>
                </a:lnTo>
                <a:lnTo>
                  <a:pt x="463" y="758"/>
                </a:lnTo>
                <a:lnTo>
                  <a:pt x="464" y="754"/>
                </a:lnTo>
                <a:lnTo>
                  <a:pt x="465" y="750"/>
                </a:lnTo>
                <a:lnTo>
                  <a:pt x="465" y="745"/>
                </a:lnTo>
                <a:lnTo>
                  <a:pt x="465" y="743"/>
                </a:lnTo>
                <a:lnTo>
                  <a:pt x="465" y="741"/>
                </a:lnTo>
                <a:lnTo>
                  <a:pt x="445" y="743"/>
                </a:lnTo>
                <a:lnTo>
                  <a:pt x="445" y="740"/>
                </a:lnTo>
                <a:lnTo>
                  <a:pt x="445" y="737"/>
                </a:lnTo>
                <a:lnTo>
                  <a:pt x="445" y="734"/>
                </a:lnTo>
                <a:lnTo>
                  <a:pt x="445" y="731"/>
                </a:lnTo>
                <a:lnTo>
                  <a:pt x="445" y="728"/>
                </a:lnTo>
                <a:lnTo>
                  <a:pt x="441" y="730"/>
                </a:lnTo>
                <a:lnTo>
                  <a:pt x="435" y="732"/>
                </a:lnTo>
                <a:lnTo>
                  <a:pt x="434" y="732"/>
                </a:lnTo>
                <a:lnTo>
                  <a:pt x="431" y="733"/>
                </a:lnTo>
                <a:lnTo>
                  <a:pt x="428" y="734"/>
                </a:lnTo>
                <a:lnTo>
                  <a:pt x="426" y="736"/>
                </a:lnTo>
                <a:lnTo>
                  <a:pt x="425" y="736"/>
                </a:lnTo>
                <a:lnTo>
                  <a:pt x="422" y="724"/>
                </a:lnTo>
                <a:lnTo>
                  <a:pt x="421" y="721"/>
                </a:lnTo>
                <a:lnTo>
                  <a:pt x="419" y="717"/>
                </a:lnTo>
                <a:lnTo>
                  <a:pt x="419" y="715"/>
                </a:lnTo>
                <a:lnTo>
                  <a:pt x="410" y="695"/>
                </a:lnTo>
                <a:lnTo>
                  <a:pt x="423" y="695"/>
                </a:lnTo>
                <a:lnTo>
                  <a:pt x="435" y="680"/>
                </a:lnTo>
                <a:lnTo>
                  <a:pt x="433" y="670"/>
                </a:lnTo>
                <a:lnTo>
                  <a:pt x="503" y="628"/>
                </a:lnTo>
                <a:lnTo>
                  <a:pt x="516" y="620"/>
                </a:lnTo>
                <a:lnTo>
                  <a:pt x="478" y="550"/>
                </a:lnTo>
                <a:lnTo>
                  <a:pt x="473" y="551"/>
                </a:lnTo>
                <a:lnTo>
                  <a:pt x="468" y="551"/>
                </a:lnTo>
                <a:lnTo>
                  <a:pt x="466" y="551"/>
                </a:lnTo>
                <a:lnTo>
                  <a:pt x="459" y="552"/>
                </a:lnTo>
                <a:lnTo>
                  <a:pt x="454" y="552"/>
                </a:lnTo>
                <a:lnTo>
                  <a:pt x="451" y="552"/>
                </a:lnTo>
                <a:lnTo>
                  <a:pt x="447" y="556"/>
                </a:lnTo>
                <a:lnTo>
                  <a:pt x="445" y="557"/>
                </a:lnTo>
                <a:lnTo>
                  <a:pt x="442" y="558"/>
                </a:lnTo>
                <a:lnTo>
                  <a:pt x="441" y="558"/>
                </a:lnTo>
                <a:lnTo>
                  <a:pt x="436" y="553"/>
                </a:lnTo>
                <a:lnTo>
                  <a:pt x="433" y="551"/>
                </a:lnTo>
                <a:lnTo>
                  <a:pt x="426" y="545"/>
                </a:lnTo>
                <a:lnTo>
                  <a:pt x="425" y="545"/>
                </a:lnTo>
                <a:lnTo>
                  <a:pt x="425" y="545"/>
                </a:lnTo>
                <a:lnTo>
                  <a:pt x="422" y="544"/>
                </a:lnTo>
                <a:lnTo>
                  <a:pt x="421" y="543"/>
                </a:lnTo>
                <a:lnTo>
                  <a:pt x="419" y="542"/>
                </a:lnTo>
                <a:lnTo>
                  <a:pt x="413" y="537"/>
                </a:lnTo>
                <a:lnTo>
                  <a:pt x="409" y="534"/>
                </a:lnTo>
                <a:lnTo>
                  <a:pt x="399" y="527"/>
                </a:lnTo>
                <a:lnTo>
                  <a:pt x="400" y="524"/>
                </a:lnTo>
                <a:lnTo>
                  <a:pt x="401" y="518"/>
                </a:lnTo>
                <a:lnTo>
                  <a:pt x="403" y="513"/>
                </a:lnTo>
                <a:lnTo>
                  <a:pt x="405" y="510"/>
                </a:lnTo>
                <a:lnTo>
                  <a:pt x="406" y="507"/>
                </a:lnTo>
                <a:lnTo>
                  <a:pt x="408" y="505"/>
                </a:lnTo>
                <a:lnTo>
                  <a:pt x="410" y="504"/>
                </a:lnTo>
                <a:lnTo>
                  <a:pt x="413" y="502"/>
                </a:lnTo>
                <a:lnTo>
                  <a:pt x="415" y="501"/>
                </a:lnTo>
                <a:lnTo>
                  <a:pt x="421" y="499"/>
                </a:lnTo>
                <a:lnTo>
                  <a:pt x="423" y="498"/>
                </a:lnTo>
                <a:lnTo>
                  <a:pt x="425" y="497"/>
                </a:lnTo>
                <a:lnTo>
                  <a:pt x="425" y="494"/>
                </a:lnTo>
                <a:lnTo>
                  <a:pt x="414" y="480"/>
                </a:lnTo>
                <a:lnTo>
                  <a:pt x="406" y="468"/>
                </a:lnTo>
                <a:lnTo>
                  <a:pt x="402" y="463"/>
                </a:lnTo>
                <a:lnTo>
                  <a:pt x="396" y="455"/>
                </a:lnTo>
                <a:lnTo>
                  <a:pt x="399" y="434"/>
                </a:lnTo>
                <a:lnTo>
                  <a:pt x="400" y="432"/>
                </a:lnTo>
                <a:lnTo>
                  <a:pt x="400" y="427"/>
                </a:lnTo>
                <a:lnTo>
                  <a:pt x="406" y="420"/>
                </a:lnTo>
                <a:lnTo>
                  <a:pt x="407" y="420"/>
                </a:lnTo>
                <a:lnTo>
                  <a:pt x="409" y="422"/>
                </a:lnTo>
                <a:lnTo>
                  <a:pt x="410" y="422"/>
                </a:lnTo>
                <a:lnTo>
                  <a:pt x="413" y="421"/>
                </a:lnTo>
                <a:lnTo>
                  <a:pt x="419" y="415"/>
                </a:lnTo>
                <a:lnTo>
                  <a:pt x="413" y="411"/>
                </a:lnTo>
                <a:lnTo>
                  <a:pt x="412" y="410"/>
                </a:lnTo>
                <a:lnTo>
                  <a:pt x="408" y="407"/>
                </a:lnTo>
                <a:lnTo>
                  <a:pt x="405" y="404"/>
                </a:lnTo>
                <a:lnTo>
                  <a:pt x="402" y="403"/>
                </a:lnTo>
                <a:lnTo>
                  <a:pt x="399" y="401"/>
                </a:lnTo>
                <a:lnTo>
                  <a:pt x="397" y="400"/>
                </a:lnTo>
                <a:lnTo>
                  <a:pt x="396" y="398"/>
                </a:lnTo>
                <a:lnTo>
                  <a:pt x="393" y="395"/>
                </a:lnTo>
                <a:lnTo>
                  <a:pt x="389" y="391"/>
                </a:lnTo>
                <a:lnTo>
                  <a:pt x="386" y="389"/>
                </a:lnTo>
                <a:lnTo>
                  <a:pt x="383" y="387"/>
                </a:lnTo>
                <a:lnTo>
                  <a:pt x="381" y="384"/>
                </a:lnTo>
                <a:lnTo>
                  <a:pt x="377" y="382"/>
                </a:lnTo>
                <a:lnTo>
                  <a:pt x="375" y="379"/>
                </a:lnTo>
                <a:lnTo>
                  <a:pt x="373" y="378"/>
                </a:lnTo>
                <a:lnTo>
                  <a:pt x="371" y="377"/>
                </a:lnTo>
                <a:lnTo>
                  <a:pt x="369" y="377"/>
                </a:lnTo>
                <a:lnTo>
                  <a:pt x="367" y="376"/>
                </a:lnTo>
                <a:lnTo>
                  <a:pt x="363" y="375"/>
                </a:lnTo>
                <a:lnTo>
                  <a:pt x="360" y="375"/>
                </a:lnTo>
                <a:lnTo>
                  <a:pt x="356" y="375"/>
                </a:lnTo>
                <a:lnTo>
                  <a:pt x="353" y="374"/>
                </a:lnTo>
                <a:lnTo>
                  <a:pt x="350" y="375"/>
                </a:lnTo>
                <a:lnTo>
                  <a:pt x="343" y="375"/>
                </a:lnTo>
                <a:lnTo>
                  <a:pt x="337" y="374"/>
                </a:lnTo>
                <a:lnTo>
                  <a:pt x="334" y="372"/>
                </a:lnTo>
                <a:lnTo>
                  <a:pt x="329" y="371"/>
                </a:lnTo>
                <a:lnTo>
                  <a:pt x="325" y="371"/>
                </a:lnTo>
                <a:lnTo>
                  <a:pt x="322" y="371"/>
                </a:lnTo>
                <a:lnTo>
                  <a:pt x="316" y="372"/>
                </a:lnTo>
                <a:lnTo>
                  <a:pt x="311" y="374"/>
                </a:lnTo>
                <a:lnTo>
                  <a:pt x="306" y="375"/>
                </a:lnTo>
                <a:lnTo>
                  <a:pt x="304" y="375"/>
                </a:lnTo>
                <a:lnTo>
                  <a:pt x="297" y="376"/>
                </a:lnTo>
                <a:lnTo>
                  <a:pt x="292" y="377"/>
                </a:lnTo>
                <a:lnTo>
                  <a:pt x="286" y="378"/>
                </a:lnTo>
                <a:lnTo>
                  <a:pt x="283" y="379"/>
                </a:lnTo>
                <a:lnTo>
                  <a:pt x="290" y="422"/>
                </a:lnTo>
                <a:lnTo>
                  <a:pt x="291" y="429"/>
                </a:lnTo>
                <a:lnTo>
                  <a:pt x="292" y="434"/>
                </a:lnTo>
                <a:lnTo>
                  <a:pt x="293" y="440"/>
                </a:lnTo>
                <a:lnTo>
                  <a:pt x="295" y="441"/>
                </a:lnTo>
                <a:lnTo>
                  <a:pt x="296" y="449"/>
                </a:lnTo>
                <a:lnTo>
                  <a:pt x="297" y="456"/>
                </a:lnTo>
                <a:lnTo>
                  <a:pt x="298" y="463"/>
                </a:lnTo>
                <a:lnTo>
                  <a:pt x="299" y="467"/>
                </a:lnTo>
                <a:lnTo>
                  <a:pt x="290" y="468"/>
                </a:lnTo>
                <a:lnTo>
                  <a:pt x="288" y="468"/>
                </a:lnTo>
                <a:lnTo>
                  <a:pt x="285" y="469"/>
                </a:lnTo>
                <a:lnTo>
                  <a:pt x="279" y="471"/>
                </a:lnTo>
                <a:lnTo>
                  <a:pt x="273" y="471"/>
                </a:lnTo>
                <a:lnTo>
                  <a:pt x="273" y="472"/>
                </a:lnTo>
                <a:lnTo>
                  <a:pt x="269" y="473"/>
                </a:lnTo>
                <a:lnTo>
                  <a:pt x="263" y="474"/>
                </a:lnTo>
                <a:lnTo>
                  <a:pt x="260" y="474"/>
                </a:lnTo>
                <a:lnTo>
                  <a:pt x="248" y="475"/>
                </a:lnTo>
                <a:lnTo>
                  <a:pt x="243" y="475"/>
                </a:lnTo>
                <a:lnTo>
                  <a:pt x="238" y="476"/>
                </a:lnTo>
                <a:lnTo>
                  <a:pt x="228" y="478"/>
                </a:lnTo>
                <a:lnTo>
                  <a:pt x="217" y="480"/>
                </a:lnTo>
                <a:lnTo>
                  <a:pt x="193" y="484"/>
                </a:lnTo>
                <a:lnTo>
                  <a:pt x="192" y="468"/>
                </a:lnTo>
                <a:lnTo>
                  <a:pt x="191" y="469"/>
                </a:lnTo>
                <a:lnTo>
                  <a:pt x="191" y="467"/>
                </a:lnTo>
                <a:lnTo>
                  <a:pt x="189" y="465"/>
                </a:lnTo>
                <a:lnTo>
                  <a:pt x="189" y="461"/>
                </a:lnTo>
                <a:lnTo>
                  <a:pt x="189" y="460"/>
                </a:lnTo>
                <a:lnTo>
                  <a:pt x="181" y="432"/>
                </a:lnTo>
                <a:lnTo>
                  <a:pt x="179" y="424"/>
                </a:lnTo>
                <a:lnTo>
                  <a:pt x="178" y="420"/>
                </a:lnTo>
                <a:lnTo>
                  <a:pt x="175" y="417"/>
                </a:lnTo>
                <a:lnTo>
                  <a:pt x="174" y="415"/>
                </a:lnTo>
                <a:lnTo>
                  <a:pt x="173" y="413"/>
                </a:lnTo>
                <a:lnTo>
                  <a:pt x="168" y="405"/>
                </a:lnTo>
                <a:lnTo>
                  <a:pt x="165" y="402"/>
                </a:lnTo>
                <a:lnTo>
                  <a:pt x="161" y="397"/>
                </a:lnTo>
                <a:lnTo>
                  <a:pt x="156" y="390"/>
                </a:lnTo>
                <a:lnTo>
                  <a:pt x="154" y="384"/>
                </a:lnTo>
                <a:lnTo>
                  <a:pt x="152" y="379"/>
                </a:lnTo>
                <a:lnTo>
                  <a:pt x="150" y="378"/>
                </a:lnTo>
                <a:lnTo>
                  <a:pt x="148" y="376"/>
                </a:lnTo>
                <a:lnTo>
                  <a:pt x="146" y="375"/>
                </a:lnTo>
                <a:lnTo>
                  <a:pt x="144" y="372"/>
                </a:lnTo>
                <a:lnTo>
                  <a:pt x="142" y="370"/>
                </a:lnTo>
                <a:lnTo>
                  <a:pt x="141" y="368"/>
                </a:lnTo>
                <a:lnTo>
                  <a:pt x="135" y="359"/>
                </a:lnTo>
                <a:lnTo>
                  <a:pt x="128" y="349"/>
                </a:lnTo>
                <a:lnTo>
                  <a:pt x="124" y="345"/>
                </a:lnTo>
                <a:lnTo>
                  <a:pt x="122" y="342"/>
                </a:lnTo>
                <a:lnTo>
                  <a:pt x="120" y="339"/>
                </a:lnTo>
                <a:lnTo>
                  <a:pt x="116" y="337"/>
                </a:lnTo>
                <a:lnTo>
                  <a:pt x="113" y="333"/>
                </a:lnTo>
                <a:lnTo>
                  <a:pt x="108" y="330"/>
                </a:lnTo>
                <a:lnTo>
                  <a:pt x="103" y="326"/>
                </a:lnTo>
                <a:lnTo>
                  <a:pt x="96" y="320"/>
                </a:lnTo>
                <a:lnTo>
                  <a:pt x="90" y="318"/>
                </a:lnTo>
                <a:lnTo>
                  <a:pt x="88" y="314"/>
                </a:lnTo>
                <a:lnTo>
                  <a:pt x="85" y="317"/>
                </a:lnTo>
                <a:lnTo>
                  <a:pt x="84" y="318"/>
                </a:lnTo>
                <a:lnTo>
                  <a:pt x="91" y="370"/>
                </a:lnTo>
                <a:lnTo>
                  <a:pt x="92" y="378"/>
                </a:lnTo>
                <a:lnTo>
                  <a:pt x="107" y="370"/>
                </a:lnTo>
                <a:lnTo>
                  <a:pt x="118" y="362"/>
                </a:lnTo>
                <a:lnTo>
                  <a:pt x="123" y="358"/>
                </a:lnTo>
                <a:lnTo>
                  <a:pt x="129" y="352"/>
                </a:lnTo>
                <a:lnTo>
                  <a:pt x="136" y="363"/>
                </a:lnTo>
                <a:lnTo>
                  <a:pt x="141" y="370"/>
                </a:lnTo>
                <a:lnTo>
                  <a:pt x="142" y="372"/>
                </a:lnTo>
                <a:lnTo>
                  <a:pt x="148" y="377"/>
                </a:lnTo>
                <a:lnTo>
                  <a:pt x="150" y="381"/>
                </a:lnTo>
                <a:lnTo>
                  <a:pt x="153" y="385"/>
                </a:lnTo>
                <a:lnTo>
                  <a:pt x="156" y="392"/>
                </a:lnTo>
                <a:lnTo>
                  <a:pt x="157" y="395"/>
                </a:lnTo>
                <a:lnTo>
                  <a:pt x="159" y="396"/>
                </a:lnTo>
                <a:lnTo>
                  <a:pt x="159" y="397"/>
                </a:lnTo>
                <a:lnTo>
                  <a:pt x="160" y="397"/>
                </a:lnTo>
                <a:lnTo>
                  <a:pt x="161" y="400"/>
                </a:lnTo>
                <a:lnTo>
                  <a:pt x="167" y="405"/>
                </a:lnTo>
                <a:lnTo>
                  <a:pt x="169" y="409"/>
                </a:lnTo>
                <a:lnTo>
                  <a:pt x="172" y="413"/>
                </a:lnTo>
                <a:lnTo>
                  <a:pt x="176" y="420"/>
                </a:lnTo>
                <a:lnTo>
                  <a:pt x="178" y="423"/>
                </a:lnTo>
                <a:lnTo>
                  <a:pt x="181" y="433"/>
                </a:lnTo>
                <a:lnTo>
                  <a:pt x="181" y="435"/>
                </a:lnTo>
                <a:lnTo>
                  <a:pt x="181" y="436"/>
                </a:lnTo>
                <a:lnTo>
                  <a:pt x="188" y="461"/>
                </a:lnTo>
                <a:lnTo>
                  <a:pt x="189" y="466"/>
                </a:lnTo>
                <a:lnTo>
                  <a:pt x="188" y="472"/>
                </a:lnTo>
                <a:lnTo>
                  <a:pt x="187" y="476"/>
                </a:lnTo>
                <a:lnTo>
                  <a:pt x="186" y="479"/>
                </a:lnTo>
                <a:lnTo>
                  <a:pt x="182" y="484"/>
                </a:lnTo>
                <a:lnTo>
                  <a:pt x="170" y="486"/>
                </a:lnTo>
                <a:lnTo>
                  <a:pt x="165" y="489"/>
                </a:lnTo>
                <a:lnTo>
                  <a:pt x="152" y="500"/>
                </a:lnTo>
                <a:lnTo>
                  <a:pt x="139" y="510"/>
                </a:lnTo>
                <a:lnTo>
                  <a:pt x="134" y="513"/>
                </a:lnTo>
                <a:lnTo>
                  <a:pt x="122" y="521"/>
                </a:lnTo>
                <a:lnTo>
                  <a:pt x="114" y="527"/>
                </a:lnTo>
                <a:lnTo>
                  <a:pt x="91" y="545"/>
                </a:lnTo>
                <a:lnTo>
                  <a:pt x="89" y="542"/>
                </a:lnTo>
                <a:lnTo>
                  <a:pt x="88" y="538"/>
                </a:lnTo>
                <a:lnTo>
                  <a:pt x="85" y="534"/>
                </a:lnTo>
                <a:lnTo>
                  <a:pt x="84" y="531"/>
                </a:lnTo>
                <a:lnTo>
                  <a:pt x="82" y="527"/>
                </a:lnTo>
                <a:lnTo>
                  <a:pt x="81" y="524"/>
                </a:lnTo>
                <a:lnTo>
                  <a:pt x="79" y="523"/>
                </a:lnTo>
                <a:lnTo>
                  <a:pt x="78" y="520"/>
                </a:lnTo>
                <a:lnTo>
                  <a:pt x="76" y="517"/>
                </a:lnTo>
                <a:lnTo>
                  <a:pt x="66" y="501"/>
                </a:lnTo>
                <a:lnTo>
                  <a:pt x="25" y="508"/>
                </a:lnTo>
                <a:lnTo>
                  <a:pt x="32" y="489"/>
                </a:lnTo>
                <a:lnTo>
                  <a:pt x="31" y="479"/>
                </a:lnTo>
                <a:lnTo>
                  <a:pt x="25" y="468"/>
                </a:lnTo>
                <a:lnTo>
                  <a:pt x="10" y="455"/>
                </a:lnTo>
                <a:lnTo>
                  <a:pt x="0" y="448"/>
                </a:lnTo>
                <a:lnTo>
                  <a:pt x="1" y="443"/>
                </a:lnTo>
                <a:lnTo>
                  <a:pt x="3" y="440"/>
                </a:lnTo>
                <a:lnTo>
                  <a:pt x="4" y="436"/>
                </a:lnTo>
                <a:lnTo>
                  <a:pt x="4" y="434"/>
                </a:lnTo>
                <a:lnTo>
                  <a:pt x="5" y="432"/>
                </a:lnTo>
                <a:lnTo>
                  <a:pt x="5" y="430"/>
                </a:lnTo>
                <a:lnTo>
                  <a:pt x="6" y="427"/>
                </a:lnTo>
                <a:lnTo>
                  <a:pt x="6" y="426"/>
                </a:lnTo>
                <a:lnTo>
                  <a:pt x="7" y="423"/>
                </a:lnTo>
                <a:lnTo>
                  <a:pt x="7" y="420"/>
                </a:lnTo>
                <a:lnTo>
                  <a:pt x="8" y="415"/>
                </a:lnTo>
                <a:lnTo>
                  <a:pt x="8" y="411"/>
                </a:lnTo>
                <a:lnTo>
                  <a:pt x="7" y="411"/>
                </a:lnTo>
                <a:lnTo>
                  <a:pt x="7" y="397"/>
                </a:lnTo>
                <a:lnTo>
                  <a:pt x="7" y="388"/>
                </a:lnTo>
                <a:lnTo>
                  <a:pt x="7" y="378"/>
                </a:lnTo>
                <a:lnTo>
                  <a:pt x="7" y="372"/>
                </a:lnTo>
                <a:lnTo>
                  <a:pt x="7" y="370"/>
                </a:lnTo>
                <a:lnTo>
                  <a:pt x="7" y="368"/>
                </a:lnTo>
                <a:lnTo>
                  <a:pt x="8" y="366"/>
                </a:lnTo>
                <a:lnTo>
                  <a:pt x="8" y="365"/>
                </a:lnTo>
                <a:lnTo>
                  <a:pt x="8" y="364"/>
                </a:lnTo>
                <a:lnTo>
                  <a:pt x="8" y="362"/>
                </a:lnTo>
                <a:lnTo>
                  <a:pt x="8" y="361"/>
                </a:lnTo>
                <a:lnTo>
                  <a:pt x="10" y="359"/>
                </a:lnTo>
                <a:lnTo>
                  <a:pt x="10" y="358"/>
                </a:lnTo>
                <a:lnTo>
                  <a:pt x="10" y="357"/>
                </a:lnTo>
                <a:lnTo>
                  <a:pt x="11" y="356"/>
                </a:lnTo>
                <a:lnTo>
                  <a:pt x="11" y="355"/>
                </a:lnTo>
                <a:lnTo>
                  <a:pt x="11" y="353"/>
                </a:lnTo>
                <a:lnTo>
                  <a:pt x="11" y="352"/>
                </a:lnTo>
                <a:lnTo>
                  <a:pt x="12" y="351"/>
                </a:lnTo>
                <a:lnTo>
                  <a:pt x="12" y="350"/>
                </a:lnTo>
                <a:lnTo>
                  <a:pt x="13" y="349"/>
                </a:lnTo>
                <a:lnTo>
                  <a:pt x="13" y="348"/>
                </a:lnTo>
                <a:lnTo>
                  <a:pt x="13" y="346"/>
                </a:lnTo>
                <a:lnTo>
                  <a:pt x="14" y="346"/>
                </a:lnTo>
                <a:lnTo>
                  <a:pt x="14" y="346"/>
                </a:lnTo>
                <a:lnTo>
                  <a:pt x="16" y="345"/>
                </a:lnTo>
                <a:lnTo>
                  <a:pt x="16" y="344"/>
                </a:lnTo>
                <a:lnTo>
                  <a:pt x="17" y="343"/>
                </a:lnTo>
                <a:lnTo>
                  <a:pt x="17" y="342"/>
                </a:lnTo>
                <a:lnTo>
                  <a:pt x="18" y="340"/>
                </a:lnTo>
                <a:lnTo>
                  <a:pt x="19" y="339"/>
                </a:lnTo>
                <a:lnTo>
                  <a:pt x="20" y="338"/>
                </a:lnTo>
                <a:lnTo>
                  <a:pt x="20" y="339"/>
                </a:lnTo>
                <a:lnTo>
                  <a:pt x="21" y="338"/>
                </a:lnTo>
                <a:lnTo>
                  <a:pt x="21" y="337"/>
                </a:lnTo>
                <a:lnTo>
                  <a:pt x="23" y="336"/>
                </a:lnTo>
                <a:lnTo>
                  <a:pt x="24" y="336"/>
                </a:lnTo>
                <a:lnTo>
                  <a:pt x="24" y="335"/>
                </a:lnTo>
                <a:lnTo>
                  <a:pt x="25" y="333"/>
                </a:lnTo>
                <a:lnTo>
                  <a:pt x="26" y="332"/>
                </a:lnTo>
                <a:lnTo>
                  <a:pt x="27" y="330"/>
                </a:lnTo>
                <a:lnTo>
                  <a:pt x="30" y="327"/>
                </a:lnTo>
                <a:lnTo>
                  <a:pt x="32" y="324"/>
                </a:lnTo>
                <a:lnTo>
                  <a:pt x="34" y="321"/>
                </a:lnTo>
                <a:lnTo>
                  <a:pt x="38" y="319"/>
                </a:lnTo>
                <a:lnTo>
                  <a:pt x="37" y="318"/>
                </a:lnTo>
                <a:lnTo>
                  <a:pt x="40" y="317"/>
                </a:lnTo>
                <a:lnTo>
                  <a:pt x="42" y="318"/>
                </a:lnTo>
                <a:lnTo>
                  <a:pt x="47" y="311"/>
                </a:lnTo>
                <a:lnTo>
                  <a:pt x="50" y="323"/>
                </a:lnTo>
                <a:lnTo>
                  <a:pt x="63" y="310"/>
                </a:lnTo>
                <a:lnTo>
                  <a:pt x="75" y="323"/>
                </a:lnTo>
                <a:lnTo>
                  <a:pt x="82" y="311"/>
                </a:lnTo>
                <a:lnTo>
                  <a:pt x="84" y="307"/>
                </a:lnTo>
                <a:lnTo>
                  <a:pt x="84" y="305"/>
                </a:lnTo>
                <a:lnTo>
                  <a:pt x="82" y="303"/>
                </a:lnTo>
                <a:lnTo>
                  <a:pt x="82" y="299"/>
                </a:lnTo>
                <a:lnTo>
                  <a:pt x="76" y="253"/>
                </a:lnTo>
                <a:lnTo>
                  <a:pt x="73" y="236"/>
                </a:lnTo>
                <a:lnTo>
                  <a:pt x="86" y="239"/>
                </a:lnTo>
                <a:lnTo>
                  <a:pt x="94" y="241"/>
                </a:lnTo>
                <a:lnTo>
                  <a:pt x="100" y="242"/>
                </a:lnTo>
                <a:lnTo>
                  <a:pt x="128" y="249"/>
                </a:lnTo>
                <a:lnTo>
                  <a:pt x="166" y="259"/>
                </a:lnTo>
                <a:lnTo>
                  <a:pt x="163" y="261"/>
                </a:lnTo>
                <a:lnTo>
                  <a:pt x="156" y="266"/>
                </a:lnTo>
                <a:lnTo>
                  <a:pt x="149" y="269"/>
                </a:lnTo>
                <a:lnTo>
                  <a:pt x="148" y="271"/>
                </a:lnTo>
                <a:lnTo>
                  <a:pt x="144" y="273"/>
                </a:lnTo>
                <a:lnTo>
                  <a:pt x="143" y="274"/>
                </a:lnTo>
                <a:lnTo>
                  <a:pt x="139" y="279"/>
                </a:lnTo>
                <a:lnTo>
                  <a:pt x="133" y="282"/>
                </a:lnTo>
                <a:lnTo>
                  <a:pt x="133" y="285"/>
                </a:lnTo>
                <a:lnTo>
                  <a:pt x="135" y="285"/>
                </a:lnTo>
                <a:lnTo>
                  <a:pt x="136" y="285"/>
                </a:lnTo>
                <a:lnTo>
                  <a:pt x="139" y="285"/>
                </a:lnTo>
                <a:lnTo>
                  <a:pt x="140" y="285"/>
                </a:lnTo>
                <a:lnTo>
                  <a:pt x="141" y="285"/>
                </a:lnTo>
                <a:lnTo>
                  <a:pt x="142" y="286"/>
                </a:lnTo>
                <a:lnTo>
                  <a:pt x="144" y="287"/>
                </a:lnTo>
                <a:lnTo>
                  <a:pt x="146" y="287"/>
                </a:lnTo>
                <a:lnTo>
                  <a:pt x="147" y="288"/>
                </a:lnTo>
                <a:lnTo>
                  <a:pt x="149" y="288"/>
                </a:lnTo>
                <a:lnTo>
                  <a:pt x="150" y="288"/>
                </a:lnTo>
                <a:lnTo>
                  <a:pt x="152" y="290"/>
                </a:lnTo>
                <a:lnTo>
                  <a:pt x="155" y="290"/>
                </a:lnTo>
                <a:lnTo>
                  <a:pt x="162" y="291"/>
                </a:lnTo>
                <a:lnTo>
                  <a:pt x="166" y="292"/>
                </a:lnTo>
                <a:lnTo>
                  <a:pt x="169" y="293"/>
                </a:lnTo>
                <a:lnTo>
                  <a:pt x="173" y="294"/>
                </a:lnTo>
                <a:lnTo>
                  <a:pt x="176" y="297"/>
                </a:lnTo>
                <a:lnTo>
                  <a:pt x="181" y="299"/>
                </a:lnTo>
                <a:lnTo>
                  <a:pt x="194" y="265"/>
                </a:lnTo>
                <a:lnTo>
                  <a:pt x="183" y="262"/>
                </a:lnTo>
                <a:lnTo>
                  <a:pt x="183" y="255"/>
                </a:lnTo>
                <a:lnTo>
                  <a:pt x="186" y="193"/>
                </a:lnTo>
                <a:lnTo>
                  <a:pt x="187" y="189"/>
                </a:lnTo>
                <a:lnTo>
                  <a:pt x="192" y="187"/>
                </a:lnTo>
                <a:lnTo>
                  <a:pt x="198" y="184"/>
                </a:lnTo>
                <a:lnTo>
                  <a:pt x="202" y="185"/>
                </a:lnTo>
                <a:lnTo>
                  <a:pt x="206" y="190"/>
                </a:lnTo>
                <a:lnTo>
                  <a:pt x="211" y="193"/>
                </a:lnTo>
                <a:lnTo>
                  <a:pt x="213" y="197"/>
                </a:lnTo>
                <a:lnTo>
                  <a:pt x="215" y="202"/>
                </a:lnTo>
                <a:lnTo>
                  <a:pt x="221" y="203"/>
                </a:lnTo>
                <a:lnTo>
                  <a:pt x="226" y="202"/>
                </a:lnTo>
                <a:lnTo>
                  <a:pt x="231" y="203"/>
                </a:lnTo>
                <a:lnTo>
                  <a:pt x="235" y="203"/>
                </a:lnTo>
                <a:lnTo>
                  <a:pt x="239" y="203"/>
                </a:lnTo>
                <a:lnTo>
                  <a:pt x="240" y="203"/>
                </a:lnTo>
                <a:lnTo>
                  <a:pt x="244" y="158"/>
                </a:lnTo>
                <a:lnTo>
                  <a:pt x="244" y="151"/>
                </a:lnTo>
                <a:lnTo>
                  <a:pt x="244" y="138"/>
                </a:lnTo>
                <a:lnTo>
                  <a:pt x="245" y="129"/>
                </a:lnTo>
                <a:lnTo>
                  <a:pt x="245" y="125"/>
                </a:lnTo>
                <a:lnTo>
                  <a:pt x="235" y="113"/>
                </a:lnTo>
                <a:lnTo>
                  <a:pt x="235" y="103"/>
                </a:lnTo>
                <a:lnTo>
                  <a:pt x="237" y="90"/>
                </a:lnTo>
                <a:lnTo>
                  <a:pt x="237" y="85"/>
                </a:lnTo>
                <a:lnTo>
                  <a:pt x="230" y="65"/>
                </a:lnTo>
                <a:lnTo>
                  <a:pt x="228" y="61"/>
                </a:lnTo>
                <a:lnTo>
                  <a:pt x="230" y="59"/>
                </a:lnTo>
                <a:lnTo>
                  <a:pt x="235" y="49"/>
                </a:lnTo>
                <a:lnTo>
                  <a:pt x="254" y="0"/>
                </a:lnTo>
                <a:lnTo>
                  <a:pt x="263" y="4"/>
                </a:lnTo>
                <a:lnTo>
                  <a:pt x="265" y="6"/>
                </a:lnTo>
                <a:lnTo>
                  <a:pt x="291" y="20"/>
                </a:lnTo>
                <a:lnTo>
                  <a:pt x="301" y="26"/>
                </a:lnTo>
                <a:lnTo>
                  <a:pt x="304" y="28"/>
                </a:lnTo>
                <a:lnTo>
                  <a:pt x="328" y="42"/>
                </a:lnTo>
                <a:lnTo>
                  <a:pt x="350" y="59"/>
                </a:lnTo>
                <a:lnTo>
                  <a:pt x="360" y="64"/>
                </a:lnTo>
                <a:lnTo>
                  <a:pt x="386" y="81"/>
                </a:lnTo>
                <a:lnTo>
                  <a:pt x="388" y="84"/>
                </a:lnTo>
                <a:lnTo>
                  <a:pt x="405" y="93"/>
                </a:lnTo>
                <a:lnTo>
                  <a:pt x="408" y="94"/>
                </a:lnTo>
                <a:lnTo>
                  <a:pt x="414" y="98"/>
                </a:lnTo>
                <a:lnTo>
                  <a:pt x="421" y="100"/>
                </a:lnTo>
                <a:lnTo>
                  <a:pt x="432" y="104"/>
                </a:lnTo>
                <a:lnTo>
                  <a:pt x="435" y="104"/>
                </a:lnTo>
                <a:lnTo>
                  <a:pt x="453" y="107"/>
                </a:lnTo>
                <a:lnTo>
                  <a:pt x="468" y="109"/>
                </a:lnTo>
                <a:lnTo>
                  <a:pt x="491" y="107"/>
                </a:lnTo>
                <a:lnTo>
                  <a:pt x="516" y="105"/>
                </a:lnTo>
                <a:lnTo>
                  <a:pt x="537" y="101"/>
                </a:lnTo>
                <a:lnTo>
                  <a:pt x="575" y="94"/>
                </a:lnTo>
                <a:lnTo>
                  <a:pt x="610" y="88"/>
                </a:lnTo>
                <a:lnTo>
                  <a:pt x="649" y="79"/>
                </a:lnTo>
                <a:lnTo>
                  <a:pt x="656" y="77"/>
                </a:lnTo>
                <a:lnTo>
                  <a:pt x="661" y="74"/>
                </a:lnTo>
                <a:lnTo>
                  <a:pt x="697" y="61"/>
                </a:lnTo>
                <a:lnTo>
                  <a:pt x="716" y="52"/>
                </a:lnTo>
                <a:lnTo>
                  <a:pt x="719" y="51"/>
                </a:lnTo>
                <a:lnTo>
                  <a:pt x="756" y="109"/>
                </a:lnTo>
                <a:lnTo>
                  <a:pt x="757" y="111"/>
                </a:lnTo>
                <a:lnTo>
                  <a:pt x="762" y="122"/>
                </a:lnTo>
                <a:lnTo>
                  <a:pt x="762" y="126"/>
                </a:lnTo>
                <a:lnTo>
                  <a:pt x="759" y="142"/>
                </a:lnTo>
                <a:lnTo>
                  <a:pt x="747" y="174"/>
                </a:lnTo>
                <a:lnTo>
                  <a:pt x="743" y="187"/>
                </a:lnTo>
                <a:lnTo>
                  <a:pt x="742" y="188"/>
                </a:lnTo>
                <a:lnTo>
                  <a:pt x="742" y="191"/>
                </a:lnTo>
                <a:lnTo>
                  <a:pt x="742" y="208"/>
                </a:lnTo>
                <a:lnTo>
                  <a:pt x="745" y="232"/>
                </a:lnTo>
                <a:lnTo>
                  <a:pt x="755" y="255"/>
                </a:lnTo>
                <a:lnTo>
                  <a:pt x="766" y="277"/>
                </a:lnTo>
                <a:lnTo>
                  <a:pt x="798" y="323"/>
                </a:lnTo>
                <a:lnTo>
                  <a:pt x="823" y="364"/>
                </a:lnTo>
                <a:lnTo>
                  <a:pt x="844" y="403"/>
                </a:lnTo>
                <a:lnTo>
                  <a:pt x="846" y="403"/>
                </a:lnTo>
                <a:lnTo>
                  <a:pt x="863" y="432"/>
                </a:lnTo>
                <a:lnTo>
                  <a:pt x="888" y="463"/>
                </a:lnTo>
                <a:lnTo>
                  <a:pt x="904" y="485"/>
                </a:lnTo>
                <a:lnTo>
                  <a:pt x="909" y="500"/>
                </a:lnTo>
                <a:lnTo>
                  <a:pt x="912" y="510"/>
                </a:lnTo>
                <a:lnTo>
                  <a:pt x="912" y="523"/>
                </a:lnTo>
                <a:lnTo>
                  <a:pt x="907" y="557"/>
                </a:lnTo>
                <a:lnTo>
                  <a:pt x="895" y="598"/>
                </a:lnTo>
                <a:lnTo>
                  <a:pt x="878" y="670"/>
                </a:lnTo>
                <a:lnTo>
                  <a:pt x="866" y="699"/>
                </a:lnTo>
                <a:lnTo>
                  <a:pt x="850" y="738"/>
                </a:lnTo>
                <a:lnTo>
                  <a:pt x="844" y="756"/>
                </a:lnTo>
                <a:lnTo>
                  <a:pt x="846" y="777"/>
                </a:lnTo>
                <a:lnTo>
                  <a:pt x="847" y="799"/>
                </a:lnTo>
                <a:lnTo>
                  <a:pt x="852" y="821"/>
                </a:lnTo>
                <a:lnTo>
                  <a:pt x="866" y="851"/>
                </a:lnTo>
                <a:lnTo>
                  <a:pt x="880" y="876"/>
                </a:lnTo>
                <a:lnTo>
                  <a:pt x="891" y="894"/>
                </a:lnTo>
                <a:lnTo>
                  <a:pt x="894" y="900"/>
                </a:lnTo>
                <a:lnTo>
                  <a:pt x="907" y="922"/>
                </a:lnTo>
                <a:lnTo>
                  <a:pt x="913" y="932"/>
                </a:lnTo>
                <a:lnTo>
                  <a:pt x="935" y="951"/>
                </a:lnTo>
                <a:lnTo>
                  <a:pt x="964" y="971"/>
                </a:lnTo>
                <a:lnTo>
                  <a:pt x="976" y="980"/>
                </a:lnTo>
                <a:lnTo>
                  <a:pt x="989" y="999"/>
                </a:lnTo>
                <a:lnTo>
                  <a:pt x="1010" y="1038"/>
                </a:lnTo>
                <a:lnTo>
                  <a:pt x="1028" y="1082"/>
                </a:lnTo>
                <a:lnTo>
                  <a:pt x="1031" y="1093"/>
                </a:lnTo>
                <a:lnTo>
                  <a:pt x="1030" y="1115"/>
                </a:lnTo>
                <a:lnTo>
                  <a:pt x="1014" y="1148"/>
                </a:lnTo>
                <a:lnTo>
                  <a:pt x="995" y="1179"/>
                </a:lnTo>
                <a:lnTo>
                  <a:pt x="991" y="1190"/>
                </a:lnTo>
                <a:lnTo>
                  <a:pt x="967" y="1255"/>
                </a:lnTo>
                <a:lnTo>
                  <a:pt x="967" y="1257"/>
                </a:lnTo>
                <a:lnTo>
                  <a:pt x="957" y="1251"/>
                </a:lnTo>
                <a:lnTo>
                  <a:pt x="948" y="1248"/>
                </a:lnTo>
                <a:lnTo>
                  <a:pt x="946" y="1245"/>
                </a:lnTo>
                <a:lnTo>
                  <a:pt x="944" y="1245"/>
                </a:lnTo>
                <a:lnTo>
                  <a:pt x="941" y="1244"/>
                </a:lnTo>
                <a:lnTo>
                  <a:pt x="939" y="1243"/>
                </a:lnTo>
                <a:lnTo>
                  <a:pt x="935" y="1241"/>
                </a:lnTo>
                <a:lnTo>
                  <a:pt x="934" y="1238"/>
                </a:lnTo>
                <a:lnTo>
                  <a:pt x="931" y="1236"/>
                </a:lnTo>
                <a:lnTo>
                  <a:pt x="927" y="1235"/>
                </a:lnTo>
                <a:lnTo>
                  <a:pt x="921" y="1235"/>
                </a:lnTo>
                <a:lnTo>
                  <a:pt x="918" y="1235"/>
                </a:lnTo>
                <a:lnTo>
                  <a:pt x="913" y="1235"/>
                </a:lnTo>
                <a:lnTo>
                  <a:pt x="912" y="1235"/>
                </a:lnTo>
                <a:lnTo>
                  <a:pt x="907" y="1235"/>
                </a:lnTo>
                <a:lnTo>
                  <a:pt x="904" y="1235"/>
                </a:lnTo>
                <a:lnTo>
                  <a:pt x="898" y="1235"/>
                </a:lnTo>
                <a:lnTo>
                  <a:pt x="892" y="1235"/>
                </a:lnTo>
                <a:lnTo>
                  <a:pt x="888" y="1235"/>
                </a:lnTo>
                <a:lnTo>
                  <a:pt x="887" y="1235"/>
                </a:lnTo>
                <a:lnTo>
                  <a:pt x="885" y="1235"/>
                </a:lnTo>
                <a:lnTo>
                  <a:pt x="880" y="1235"/>
                </a:lnTo>
                <a:lnTo>
                  <a:pt x="876" y="1235"/>
                </a:lnTo>
                <a:lnTo>
                  <a:pt x="874" y="1235"/>
                </a:lnTo>
                <a:lnTo>
                  <a:pt x="870" y="1235"/>
                </a:lnTo>
                <a:lnTo>
                  <a:pt x="867" y="1234"/>
                </a:lnTo>
                <a:lnTo>
                  <a:pt x="862" y="1234"/>
                </a:lnTo>
                <a:lnTo>
                  <a:pt x="857" y="1232"/>
                </a:lnTo>
                <a:lnTo>
                  <a:pt x="854" y="1232"/>
                </a:lnTo>
                <a:lnTo>
                  <a:pt x="852" y="1232"/>
                </a:lnTo>
                <a:lnTo>
                  <a:pt x="847" y="1231"/>
                </a:lnTo>
                <a:lnTo>
                  <a:pt x="843" y="1231"/>
                </a:lnTo>
                <a:lnTo>
                  <a:pt x="841" y="1232"/>
                </a:lnTo>
                <a:lnTo>
                  <a:pt x="836" y="1232"/>
                </a:lnTo>
                <a:lnTo>
                  <a:pt x="831" y="1234"/>
                </a:lnTo>
                <a:lnTo>
                  <a:pt x="826" y="1235"/>
                </a:lnTo>
                <a:lnTo>
                  <a:pt x="823" y="1235"/>
                </a:lnTo>
                <a:lnTo>
                  <a:pt x="820" y="1235"/>
                </a:lnTo>
                <a:lnTo>
                  <a:pt x="815" y="1236"/>
                </a:lnTo>
                <a:lnTo>
                  <a:pt x="810" y="1238"/>
                </a:lnTo>
                <a:lnTo>
                  <a:pt x="808" y="1241"/>
                </a:lnTo>
                <a:lnTo>
                  <a:pt x="805" y="1241"/>
                </a:lnTo>
                <a:lnTo>
                  <a:pt x="802" y="1241"/>
                </a:lnTo>
                <a:lnTo>
                  <a:pt x="801" y="1241"/>
                </a:lnTo>
                <a:lnTo>
                  <a:pt x="798" y="1239"/>
                </a:lnTo>
                <a:lnTo>
                  <a:pt x="797" y="1239"/>
                </a:lnTo>
                <a:lnTo>
                  <a:pt x="795" y="1238"/>
                </a:lnTo>
                <a:lnTo>
                  <a:pt x="795" y="1237"/>
                </a:lnTo>
                <a:lnTo>
                  <a:pt x="794" y="1239"/>
                </a:lnTo>
                <a:lnTo>
                  <a:pt x="794" y="1244"/>
                </a:lnTo>
                <a:lnTo>
                  <a:pt x="781" y="1239"/>
                </a:lnTo>
                <a:lnTo>
                  <a:pt x="766" y="1235"/>
                </a:lnTo>
                <a:lnTo>
                  <a:pt x="762" y="1232"/>
                </a:lnTo>
                <a:lnTo>
                  <a:pt x="759" y="1231"/>
                </a:lnTo>
                <a:lnTo>
                  <a:pt x="757" y="1231"/>
                </a:lnTo>
                <a:lnTo>
                  <a:pt x="755" y="1230"/>
                </a:lnTo>
                <a:lnTo>
                  <a:pt x="758" y="1204"/>
                </a:lnTo>
                <a:lnTo>
                  <a:pt x="760" y="1205"/>
                </a:lnTo>
                <a:lnTo>
                  <a:pt x="760" y="1203"/>
                </a:lnTo>
                <a:lnTo>
                  <a:pt x="762" y="1199"/>
                </a:lnTo>
                <a:lnTo>
                  <a:pt x="764" y="1181"/>
                </a:lnTo>
                <a:lnTo>
                  <a:pt x="768" y="1178"/>
                </a:lnTo>
                <a:lnTo>
                  <a:pt x="771" y="1177"/>
                </a:lnTo>
                <a:lnTo>
                  <a:pt x="775" y="1174"/>
                </a:lnTo>
                <a:lnTo>
                  <a:pt x="777" y="1173"/>
                </a:lnTo>
                <a:lnTo>
                  <a:pt x="782" y="1171"/>
                </a:lnTo>
                <a:lnTo>
                  <a:pt x="785" y="1167"/>
                </a:lnTo>
                <a:lnTo>
                  <a:pt x="789" y="1165"/>
                </a:lnTo>
                <a:lnTo>
                  <a:pt x="791" y="1161"/>
                </a:lnTo>
                <a:lnTo>
                  <a:pt x="794" y="1158"/>
                </a:lnTo>
                <a:lnTo>
                  <a:pt x="796" y="1155"/>
                </a:lnTo>
                <a:lnTo>
                  <a:pt x="799" y="1151"/>
                </a:lnTo>
                <a:lnTo>
                  <a:pt x="802" y="1148"/>
                </a:lnTo>
                <a:lnTo>
                  <a:pt x="803" y="1145"/>
                </a:lnTo>
                <a:lnTo>
                  <a:pt x="805" y="1140"/>
                </a:lnTo>
                <a:lnTo>
                  <a:pt x="805" y="1138"/>
                </a:lnTo>
                <a:lnTo>
                  <a:pt x="808" y="1132"/>
                </a:lnTo>
                <a:lnTo>
                  <a:pt x="809" y="1127"/>
                </a:lnTo>
                <a:lnTo>
                  <a:pt x="809" y="1125"/>
                </a:lnTo>
                <a:lnTo>
                  <a:pt x="810" y="1121"/>
                </a:lnTo>
                <a:lnTo>
                  <a:pt x="810" y="1119"/>
                </a:lnTo>
                <a:lnTo>
                  <a:pt x="815" y="1113"/>
                </a:lnTo>
                <a:lnTo>
                  <a:pt x="808" y="1112"/>
                </a:lnTo>
                <a:lnTo>
                  <a:pt x="796" y="1110"/>
                </a:lnTo>
                <a:lnTo>
                  <a:pt x="794" y="1109"/>
                </a:lnTo>
                <a:lnTo>
                  <a:pt x="792" y="1109"/>
                </a:lnTo>
                <a:lnTo>
                  <a:pt x="790" y="1109"/>
                </a:lnTo>
                <a:lnTo>
                  <a:pt x="788" y="1109"/>
                </a:lnTo>
                <a:lnTo>
                  <a:pt x="788" y="1108"/>
                </a:lnTo>
                <a:lnTo>
                  <a:pt x="786" y="1108"/>
                </a:lnTo>
                <a:lnTo>
                  <a:pt x="785" y="1108"/>
                </a:lnTo>
                <a:lnTo>
                  <a:pt x="784" y="1108"/>
                </a:lnTo>
                <a:lnTo>
                  <a:pt x="783" y="1108"/>
                </a:lnTo>
                <a:lnTo>
                  <a:pt x="782" y="1108"/>
                </a:lnTo>
                <a:lnTo>
                  <a:pt x="781" y="1108"/>
                </a:lnTo>
                <a:lnTo>
                  <a:pt x="778" y="1108"/>
                </a:lnTo>
                <a:lnTo>
                  <a:pt x="776" y="1107"/>
                </a:lnTo>
                <a:lnTo>
                  <a:pt x="773" y="1107"/>
                </a:lnTo>
                <a:lnTo>
                  <a:pt x="771" y="1107"/>
                </a:lnTo>
                <a:lnTo>
                  <a:pt x="769" y="1106"/>
                </a:lnTo>
                <a:lnTo>
                  <a:pt x="766" y="1106"/>
                </a:lnTo>
                <a:lnTo>
                  <a:pt x="765" y="1106"/>
                </a:lnTo>
                <a:lnTo>
                  <a:pt x="763" y="1105"/>
                </a:lnTo>
                <a:lnTo>
                  <a:pt x="762" y="1105"/>
                </a:lnTo>
                <a:lnTo>
                  <a:pt x="760" y="1105"/>
                </a:lnTo>
                <a:lnTo>
                  <a:pt x="759" y="1105"/>
                </a:lnTo>
                <a:lnTo>
                  <a:pt x="757" y="1105"/>
                </a:lnTo>
                <a:lnTo>
                  <a:pt x="755" y="1103"/>
                </a:lnTo>
                <a:lnTo>
                  <a:pt x="753" y="1103"/>
                </a:lnTo>
                <a:lnTo>
                  <a:pt x="751" y="1103"/>
                </a:lnTo>
                <a:lnTo>
                  <a:pt x="749" y="1103"/>
                </a:lnTo>
                <a:lnTo>
                  <a:pt x="746" y="1102"/>
                </a:lnTo>
                <a:lnTo>
                  <a:pt x="743" y="1102"/>
                </a:lnTo>
                <a:lnTo>
                  <a:pt x="742" y="1102"/>
                </a:lnTo>
                <a:lnTo>
                  <a:pt x="738" y="1101"/>
                </a:lnTo>
                <a:lnTo>
                  <a:pt x="737" y="1101"/>
                </a:lnTo>
                <a:lnTo>
                  <a:pt x="736" y="1101"/>
                </a:lnTo>
                <a:lnTo>
                  <a:pt x="733" y="1101"/>
                </a:lnTo>
                <a:lnTo>
                  <a:pt x="732" y="1101"/>
                </a:lnTo>
                <a:lnTo>
                  <a:pt x="731" y="1100"/>
                </a:lnTo>
                <a:lnTo>
                  <a:pt x="730" y="1100"/>
                </a:lnTo>
                <a:lnTo>
                  <a:pt x="729" y="1100"/>
                </a:lnTo>
                <a:lnTo>
                  <a:pt x="727" y="1100"/>
                </a:lnTo>
                <a:lnTo>
                  <a:pt x="726" y="1100"/>
                </a:lnTo>
                <a:lnTo>
                  <a:pt x="724" y="1100"/>
                </a:lnTo>
                <a:lnTo>
                  <a:pt x="723" y="1099"/>
                </a:lnTo>
                <a:lnTo>
                  <a:pt x="721" y="1099"/>
                </a:lnTo>
                <a:lnTo>
                  <a:pt x="720" y="1099"/>
                </a:lnTo>
                <a:lnTo>
                  <a:pt x="719" y="1099"/>
                </a:lnTo>
                <a:lnTo>
                  <a:pt x="718" y="1099"/>
                </a:lnTo>
                <a:lnTo>
                  <a:pt x="717" y="1099"/>
                </a:lnTo>
                <a:lnTo>
                  <a:pt x="716" y="1097"/>
                </a:lnTo>
                <a:lnTo>
                  <a:pt x="712" y="1097"/>
                </a:lnTo>
                <a:lnTo>
                  <a:pt x="711" y="1097"/>
                </a:lnTo>
                <a:lnTo>
                  <a:pt x="708" y="1102"/>
                </a:lnTo>
                <a:lnTo>
                  <a:pt x="708" y="1106"/>
                </a:lnTo>
                <a:lnTo>
                  <a:pt x="706" y="1110"/>
                </a:lnTo>
                <a:lnTo>
                  <a:pt x="704" y="1114"/>
                </a:lnTo>
                <a:lnTo>
                  <a:pt x="703" y="1118"/>
                </a:lnTo>
                <a:lnTo>
                  <a:pt x="700" y="1122"/>
                </a:lnTo>
                <a:lnTo>
                  <a:pt x="698" y="1127"/>
                </a:lnTo>
                <a:lnTo>
                  <a:pt x="697" y="1131"/>
                </a:lnTo>
                <a:lnTo>
                  <a:pt x="694" y="1135"/>
                </a:lnTo>
                <a:lnTo>
                  <a:pt x="691" y="1144"/>
                </a:lnTo>
                <a:lnTo>
                  <a:pt x="690" y="1146"/>
                </a:lnTo>
                <a:lnTo>
                  <a:pt x="688" y="1148"/>
                </a:lnTo>
                <a:lnTo>
                  <a:pt x="687" y="1151"/>
                </a:lnTo>
                <a:lnTo>
                  <a:pt x="685" y="1157"/>
                </a:lnTo>
                <a:lnTo>
                  <a:pt x="684" y="1159"/>
                </a:lnTo>
                <a:lnTo>
                  <a:pt x="684" y="1160"/>
                </a:lnTo>
                <a:lnTo>
                  <a:pt x="682" y="1163"/>
                </a:lnTo>
                <a:lnTo>
                  <a:pt x="679" y="1170"/>
                </a:lnTo>
                <a:lnTo>
                  <a:pt x="664" y="1168"/>
                </a:lnTo>
                <a:lnTo>
                  <a:pt x="660" y="1173"/>
                </a:lnTo>
                <a:lnTo>
                  <a:pt x="652" y="1189"/>
                </a:lnTo>
                <a:lnTo>
                  <a:pt x="654" y="1199"/>
                </a:lnTo>
                <a:lnTo>
                  <a:pt x="652" y="1198"/>
                </a:lnTo>
                <a:lnTo>
                  <a:pt x="652" y="1197"/>
                </a:lnTo>
                <a:lnTo>
                  <a:pt x="651" y="1196"/>
                </a:lnTo>
                <a:lnTo>
                  <a:pt x="649" y="1194"/>
                </a:lnTo>
                <a:lnTo>
                  <a:pt x="649" y="1193"/>
                </a:lnTo>
                <a:lnTo>
                  <a:pt x="647" y="1192"/>
                </a:lnTo>
                <a:lnTo>
                  <a:pt x="646" y="1191"/>
                </a:lnTo>
                <a:lnTo>
                  <a:pt x="645" y="1190"/>
                </a:lnTo>
                <a:lnTo>
                  <a:pt x="642" y="1189"/>
                </a:lnTo>
                <a:lnTo>
                  <a:pt x="640" y="1185"/>
                </a:lnTo>
                <a:lnTo>
                  <a:pt x="637" y="1183"/>
                </a:lnTo>
                <a:lnTo>
                  <a:pt x="634" y="1179"/>
                </a:lnTo>
                <a:lnTo>
                  <a:pt x="632" y="1177"/>
                </a:lnTo>
                <a:lnTo>
                  <a:pt x="629" y="1174"/>
                </a:lnTo>
                <a:lnTo>
                  <a:pt x="627" y="1172"/>
                </a:lnTo>
                <a:lnTo>
                  <a:pt x="624" y="1171"/>
                </a:lnTo>
                <a:lnTo>
                  <a:pt x="623" y="1168"/>
                </a:lnTo>
                <a:lnTo>
                  <a:pt x="621" y="1167"/>
                </a:lnTo>
                <a:lnTo>
                  <a:pt x="619" y="1166"/>
                </a:lnTo>
                <a:lnTo>
                  <a:pt x="616" y="1164"/>
                </a:lnTo>
                <a:lnTo>
                  <a:pt x="613" y="1163"/>
                </a:lnTo>
                <a:lnTo>
                  <a:pt x="611" y="1161"/>
                </a:lnTo>
                <a:lnTo>
                  <a:pt x="610" y="1161"/>
                </a:lnTo>
                <a:lnTo>
                  <a:pt x="609" y="1160"/>
                </a:lnTo>
                <a:lnTo>
                  <a:pt x="608" y="1160"/>
                </a:lnTo>
                <a:lnTo>
                  <a:pt x="607" y="1159"/>
                </a:lnTo>
                <a:lnTo>
                  <a:pt x="606" y="1159"/>
                </a:lnTo>
                <a:lnTo>
                  <a:pt x="604" y="1159"/>
                </a:lnTo>
                <a:lnTo>
                  <a:pt x="603" y="1158"/>
                </a:lnTo>
                <a:lnTo>
                  <a:pt x="602" y="1158"/>
                </a:lnTo>
                <a:lnTo>
                  <a:pt x="601" y="1158"/>
                </a:lnTo>
                <a:lnTo>
                  <a:pt x="600" y="1158"/>
                </a:lnTo>
                <a:lnTo>
                  <a:pt x="601" y="1167"/>
                </a:lnTo>
                <a:lnTo>
                  <a:pt x="607" y="1216"/>
                </a:lnTo>
                <a:lnTo>
                  <a:pt x="626" y="1222"/>
                </a:lnTo>
                <a:lnTo>
                  <a:pt x="645" y="1228"/>
                </a:lnTo>
                <a:lnTo>
                  <a:pt x="640" y="1243"/>
                </a:lnTo>
                <a:lnTo>
                  <a:pt x="640" y="1244"/>
                </a:lnTo>
                <a:lnTo>
                  <a:pt x="639" y="1249"/>
                </a:lnTo>
                <a:lnTo>
                  <a:pt x="639" y="1252"/>
                </a:lnTo>
                <a:lnTo>
                  <a:pt x="639" y="1257"/>
                </a:lnTo>
                <a:lnTo>
                  <a:pt x="637" y="1261"/>
                </a:lnTo>
                <a:lnTo>
                  <a:pt x="637" y="1267"/>
                </a:lnTo>
                <a:lnTo>
                  <a:pt x="637" y="1270"/>
                </a:lnTo>
                <a:lnTo>
                  <a:pt x="636" y="1275"/>
                </a:lnTo>
                <a:lnTo>
                  <a:pt x="636" y="1277"/>
                </a:lnTo>
                <a:lnTo>
                  <a:pt x="635" y="1280"/>
                </a:lnTo>
                <a:lnTo>
                  <a:pt x="634" y="1283"/>
                </a:lnTo>
                <a:lnTo>
                  <a:pt x="633" y="1286"/>
                </a:lnTo>
                <a:lnTo>
                  <a:pt x="632" y="1288"/>
                </a:lnTo>
                <a:lnTo>
                  <a:pt x="629" y="1291"/>
                </a:lnTo>
                <a:lnTo>
                  <a:pt x="628" y="1294"/>
                </a:lnTo>
                <a:lnTo>
                  <a:pt x="627" y="1296"/>
                </a:lnTo>
                <a:lnTo>
                  <a:pt x="624" y="1300"/>
                </a:lnTo>
                <a:lnTo>
                  <a:pt x="623" y="1302"/>
                </a:lnTo>
                <a:lnTo>
                  <a:pt x="623" y="1306"/>
                </a:lnTo>
                <a:lnTo>
                  <a:pt x="623" y="1307"/>
                </a:lnTo>
                <a:lnTo>
                  <a:pt x="623" y="1308"/>
                </a:lnTo>
                <a:lnTo>
                  <a:pt x="623" y="1309"/>
                </a:lnTo>
                <a:lnTo>
                  <a:pt x="622" y="1309"/>
                </a:lnTo>
                <a:lnTo>
                  <a:pt x="622" y="1310"/>
                </a:lnTo>
                <a:lnTo>
                  <a:pt x="622" y="1312"/>
                </a:lnTo>
                <a:lnTo>
                  <a:pt x="621" y="1313"/>
                </a:lnTo>
                <a:lnTo>
                  <a:pt x="622" y="1333"/>
                </a:lnTo>
                <a:lnTo>
                  <a:pt x="623" y="1334"/>
                </a:lnTo>
                <a:lnTo>
                  <a:pt x="623" y="1338"/>
                </a:lnTo>
                <a:lnTo>
                  <a:pt x="623" y="1340"/>
                </a:lnTo>
                <a:lnTo>
                  <a:pt x="623" y="1344"/>
                </a:lnTo>
                <a:lnTo>
                  <a:pt x="623" y="1346"/>
                </a:lnTo>
                <a:lnTo>
                  <a:pt x="623" y="1348"/>
                </a:lnTo>
                <a:lnTo>
                  <a:pt x="621" y="1352"/>
                </a:lnTo>
                <a:lnTo>
                  <a:pt x="619" y="1355"/>
                </a:lnTo>
                <a:lnTo>
                  <a:pt x="617" y="1358"/>
                </a:lnTo>
                <a:lnTo>
                  <a:pt x="615" y="1364"/>
                </a:lnTo>
                <a:lnTo>
                  <a:pt x="610" y="1372"/>
                </a:lnTo>
                <a:lnTo>
                  <a:pt x="608" y="1378"/>
                </a:lnTo>
                <a:lnTo>
                  <a:pt x="607" y="1380"/>
                </a:lnTo>
                <a:lnTo>
                  <a:pt x="606" y="1383"/>
                </a:lnTo>
                <a:lnTo>
                  <a:pt x="604" y="1384"/>
                </a:lnTo>
                <a:lnTo>
                  <a:pt x="604" y="1385"/>
                </a:lnTo>
                <a:lnTo>
                  <a:pt x="603" y="1386"/>
                </a:lnTo>
                <a:lnTo>
                  <a:pt x="603" y="1387"/>
                </a:lnTo>
                <a:lnTo>
                  <a:pt x="602" y="1387"/>
                </a:lnTo>
                <a:lnTo>
                  <a:pt x="602" y="1388"/>
                </a:lnTo>
                <a:lnTo>
                  <a:pt x="601" y="1391"/>
                </a:lnTo>
                <a:lnTo>
                  <a:pt x="600" y="1393"/>
                </a:lnTo>
                <a:lnTo>
                  <a:pt x="598" y="1394"/>
                </a:lnTo>
                <a:lnTo>
                  <a:pt x="598" y="1396"/>
                </a:lnTo>
                <a:lnTo>
                  <a:pt x="597" y="1397"/>
                </a:lnTo>
                <a:lnTo>
                  <a:pt x="597" y="1398"/>
                </a:lnTo>
                <a:lnTo>
                  <a:pt x="596" y="1399"/>
                </a:lnTo>
                <a:lnTo>
                  <a:pt x="595" y="1401"/>
                </a:lnTo>
                <a:lnTo>
                  <a:pt x="595" y="1406"/>
                </a:lnTo>
                <a:lnTo>
                  <a:pt x="591" y="1417"/>
                </a:lnTo>
                <a:lnTo>
                  <a:pt x="588" y="1425"/>
                </a:lnTo>
                <a:lnTo>
                  <a:pt x="587" y="1428"/>
                </a:lnTo>
                <a:lnTo>
                  <a:pt x="585" y="1431"/>
                </a:lnTo>
                <a:lnTo>
                  <a:pt x="585" y="1432"/>
                </a:lnTo>
                <a:lnTo>
                  <a:pt x="585" y="1433"/>
                </a:lnTo>
                <a:lnTo>
                  <a:pt x="584" y="1437"/>
                </a:lnTo>
                <a:lnTo>
                  <a:pt x="584" y="1442"/>
                </a:lnTo>
                <a:lnTo>
                  <a:pt x="584" y="1445"/>
                </a:lnTo>
                <a:lnTo>
                  <a:pt x="585" y="1449"/>
                </a:lnTo>
                <a:lnTo>
                  <a:pt x="585" y="1450"/>
                </a:lnTo>
                <a:lnTo>
                  <a:pt x="588" y="1452"/>
                </a:lnTo>
                <a:lnTo>
                  <a:pt x="589" y="1455"/>
                </a:lnTo>
                <a:lnTo>
                  <a:pt x="590" y="1456"/>
                </a:lnTo>
                <a:lnTo>
                  <a:pt x="591" y="1456"/>
                </a:lnTo>
                <a:lnTo>
                  <a:pt x="593" y="1457"/>
                </a:lnTo>
                <a:lnTo>
                  <a:pt x="575" y="1475"/>
                </a:lnTo>
                <a:lnTo>
                  <a:pt x="568" y="1481"/>
                </a:lnTo>
                <a:lnTo>
                  <a:pt x="568" y="1482"/>
                </a:lnTo>
                <a:lnTo>
                  <a:pt x="567" y="1484"/>
                </a:lnTo>
                <a:lnTo>
                  <a:pt x="562" y="1487"/>
                </a:lnTo>
                <a:lnTo>
                  <a:pt x="545" y="1501"/>
                </a:lnTo>
                <a:lnTo>
                  <a:pt x="544" y="1501"/>
                </a:lnTo>
                <a:lnTo>
                  <a:pt x="538" y="1507"/>
                </a:lnTo>
                <a:lnTo>
                  <a:pt x="530" y="1513"/>
                </a:lnTo>
                <a:lnTo>
                  <a:pt x="513" y="1526"/>
                </a:lnTo>
                <a:lnTo>
                  <a:pt x="502" y="1538"/>
                </a:lnTo>
                <a:lnTo>
                  <a:pt x="493" y="1542"/>
                </a:lnTo>
                <a:lnTo>
                  <a:pt x="464" y="1569"/>
                </a:lnTo>
                <a:lnTo>
                  <a:pt x="447" y="1584"/>
                </a:lnTo>
                <a:lnTo>
                  <a:pt x="444" y="1587"/>
                </a:lnTo>
                <a:lnTo>
                  <a:pt x="449" y="1633"/>
                </a:lnTo>
                <a:lnTo>
                  <a:pt x="449" y="1639"/>
                </a:lnTo>
                <a:lnTo>
                  <a:pt x="449" y="1640"/>
                </a:lnTo>
                <a:lnTo>
                  <a:pt x="432" y="1657"/>
                </a:lnTo>
                <a:lnTo>
                  <a:pt x="454" y="1682"/>
                </a:lnTo>
                <a:lnTo>
                  <a:pt x="478" y="1706"/>
                </a:lnTo>
                <a:lnTo>
                  <a:pt x="460" y="1724"/>
                </a:lnTo>
                <a:lnTo>
                  <a:pt x="460" y="1730"/>
                </a:lnTo>
                <a:lnTo>
                  <a:pt x="464" y="1758"/>
                </a:lnTo>
                <a:lnTo>
                  <a:pt x="496" y="1775"/>
                </a:lnTo>
                <a:lnTo>
                  <a:pt x="500" y="1753"/>
                </a:lnTo>
                <a:lnTo>
                  <a:pt x="504" y="1756"/>
                </a:lnTo>
                <a:lnTo>
                  <a:pt x="491" y="1817"/>
                </a:lnTo>
                <a:lnTo>
                  <a:pt x="509" y="1831"/>
                </a:lnTo>
                <a:lnTo>
                  <a:pt x="506" y="1833"/>
                </a:lnTo>
                <a:lnTo>
                  <a:pt x="504" y="1834"/>
                </a:lnTo>
                <a:lnTo>
                  <a:pt x="490" y="1833"/>
                </a:lnTo>
                <a:lnTo>
                  <a:pt x="481" y="1834"/>
                </a:lnTo>
                <a:lnTo>
                  <a:pt x="476" y="1840"/>
                </a:lnTo>
                <a:lnTo>
                  <a:pt x="481" y="1888"/>
                </a:lnTo>
                <a:lnTo>
                  <a:pt x="472" y="1894"/>
                </a:lnTo>
                <a:lnTo>
                  <a:pt x="463" y="1895"/>
                </a:lnTo>
                <a:lnTo>
                  <a:pt x="457" y="1897"/>
                </a:lnTo>
                <a:lnTo>
                  <a:pt x="457" y="1900"/>
                </a:lnTo>
                <a:lnTo>
                  <a:pt x="463" y="1917"/>
                </a:lnTo>
                <a:lnTo>
                  <a:pt x="486" y="1935"/>
                </a:lnTo>
                <a:lnTo>
                  <a:pt x="496" y="2006"/>
                </a:lnTo>
                <a:lnTo>
                  <a:pt x="497" y="2012"/>
                </a:lnTo>
                <a:lnTo>
                  <a:pt x="500" y="2013"/>
                </a:lnTo>
                <a:lnTo>
                  <a:pt x="507" y="2014"/>
                </a:lnTo>
                <a:lnTo>
                  <a:pt x="511" y="2017"/>
                </a:lnTo>
                <a:lnTo>
                  <a:pt x="513" y="2018"/>
                </a:lnTo>
                <a:lnTo>
                  <a:pt x="518" y="2019"/>
                </a:lnTo>
                <a:lnTo>
                  <a:pt x="522" y="2020"/>
                </a:lnTo>
                <a:lnTo>
                  <a:pt x="522" y="2021"/>
                </a:lnTo>
                <a:lnTo>
                  <a:pt x="523" y="2021"/>
                </a:lnTo>
                <a:lnTo>
                  <a:pt x="526" y="2023"/>
                </a:lnTo>
                <a:lnTo>
                  <a:pt x="528" y="2024"/>
                </a:lnTo>
                <a:lnTo>
                  <a:pt x="529" y="2024"/>
                </a:lnTo>
                <a:lnTo>
                  <a:pt x="530" y="2025"/>
                </a:lnTo>
                <a:lnTo>
                  <a:pt x="533" y="2026"/>
                </a:lnTo>
                <a:lnTo>
                  <a:pt x="536" y="2028"/>
                </a:lnTo>
                <a:lnTo>
                  <a:pt x="538" y="2030"/>
                </a:lnTo>
                <a:lnTo>
                  <a:pt x="539" y="2031"/>
                </a:lnTo>
                <a:lnTo>
                  <a:pt x="532" y="2056"/>
                </a:lnTo>
                <a:lnTo>
                  <a:pt x="538" y="2064"/>
                </a:lnTo>
                <a:lnTo>
                  <a:pt x="542" y="2069"/>
                </a:lnTo>
                <a:lnTo>
                  <a:pt x="543" y="2070"/>
                </a:lnTo>
                <a:lnTo>
                  <a:pt x="557" y="2085"/>
                </a:lnTo>
                <a:lnTo>
                  <a:pt x="577" y="2110"/>
                </a:lnTo>
                <a:lnTo>
                  <a:pt x="617" y="2160"/>
                </a:lnTo>
                <a:lnTo>
                  <a:pt x="628" y="2154"/>
                </a:lnTo>
                <a:lnTo>
                  <a:pt x="632" y="2151"/>
                </a:lnTo>
                <a:lnTo>
                  <a:pt x="636" y="2149"/>
                </a:lnTo>
                <a:lnTo>
                  <a:pt x="640" y="2148"/>
                </a:lnTo>
                <a:lnTo>
                  <a:pt x="643" y="2146"/>
                </a:lnTo>
                <a:lnTo>
                  <a:pt x="647" y="2143"/>
                </a:lnTo>
                <a:lnTo>
                  <a:pt x="649" y="2143"/>
                </a:lnTo>
                <a:lnTo>
                  <a:pt x="652" y="2142"/>
                </a:lnTo>
                <a:lnTo>
                  <a:pt x="654" y="2140"/>
                </a:lnTo>
                <a:lnTo>
                  <a:pt x="658" y="2138"/>
                </a:lnTo>
                <a:lnTo>
                  <a:pt x="662" y="2136"/>
                </a:lnTo>
                <a:lnTo>
                  <a:pt x="667" y="2134"/>
                </a:lnTo>
                <a:lnTo>
                  <a:pt x="668" y="2134"/>
                </a:lnTo>
                <a:lnTo>
                  <a:pt x="671" y="2133"/>
                </a:lnTo>
                <a:lnTo>
                  <a:pt x="675" y="2130"/>
                </a:lnTo>
                <a:lnTo>
                  <a:pt x="680" y="2127"/>
                </a:lnTo>
                <a:lnTo>
                  <a:pt x="681" y="2127"/>
                </a:lnTo>
                <a:lnTo>
                  <a:pt x="684" y="2124"/>
                </a:lnTo>
                <a:lnTo>
                  <a:pt x="688" y="2122"/>
                </a:lnTo>
                <a:lnTo>
                  <a:pt x="691" y="2121"/>
                </a:lnTo>
                <a:lnTo>
                  <a:pt x="693" y="2120"/>
                </a:lnTo>
                <a:lnTo>
                  <a:pt x="694" y="2120"/>
                </a:lnTo>
                <a:lnTo>
                  <a:pt x="698" y="2117"/>
                </a:lnTo>
                <a:lnTo>
                  <a:pt x="700" y="2116"/>
                </a:lnTo>
                <a:lnTo>
                  <a:pt x="703" y="2115"/>
                </a:lnTo>
                <a:lnTo>
                  <a:pt x="706" y="2114"/>
                </a:lnTo>
                <a:lnTo>
                  <a:pt x="707" y="2112"/>
                </a:lnTo>
                <a:lnTo>
                  <a:pt x="710" y="2110"/>
                </a:lnTo>
                <a:lnTo>
                  <a:pt x="713" y="2110"/>
                </a:lnTo>
                <a:lnTo>
                  <a:pt x="714" y="2109"/>
                </a:lnTo>
                <a:lnTo>
                  <a:pt x="718" y="2108"/>
                </a:lnTo>
                <a:lnTo>
                  <a:pt x="719" y="2107"/>
                </a:lnTo>
                <a:lnTo>
                  <a:pt x="724" y="2104"/>
                </a:lnTo>
                <a:lnTo>
                  <a:pt x="726" y="2103"/>
                </a:lnTo>
                <a:lnTo>
                  <a:pt x="730" y="2102"/>
                </a:lnTo>
                <a:lnTo>
                  <a:pt x="734" y="2099"/>
                </a:lnTo>
                <a:lnTo>
                  <a:pt x="736" y="2098"/>
                </a:lnTo>
                <a:lnTo>
                  <a:pt x="738" y="2097"/>
                </a:lnTo>
                <a:lnTo>
                  <a:pt x="740" y="2096"/>
                </a:lnTo>
                <a:lnTo>
                  <a:pt x="743" y="2095"/>
                </a:lnTo>
                <a:lnTo>
                  <a:pt x="749" y="2091"/>
                </a:lnTo>
                <a:lnTo>
                  <a:pt x="750" y="2091"/>
                </a:lnTo>
                <a:lnTo>
                  <a:pt x="751" y="2094"/>
                </a:lnTo>
                <a:lnTo>
                  <a:pt x="752" y="2095"/>
                </a:lnTo>
                <a:lnTo>
                  <a:pt x="752" y="2096"/>
                </a:lnTo>
                <a:lnTo>
                  <a:pt x="755" y="2096"/>
                </a:lnTo>
                <a:lnTo>
                  <a:pt x="768" y="2110"/>
                </a:lnTo>
                <a:lnTo>
                  <a:pt x="772" y="2116"/>
                </a:lnTo>
                <a:lnTo>
                  <a:pt x="775" y="2120"/>
                </a:lnTo>
                <a:lnTo>
                  <a:pt x="782" y="2114"/>
                </a:lnTo>
                <a:lnTo>
                  <a:pt x="791" y="2117"/>
                </a:lnTo>
                <a:lnTo>
                  <a:pt x="796" y="2120"/>
                </a:lnTo>
                <a:lnTo>
                  <a:pt x="801" y="2122"/>
                </a:lnTo>
                <a:lnTo>
                  <a:pt x="808" y="2124"/>
                </a:lnTo>
                <a:lnTo>
                  <a:pt x="814" y="2127"/>
                </a:lnTo>
                <a:lnTo>
                  <a:pt x="821" y="2125"/>
                </a:lnTo>
                <a:lnTo>
                  <a:pt x="826" y="2124"/>
                </a:lnTo>
                <a:lnTo>
                  <a:pt x="831" y="2123"/>
                </a:lnTo>
                <a:lnTo>
                  <a:pt x="837" y="2122"/>
                </a:lnTo>
                <a:lnTo>
                  <a:pt x="842" y="2122"/>
                </a:lnTo>
                <a:lnTo>
                  <a:pt x="848" y="2121"/>
                </a:lnTo>
                <a:lnTo>
                  <a:pt x="852" y="2120"/>
                </a:lnTo>
                <a:lnTo>
                  <a:pt x="853" y="2120"/>
                </a:lnTo>
                <a:lnTo>
                  <a:pt x="865" y="2117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80D727F6-2E2C-A444-833F-F908AFEFF60D}"/>
              </a:ext>
            </a:extLst>
          </p:cNvPr>
          <p:cNvSpPr>
            <a:spLocks/>
          </p:cNvSpPr>
          <p:nvPr/>
        </p:nvSpPr>
        <p:spPr bwMode="auto">
          <a:xfrm>
            <a:off x="6156176" y="1131590"/>
            <a:ext cx="1643185" cy="3777556"/>
          </a:xfrm>
          <a:custGeom>
            <a:avLst/>
            <a:gdLst>
              <a:gd name="T0" fmla="*/ 931 w 1114"/>
              <a:gd name="T1" fmla="*/ 2102 h 2561"/>
              <a:gd name="T2" fmla="*/ 972 w 1114"/>
              <a:gd name="T3" fmla="*/ 2230 h 2561"/>
              <a:gd name="T4" fmla="*/ 987 w 1114"/>
              <a:gd name="T5" fmla="*/ 2292 h 2561"/>
              <a:gd name="T6" fmla="*/ 1036 w 1114"/>
              <a:gd name="T7" fmla="*/ 2355 h 2561"/>
              <a:gd name="T8" fmla="*/ 1074 w 1114"/>
              <a:gd name="T9" fmla="*/ 2408 h 2561"/>
              <a:gd name="T10" fmla="*/ 1114 w 1114"/>
              <a:gd name="T11" fmla="*/ 2434 h 2561"/>
              <a:gd name="T12" fmla="*/ 1049 w 1114"/>
              <a:gd name="T13" fmla="*/ 2478 h 2561"/>
              <a:gd name="T14" fmla="*/ 960 w 1114"/>
              <a:gd name="T15" fmla="*/ 2452 h 2561"/>
              <a:gd name="T16" fmla="*/ 901 w 1114"/>
              <a:gd name="T17" fmla="*/ 2421 h 2561"/>
              <a:gd name="T18" fmla="*/ 842 w 1114"/>
              <a:gd name="T19" fmla="*/ 2408 h 2561"/>
              <a:gd name="T20" fmla="*/ 765 w 1114"/>
              <a:gd name="T21" fmla="*/ 2388 h 2561"/>
              <a:gd name="T22" fmla="*/ 698 w 1114"/>
              <a:gd name="T23" fmla="*/ 2472 h 2561"/>
              <a:gd name="T24" fmla="*/ 604 w 1114"/>
              <a:gd name="T25" fmla="*/ 2477 h 2561"/>
              <a:gd name="T26" fmla="*/ 533 w 1114"/>
              <a:gd name="T27" fmla="*/ 2522 h 2561"/>
              <a:gd name="T28" fmla="*/ 472 w 1114"/>
              <a:gd name="T29" fmla="*/ 2550 h 2561"/>
              <a:gd name="T30" fmla="*/ 413 w 1114"/>
              <a:gd name="T31" fmla="*/ 2554 h 2561"/>
              <a:gd name="T32" fmla="*/ 389 w 1114"/>
              <a:gd name="T33" fmla="*/ 2530 h 2561"/>
              <a:gd name="T34" fmla="*/ 362 w 1114"/>
              <a:gd name="T35" fmla="*/ 2512 h 2561"/>
              <a:gd name="T36" fmla="*/ 381 w 1114"/>
              <a:gd name="T37" fmla="*/ 2465 h 2561"/>
              <a:gd name="T38" fmla="*/ 348 w 1114"/>
              <a:gd name="T39" fmla="*/ 2427 h 2561"/>
              <a:gd name="T40" fmla="*/ 303 w 1114"/>
              <a:gd name="T41" fmla="*/ 2438 h 2561"/>
              <a:gd name="T42" fmla="*/ 228 w 1114"/>
              <a:gd name="T43" fmla="*/ 2370 h 2561"/>
              <a:gd name="T44" fmla="*/ 224 w 1114"/>
              <a:gd name="T45" fmla="*/ 2264 h 2561"/>
              <a:gd name="T46" fmla="*/ 260 w 1114"/>
              <a:gd name="T47" fmla="*/ 2154 h 2561"/>
              <a:gd name="T48" fmla="*/ 318 w 1114"/>
              <a:gd name="T49" fmla="*/ 2105 h 2561"/>
              <a:gd name="T50" fmla="*/ 274 w 1114"/>
              <a:gd name="T51" fmla="*/ 1988 h 2561"/>
              <a:gd name="T52" fmla="*/ 226 w 1114"/>
              <a:gd name="T53" fmla="*/ 1910 h 2561"/>
              <a:gd name="T54" fmla="*/ 250 w 1114"/>
              <a:gd name="T55" fmla="*/ 1760 h 2561"/>
              <a:gd name="T56" fmla="*/ 340 w 1114"/>
              <a:gd name="T57" fmla="*/ 1607 h 2561"/>
              <a:gd name="T58" fmla="*/ 348 w 1114"/>
              <a:gd name="T59" fmla="*/ 1438 h 2561"/>
              <a:gd name="T60" fmla="*/ 393 w 1114"/>
              <a:gd name="T61" fmla="*/ 1277 h 2561"/>
              <a:gd name="T62" fmla="*/ 580 w 1114"/>
              <a:gd name="T63" fmla="*/ 1018 h 2561"/>
              <a:gd name="T64" fmla="*/ 466 w 1114"/>
              <a:gd name="T65" fmla="*/ 908 h 2561"/>
              <a:gd name="T66" fmla="*/ 452 w 1114"/>
              <a:gd name="T67" fmla="*/ 1064 h 2561"/>
              <a:gd name="T68" fmla="*/ 355 w 1114"/>
              <a:gd name="T69" fmla="*/ 977 h 2561"/>
              <a:gd name="T70" fmla="*/ 434 w 1114"/>
              <a:gd name="T71" fmla="*/ 815 h 2561"/>
              <a:gd name="T72" fmla="*/ 445 w 1114"/>
              <a:gd name="T73" fmla="*/ 728 h 2561"/>
              <a:gd name="T74" fmla="*/ 425 w 1114"/>
              <a:gd name="T75" fmla="*/ 545 h 2561"/>
              <a:gd name="T76" fmla="*/ 413 w 1114"/>
              <a:gd name="T77" fmla="*/ 411 h 2561"/>
              <a:gd name="T78" fmla="*/ 304 w 1114"/>
              <a:gd name="T79" fmla="*/ 375 h 2561"/>
              <a:gd name="T80" fmla="*/ 189 w 1114"/>
              <a:gd name="T81" fmla="*/ 461 h 2561"/>
              <a:gd name="T82" fmla="*/ 84 w 1114"/>
              <a:gd name="T83" fmla="*/ 318 h 2561"/>
              <a:gd name="T84" fmla="*/ 170 w 1114"/>
              <a:gd name="T85" fmla="*/ 486 h 2561"/>
              <a:gd name="T86" fmla="*/ 7 w 1114"/>
              <a:gd name="T87" fmla="*/ 420 h 2561"/>
              <a:gd name="T88" fmla="*/ 18 w 1114"/>
              <a:gd name="T89" fmla="*/ 340 h 2561"/>
              <a:gd name="T90" fmla="*/ 128 w 1114"/>
              <a:gd name="T91" fmla="*/ 249 h 2561"/>
              <a:gd name="T92" fmla="*/ 186 w 1114"/>
              <a:gd name="T93" fmla="*/ 193 h 2561"/>
              <a:gd name="T94" fmla="*/ 304 w 1114"/>
              <a:gd name="T95" fmla="*/ 28 h 2561"/>
              <a:gd name="T96" fmla="*/ 742 w 1114"/>
              <a:gd name="T97" fmla="*/ 191 h 2561"/>
              <a:gd name="T98" fmla="*/ 989 w 1114"/>
              <a:gd name="T99" fmla="*/ 999 h 2561"/>
              <a:gd name="T100" fmla="*/ 874 w 1114"/>
              <a:gd name="T101" fmla="*/ 1235 h 2561"/>
              <a:gd name="T102" fmla="*/ 758 w 1114"/>
              <a:gd name="T103" fmla="*/ 1204 h 2561"/>
              <a:gd name="T104" fmla="*/ 786 w 1114"/>
              <a:gd name="T105" fmla="*/ 1108 h 2561"/>
              <a:gd name="T106" fmla="*/ 727 w 1114"/>
              <a:gd name="T107" fmla="*/ 1100 h 2561"/>
              <a:gd name="T108" fmla="*/ 654 w 1114"/>
              <a:gd name="T109" fmla="*/ 1199 h 2561"/>
              <a:gd name="T110" fmla="*/ 601 w 1114"/>
              <a:gd name="T111" fmla="*/ 1167 h 2561"/>
              <a:gd name="T112" fmla="*/ 623 w 1114"/>
              <a:gd name="T113" fmla="*/ 1338 h 2561"/>
              <a:gd name="T114" fmla="*/ 585 w 1114"/>
              <a:gd name="T115" fmla="*/ 1433 h 2561"/>
              <a:gd name="T116" fmla="*/ 460 w 1114"/>
              <a:gd name="T117" fmla="*/ 1730 h 2561"/>
              <a:gd name="T118" fmla="*/ 533 w 1114"/>
              <a:gd name="T119" fmla="*/ 2026 h 2561"/>
              <a:gd name="T120" fmla="*/ 698 w 1114"/>
              <a:gd name="T121" fmla="*/ 2117 h 2561"/>
              <a:gd name="T122" fmla="*/ 821 w 1114"/>
              <a:gd name="T123" fmla="*/ 2125 h 2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114" h="2561">
                <a:moveTo>
                  <a:pt x="865" y="2117"/>
                </a:moveTo>
                <a:lnTo>
                  <a:pt x="872" y="2127"/>
                </a:lnTo>
                <a:lnTo>
                  <a:pt x="896" y="2155"/>
                </a:lnTo>
                <a:lnTo>
                  <a:pt x="927" y="2130"/>
                </a:lnTo>
                <a:lnTo>
                  <a:pt x="867" y="2036"/>
                </a:lnTo>
                <a:lnTo>
                  <a:pt x="868" y="2033"/>
                </a:lnTo>
                <a:lnTo>
                  <a:pt x="888" y="2024"/>
                </a:lnTo>
                <a:lnTo>
                  <a:pt x="894" y="2019"/>
                </a:lnTo>
                <a:lnTo>
                  <a:pt x="895" y="2019"/>
                </a:lnTo>
                <a:lnTo>
                  <a:pt x="896" y="2023"/>
                </a:lnTo>
                <a:lnTo>
                  <a:pt x="898" y="2026"/>
                </a:lnTo>
                <a:lnTo>
                  <a:pt x="900" y="2031"/>
                </a:lnTo>
                <a:lnTo>
                  <a:pt x="901" y="2037"/>
                </a:lnTo>
                <a:lnTo>
                  <a:pt x="902" y="2040"/>
                </a:lnTo>
                <a:lnTo>
                  <a:pt x="902" y="2041"/>
                </a:lnTo>
                <a:lnTo>
                  <a:pt x="904" y="2044"/>
                </a:lnTo>
                <a:lnTo>
                  <a:pt x="904" y="2046"/>
                </a:lnTo>
                <a:lnTo>
                  <a:pt x="904" y="2049"/>
                </a:lnTo>
                <a:lnTo>
                  <a:pt x="904" y="2051"/>
                </a:lnTo>
                <a:lnTo>
                  <a:pt x="905" y="2053"/>
                </a:lnTo>
                <a:lnTo>
                  <a:pt x="906" y="2054"/>
                </a:lnTo>
                <a:lnTo>
                  <a:pt x="911" y="2066"/>
                </a:lnTo>
                <a:lnTo>
                  <a:pt x="913" y="2070"/>
                </a:lnTo>
                <a:lnTo>
                  <a:pt x="914" y="2073"/>
                </a:lnTo>
                <a:lnTo>
                  <a:pt x="917" y="2077"/>
                </a:lnTo>
                <a:lnTo>
                  <a:pt x="918" y="2082"/>
                </a:lnTo>
                <a:lnTo>
                  <a:pt x="921" y="2086"/>
                </a:lnTo>
                <a:lnTo>
                  <a:pt x="922" y="2091"/>
                </a:lnTo>
                <a:lnTo>
                  <a:pt x="924" y="2095"/>
                </a:lnTo>
                <a:lnTo>
                  <a:pt x="925" y="2097"/>
                </a:lnTo>
                <a:lnTo>
                  <a:pt x="927" y="2099"/>
                </a:lnTo>
                <a:lnTo>
                  <a:pt x="928" y="2101"/>
                </a:lnTo>
                <a:lnTo>
                  <a:pt x="931" y="2102"/>
                </a:lnTo>
                <a:lnTo>
                  <a:pt x="934" y="2103"/>
                </a:lnTo>
                <a:lnTo>
                  <a:pt x="935" y="2104"/>
                </a:lnTo>
                <a:lnTo>
                  <a:pt x="940" y="2104"/>
                </a:lnTo>
                <a:lnTo>
                  <a:pt x="945" y="2104"/>
                </a:lnTo>
                <a:lnTo>
                  <a:pt x="951" y="2103"/>
                </a:lnTo>
                <a:lnTo>
                  <a:pt x="953" y="2103"/>
                </a:lnTo>
                <a:lnTo>
                  <a:pt x="959" y="2104"/>
                </a:lnTo>
                <a:lnTo>
                  <a:pt x="985" y="2109"/>
                </a:lnTo>
                <a:lnTo>
                  <a:pt x="984" y="2112"/>
                </a:lnTo>
                <a:lnTo>
                  <a:pt x="984" y="2116"/>
                </a:lnTo>
                <a:lnTo>
                  <a:pt x="984" y="2121"/>
                </a:lnTo>
                <a:lnTo>
                  <a:pt x="984" y="2127"/>
                </a:lnTo>
                <a:lnTo>
                  <a:pt x="983" y="2141"/>
                </a:lnTo>
                <a:lnTo>
                  <a:pt x="982" y="2160"/>
                </a:lnTo>
                <a:lnTo>
                  <a:pt x="982" y="2161"/>
                </a:lnTo>
                <a:lnTo>
                  <a:pt x="980" y="2163"/>
                </a:lnTo>
                <a:lnTo>
                  <a:pt x="979" y="2173"/>
                </a:lnTo>
                <a:lnTo>
                  <a:pt x="979" y="2180"/>
                </a:lnTo>
                <a:lnTo>
                  <a:pt x="978" y="2188"/>
                </a:lnTo>
                <a:lnTo>
                  <a:pt x="977" y="2195"/>
                </a:lnTo>
                <a:lnTo>
                  <a:pt x="976" y="2198"/>
                </a:lnTo>
                <a:lnTo>
                  <a:pt x="974" y="2205"/>
                </a:lnTo>
                <a:lnTo>
                  <a:pt x="974" y="2206"/>
                </a:lnTo>
                <a:lnTo>
                  <a:pt x="973" y="2211"/>
                </a:lnTo>
                <a:lnTo>
                  <a:pt x="973" y="2214"/>
                </a:lnTo>
                <a:lnTo>
                  <a:pt x="972" y="2217"/>
                </a:lnTo>
                <a:lnTo>
                  <a:pt x="972" y="2219"/>
                </a:lnTo>
                <a:lnTo>
                  <a:pt x="972" y="2222"/>
                </a:lnTo>
                <a:lnTo>
                  <a:pt x="972" y="2224"/>
                </a:lnTo>
                <a:lnTo>
                  <a:pt x="972" y="2226"/>
                </a:lnTo>
                <a:lnTo>
                  <a:pt x="972" y="2227"/>
                </a:lnTo>
                <a:lnTo>
                  <a:pt x="972" y="2228"/>
                </a:lnTo>
                <a:lnTo>
                  <a:pt x="972" y="2230"/>
                </a:lnTo>
                <a:lnTo>
                  <a:pt x="972" y="2232"/>
                </a:lnTo>
                <a:lnTo>
                  <a:pt x="973" y="2235"/>
                </a:lnTo>
                <a:lnTo>
                  <a:pt x="973" y="2237"/>
                </a:lnTo>
                <a:lnTo>
                  <a:pt x="973" y="2239"/>
                </a:lnTo>
                <a:lnTo>
                  <a:pt x="974" y="2243"/>
                </a:lnTo>
                <a:lnTo>
                  <a:pt x="974" y="2247"/>
                </a:lnTo>
                <a:lnTo>
                  <a:pt x="976" y="2251"/>
                </a:lnTo>
                <a:lnTo>
                  <a:pt x="976" y="2253"/>
                </a:lnTo>
                <a:lnTo>
                  <a:pt x="977" y="2254"/>
                </a:lnTo>
                <a:lnTo>
                  <a:pt x="977" y="2257"/>
                </a:lnTo>
                <a:lnTo>
                  <a:pt x="978" y="2259"/>
                </a:lnTo>
                <a:lnTo>
                  <a:pt x="978" y="2260"/>
                </a:lnTo>
                <a:lnTo>
                  <a:pt x="978" y="2261"/>
                </a:lnTo>
                <a:lnTo>
                  <a:pt x="978" y="2264"/>
                </a:lnTo>
                <a:lnTo>
                  <a:pt x="979" y="2266"/>
                </a:lnTo>
                <a:lnTo>
                  <a:pt x="979" y="2267"/>
                </a:lnTo>
                <a:lnTo>
                  <a:pt x="979" y="2269"/>
                </a:lnTo>
                <a:lnTo>
                  <a:pt x="979" y="2270"/>
                </a:lnTo>
                <a:lnTo>
                  <a:pt x="979" y="2271"/>
                </a:lnTo>
                <a:lnTo>
                  <a:pt x="980" y="2273"/>
                </a:lnTo>
                <a:lnTo>
                  <a:pt x="980" y="2276"/>
                </a:lnTo>
                <a:lnTo>
                  <a:pt x="980" y="2277"/>
                </a:lnTo>
                <a:lnTo>
                  <a:pt x="982" y="2278"/>
                </a:lnTo>
                <a:lnTo>
                  <a:pt x="982" y="2279"/>
                </a:lnTo>
                <a:lnTo>
                  <a:pt x="982" y="2280"/>
                </a:lnTo>
                <a:lnTo>
                  <a:pt x="983" y="2282"/>
                </a:lnTo>
                <a:lnTo>
                  <a:pt x="983" y="2283"/>
                </a:lnTo>
                <a:lnTo>
                  <a:pt x="983" y="2284"/>
                </a:lnTo>
                <a:lnTo>
                  <a:pt x="984" y="2284"/>
                </a:lnTo>
                <a:lnTo>
                  <a:pt x="984" y="2286"/>
                </a:lnTo>
                <a:lnTo>
                  <a:pt x="985" y="2289"/>
                </a:lnTo>
                <a:lnTo>
                  <a:pt x="986" y="2291"/>
                </a:lnTo>
                <a:lnTo>
                  <a:pt x="987" y="2292"/>
                </a:lnTo>
                <a:lnTo>
                  <a:pt x="989" y="2295"/>
                </a:lnTo>
                <a:lnTo>
                  <a:pt x="990" y="2296"/>
                </a:lnTo>
                <a:lnTo>
                  <a:pt x="991" y="2298"/>
                </a:lnTo>
                <a:lnTo>
                  <a:pt x="992" y="2301"/>
                </a:lnTo>
                <a:lnTo>
                  <a:pt x="993" y="2303"/>
                </a:lnTo>
                <a:lnTo>
                  <a:pt x="995" y="2304"/>
                </a:lnTo>
                <a:lnTo>
                  <a:pt x="996" y="2305"/>
                </a:lnTo>
                <a:lnTo>
                  <a:pt x="997" y="2306"/>
                </a:lnTo>
                <a:lnTo>
                  <a:pt x="999" y="2308"/>
                </a:lnTo>
                <a:lnTo>
                  <a:pt x="1003" y="2310"/>
                </a:lnTo>
                <a:lnTo>
                  <a:pt x="1006" y="2311"/>
                </a:lnTo>
                <a:lnTo>
                  <a:pt x="1008" y="2312"/>
                </a:lnTo>
                <a:lnTo>
                  <a:pt x="1010" y="2314"/>
                </a:lnTo>
                <a:lnTo>
                  <a:pt x="1011" y="2315"/>
                </a:lnTo>
                <a:lnTo>
                  <a:pt x="1014" y="2316"/>
                </a:lnTo>
                <a:lnTo>
                  <a:pt x="1016" y="2318"/>
                </a:lnTo>
                <a:lnTo>
                  <a:pt x="1017" y="2318"/>
                </a:lnTo>
                <a:lnTo>
                  <a:pt x="1021" y="2322"/>
                </a:lnTo>
                <a:lnTo>
                  <a:pt x="1022" y="2324"/>
                </a:lnTo>
                <a:lnTo>
                  <a:pt x="1023" y="2327"/>
                </a:lnTo>
                <a:lnTo>
                  <a:pt x="1024" y="2328"/>
                </a:lnTo>
                <a:lnTo>
                  <a:pt x="1024" y="2329"/>
                </a:lnTo>
                <a:lnTo>
                  <a:pt x="1027" y="2331"/>
                </a:lnTo>
                <a:lnTo>
                  <a:pt x="1027" y="2332"/>
                </a:lnTo>
                <a:lnTo>
                  <a:pt x="1028" y="2335"/>
                </a:lnTo>
                <a:lnTo>
                  <a:pt x="1029" y="2337"/>
                </a:lnTo>
                <a:lnTo>
                  <a:pt x="1029" y="2338"/>
                </a:lnTo>
                <a:lnTo>
                  <a:pt x="1030" y="2340"/>
                </a:lnTo>
                <a:lnTo>
                  <a:pt x="1030" y="2342"/>
                </a:lnTo>
                <a:lnTo>
                  <a:pt x="1031" y="2344"/>
                </a:lnTo>
                <a:lnTo>
                  <a:pt x="1032" y="2345"/>
                </a:lnTo>
                <a:lnTo>
                  <a:pt x="1035" y="2354"/>
                </a:lnTo>
                <a:lnTo>
                  <a:pt x="1036" y="2355"/>
                </a:lnTo>
                <a:lnTo>
                  <a:pt x="1038" y="2360"/>
                </a:lnTo>
                <a:lnTo>
                  <a:pt x="1038" y="2361"/>
                </a:lnTo>
                <a:lnTo>
                  <a:pt x="1041" y="2364"/>
                </a:lnTo>
                <a:lnTo>
                  <a:pt x="1042" y="2367"/>
                </a:lnTo>
                <a:lnTo>
                  <a:pt x="1043" y="2368"/>
                </a:lnTo>
                <a:lnTo>
                  <a:pt x="1044" y="2371"/>
                </a:lnTo>
                <a:lnTo>
                  <a:pt x="1047" y="2375"/>
                </a:lnTo>
                <a:lnTo>
                  <a:pt x="1047" y="2376"/>
                </a:lnTo>
                <a:lnTo>
                  <a:pt x="1049" y="2380"/>
                </a:lnTo>
                <a:lnTo>
                  <a:pt x="1049" y="2382"/>
                </a:lnTo>
                <a:lnTo>
                  <a:pt x="1050" y="2383"/>
                </a:lnTo>
                <a:lnTo>
                  <a:pt x="1051" y="2385"/>
                </a:lnTo>
                <a:lnTo>
                  <a:pt x="1053" y="2387"/>
                </a:lnTo>
                <a:lnTo>
                  <a:pt x="1054" y="2388"/>
                </a:lnTo>
                <a:lnTo>
                  <a:pt x="1054" y="2389"/>
                </a:lnTo>
                <a:lnTo>
                  <a:pt x="1055" y="2392"/>
                </a:lnTo>
                <a:lnTo>
                  <a:pt x="1056" y="2393"/>
                </a:lnTo>
                <a:lnTo>
                  <a:pt x="1057" y="2394"/>
                </a:lnTo>
                <a:lnTo>
                  <a:pt x="1058" y="2395"/>
                </a:lnTo>
                <a:lnTo>
                  <a:pt x="1060" y="2395"/>
                </a:lnTo>
                <a:lnTo>
                  <a:pt x="1060" y="2396"/>
                </a:lnTo>
                <a:lnTo>
                  <a:pt x="1061" y="2398"/>
                </a:lnTo>
                <a:lnTo>
                  <a:pt x="1062" y="2399"/>
                </a:lnTo>
                <a:lnTo>
                  <a:pt x="1063" y="2400"/>
                </a:lnTo>
                <a:lnTo>
                  <a:pt x="1064" y="2400"/>
                </a:lnTo>
                <a:lnTo>
                  <a:pt x="1066" y="2402"/>
                </a:lnTo>
                <a:lnTo>
                  <a:pt x="1067" y="2403"/>
                </a:lnTo>
                <a:lnTo>
                  <a:pt x="1068" y="2405"/>
                </a:lnTo>
                <a:lnTo>
                  <a:pt x="1069" y="2406"/>
                </a:lnTo>
                <a:lnTo>
                  <a:pt x="1070" y="2406"/>
                </a:lnTo>
                <a:lnTo>
                  <a:pt x="1070" y="2407"/>
                </a:lnTo>
                <a:lnTo>
                  <a:pt x="1071" y="2407"/>
                </a:lnTo>
                <a:lnTo>
                  <a:pt x="1074" y="2408"/>
                </a:lnTo>
                <a:lnTo>
                  <a:pt x="1075" y="2409"/>
                </a:lnTo>
                <a:lnTo>
                  <a:pt x="1077" y="2411"/>
                </a:lnTo>
                <a:lnTo>
                  <a:pt x="1077" y="2411"/>
                </a:lnTo>
                <a:lnTo>
                  <a:pt x="1077" y="2412"/>
                </a:lnTo>
                <a:lnTo>
                  <a:pt x="1079" y="2412"/>
                </a:lnTo>
                <a:lnTo>
                  <a:pt x="1080" y="2413"/>
                </a:lnTo>
                <a:lnTo>
                  <a:pt x="1081" y="2413"/>
                </a:lnTo>
                <a:lnTo>
                  <a:pt x="1082" y="2413"/>
                </a:lnTo>
                <a:lnTo>
                  <a:pt x="1083" y="2414"/>
                </a:lnTo>
                <a:lnTo>
                  <a:pt x="1086" y="2414"/>
                </a:lnTo>
                <a:lnTo>
                  <a:pt x="1087" y="2415"/>
                </a:lnTo>
                <a:lnTo>
                  <a:pt x="1089" y="2415"/>
                </a:lnTo>
                <a:lnTo>
                  <a:pt x="1090" y="2415"/>
                </a:lnTo>
                <a:lnTo>
                  <a:pt x="1092" y="2416"/>
                </a:lnTo>
                <a:lnTo>
                  <a:pt x="1093" y="2416"/>
                </a:lnTo>
                <a:lnTo>
                  <a:pt x="1094" y="2418"/>
                </a:lnTo>
                <a:lnTo>
                  <a:pt x="1095" y="2418"/>
                </a:lnTo>
                <a:lnTo>
                  <a:pt x="1097" y="2419"/>
                </a:lnTo>
                <a:lnTo>
                  <a:pt x="1100" y="2420"/>
                </a:lnTo>
                <a:lnTo>
                  <a:pt x="1102" y="2421"/>
                </a:lnTo>
                <a:lnTo>
                  <a:pt x="1105" y="2422"/>
                </a:lnTo>
                <a:lnTo>
                  <a:pt x="1106" y="2424"/>
                </a:lnTo>
                <a:lnTo>
                  <a:pt x="1107" y="2424"/>
                </a:lnTo>
                <a:lnTo>
                  <a:pt x="1108" y="2424"/>
                </a:lnTo>
                <a:lnTo>
                  <a:pt x="1108" y="2425"/>
                </a:lnTo>
                <a:lnTo>
                  <a:pt x="1109" y="2426"/>
                </a:lnTo>
                <a:lnTo>
                  <a:pt x="1110" y="2427"/>
                </a:lnTo>
                <a:lnTo>
                  <a:pt x="1112" y="2428"/>
                </a:lnTo>
                <a:lnTo>
                  <a:pt x="1113" y="2429"/>
                </a:lnTo>
                <a:lnTo>
                  <a:pt x="1113" y="2431"/>
                </a:lnTo>
                <a:lnTo>
                  <a:pt x="1113" y="2432"/>
                </a:lnTo>
                <a:lnTo>
                  <a:pt x="1114" y="2433"/>
                </a:lnTo>
                <a:lnTo>
                  <a:pt x="1114" y="2434"/>
                </a:lnTo>
                <a:lnTo>
                  <a:pt x="1114" y="2435"/>
                </a:lnTo>
                <a:lnTo>
                  <a:pt x="1114" y="2438"/>
                </a:lnTo>
                <a:lnTo>
                  <a:pt x="1114" y="2439"/>
                </a:lnTo>
                <a:lnTo>
                  <a:pt x="1114" y="2440"/>
                </a:lnTo>
                <a:lnTo>
                  <a:pt x="1114" y="2441"/>
                </a:lnTo>
                <a:lnTo>
                  <a:pt x="1114" y="2444"/>
                </a:lnTo>
                <a:lnTo>
                  <a:pt x="1113" y="2445"/>
                </a:lnTo>
                <a:lnTo>
                  <a:pt x="1113" y="2447"/>
                </a:lnTo>
                <a:lnTo>
                  <a:pt x="1112" y="2448"/>
                </a:lnTo>
                <a:lnTo>
                  <a:pt x="1112" y="2450"/>
                </a:lnTo>
                <a:lnTo>
                  <a:pt x="1110" y="2451"/>
                </a:lnTo>
                <a:lnTo>
                  <a:pt x="1110" y="2452"/>
                </a:lnTo>
                <a:lnTo>
                  <a:pt x="1109" y="2453"/>
                </a:lnTo>
                <a:lnTo>
                  <a:pt x="1108" y="2454"/>
                </a:lnTo>
                <a:lnTo>
                  <a:pt x="1107" y="2455"/>
                </a:lnTo>
                <a:lnTo>
                  <a:pt x="1106" y="2457"/>
                </a:lnTo>
                <a:lnTo>
                  <a:pt x="1106" y="2457"/>
                </a:lnTo>
                <a:lnTo>
                  <a:pt x="1106" y="2458"/>
                </a:lnTo>
                <a:lnTo>
                  <a:pt x="1103" y="2459"/>
                </a:lnTo>
                <a:lnTo>
                  <a:pt x="1101" y="2461"/>
                </a:lnTo>
                <a:lnTo>
                  <a:pt x="1097" y="2464"/>
                </a:lnTo>
                <a:lnTo>
                  <a:pt x="1094" y="2466"/>
                </a:lnTo>
                <a:lnTo>
                  <a:pt x="1090" y="2468"/>
                </a:lnTo>
                <a:lnTo>
                  <a:pt x="1087" y="2470"/>
                </a:lnTo>
                <a:lnTo>
                  <a:pt x="1086" y="2471"/>
                </a:lnTo>
                <a:lnTo>
                  <a:pt x="1084" y="2472"/>
                </a:lnTo>
                <a:lnTo>
                  <a:pt x="1082" y="2473"/>
                </a:lnTo>
                <a:lnTo>
                  <a:pt x="1077" y="2474"/>
                </a:lnTo>
                <a:lnTo>
                  <a:pt x="1066" y="2476"/>
                </a:lnTo>
                <a:lnTo>
                  <a:pt x="1061" y="2477"/>
                </a:lnTo>
                <a:lnTo>
                  <a:pt x="1057" y="2477"/>
                </a:lnTo>
                <a:lnTo>
                  <a:pt x="1054" y="2478"/>
                </a:lnTo>
                <a:lnTo>
                  <a:pt x="1049" y="2478"/>
                </a:lnTo>
                <a:lnTo>
                  <a:pt x="1040" y="2478"/>
                </a:lnTo>
                <a:lnTo>
                  <a:pt x="1032" y="2479"/>
                </a:lnTo>
                <a:lnTo>
                  <a:pt x="1025" y="2479"/>
                </a:lnTo>
                <a:lnTo>
                  <a:pt x="1022" y="2479"/>
                </a:lnTo>
                <a:lnTo>
                  <a:pt x="1021" y="2479"/>
                </a:lnTo>
                <a:lnTo>
                  <a:pt x="1018" y="2479"/>
                </a:lnTo>
                <a:lnTo>
                  <a:pt x="1016" y="2480"/>
                </a:lnTo>
                <a:lnTo>
                  <a:pt x="1012" y="2480"/>
                </a:lnTo>
                <a:lnTo>
                  <a:pt x="1010" y="2480"/>
                </a:lnTo>
                <a:lnTo>
                  <a:pt x="1009" y="2480"/>
                </a:lnTo>
                <a:lnTo>
                  <a:pt x="1006" y="2480"/>
                </a:lnTo>
                <a:lnTo>
                  <a:pt x="1005" y="2480"/>
                </a:lnTo>
                <a:lnTo>
                  <a:pt x="1003" y="2478"/>
                </a:lnTo>
                <a:lnTo>
                  <a:pt x="1000" y="2477"/>
                </a:lnTo>
                <a:lnTo>
                  <a:pt x="998" y="2476"/>
                </a:lnTo>
                <a:lnTo>
                  <a:pt x="996" y="2473"/>
                </a:lnTo>
                <a:lnTo>
                  <a:pt x="993" y="2472"/>
                </a:lnTo>
                <a:lnTo>
                  <a:pt x="992" y="2471"/>
                </a:lnTo>
                <a:lnTo>
                  <a:pt x="990" y="2470"/>
                </a:lnTo>
                <a:lnTo>
                  <a:pt x="987" y="2468"/>
                </a:lnTo>
                <a:lnTo>
                  <a:pt x="986" y="2467"/>
                </a:lnTo>
                <a:lnTo>
                  <a:pt x="982" y="2465"/>
                </a:lnTo>
                <a:lnTo>
                  <a:pt x="978" y="2463"/>
                </a:lnTo>
                <a:lnTo>
                  <a:pt x="976" y="2461"/>
                </a:lnTo>
                <a:lnTo>
                  <a:pt x="973" y="2460"/>
                </a:lnTo>
                <a:lnTo>
                  <a:pt x="971" y="2458"/>
                </a:lnTo>
                <a:lnTo>
                  <a:pt x="969" y="2457"/>
                </a:lnTo>
                <a:lnTo>
                  <a:pt x="967" y="2457"/>
                </a:lnTo>
                <a:lnTo>
                  <a:pt x="965" y="2455"/>
                </a:lnTo>
                <a:lnTo>
                  <a:pt x="964" y="2454"/>
                </a:lnTo>
                <a:lnTo>
                  <a:pt x="964" y="2454"/>
                </a:lnTo>
                <a:lnTo>
                  <a:pt x="963" y="2453"/>
                </a:lnTo>
                <a:lnTo>
                  <a:pt x="960" y="2452"/>
                </a:lnTo>
                <a:lnTo>
                  <a:pt x="957" y="2452"/>
                </a:lnTo>
                <a:lnTo>
                  <a:pt x="956" y="2452"/>
                </a:lnTo>
                <a:lnTo>
                  <a:pt x="954" y="2451"/>
                </a:lnTo>
                <a:lnTo>
                  <a:pt x="950" y="2450"/>
                </a:lnTo>
                <a:lnTo>
                  <a:pt x="948" y="2450"/>
                </a:lnTo>
                <a:lnTo>
                  <a:pt x="947" y="2448"/>
                </a:lnTo>
                <a:lnTo>
                  <a:pt x="946" y="2447"/>
                </a:lnTo>
                <a:lnTo>
                  <a:pt x="945" y="2446"/>
                </a:lnTo>
                <a:lnTo>
                  <a:pt x="944" y="2445"/>
                </a:lnTo>
                <a:lnTo>
                  <a:pt x="943" y="2442"/>
                </a:lnTo>
                <a:lnTo>
                  <a:pt x="941" y="2442"/>
                </a:lnTo>
                <a:lnTo>
                  <a:pt x="941" y="2441"/>
                </a:lnTo>
                <a:lnTo>
                  <a:pt x="940" y="2440"/>
                </a:lnTo>
                <a:lnTo>
                  <a:pt x="939" y="2440"/>
                </a:lnTo>
                <a:lnTo>
                  <a:pt x="938" y="2439"/>
                </a:lnTo>
                <a:lnTo>
                  <a:pt x="937" y="2439"/>
                </a:lnTo>
                <a:lnTo>
                  <a:pt x="935" y="2438"/>
                </a:lnTo>
                <a:lnTo>
                  <a:pt x="934" y="2437"/>
                </a:lnTo>
                <a:lnTo>
                  <a:pt x="931" y="2435"/>
                </a:lnTo>
                <a:lnTo>
                  <a:pt x="928" y="2434"/>
                </a:lnTo>
                <a:lnTo>
                  <a:pt x="927" y="2433"/>
                </a:lnTo>
                <a:lnTo>
                  <a:pt x="920" y="2428"/>
                </a:lnTo>
                <a:lnTo>
                  <a:pt x="919" y="2428"/>
                </a:lnTo>
                <a:lnTo>
                  <a:pt x="918" y="2427"/>
                </a:lnTo>
                <a:lnTo>
                  <a:pt x="915" y="2426"/>
                </a:lnTo>
                <a:lnTo>
                  <a:pt x="914" y="2425"/>
                </a:lnTo>
                <a:lnTo>
                  <a:pt x="913" y="2425"/>
                </a:lnTo>
                <a:lnTo>
                  <a:pt x="912" y="2425"/>
                </a:lnTo>
                <a:lnTo>
                  <a:pt x="911" y="2424"/>
                </a:lnTo>
                <a:lnTo>
                  <a:pt x="908" y="2424"/>
                </a:lnTo>
                <a:lnTo>
                  <a:pt x="907" y="2424"/>
                </a:lnTo>
                <a:lnTo>
                  <a:pt x="905" y="2422"/>
                </a:lnTo>
                <a:lnTo>
                  <a:pt x="901" y="2421"/>
                </a:lnTo>
                <a:lnTo>
                  <a:pt x="900" y="2420"/>
                </a:lnTo>
                <a:lnTo>
                  <a:pt x="899" y="2420"/>
                </a:lnTo>
                <a:lnTo>
                  <a:pt x="898" y="2420"/>
                </a:lnTo>
                <a:lnTo>
                  <a:pt x="896" y="2420"/>
                </a:lnTo>
                <a:lnTo>
                  <a:pt x="895" y="2420"/>
                </a:lnTo>
                <a:lnTo>
                  <a:pt x="894" y="2420"/>
                </a:lnTo>
                <a:lnTo>
                  <a:pt x="893" y="2421"/>
                </a:lnTo>
                <a:lnTo>
                  <a:pt x="891" y="2422"/>
                </a:lnTo>
                <a:lnTo>
                  <a:pt x="888" y="2424"/>
                </a:lnTo>
                <a:lnTo>
                  <a:pt x="886" y="2424"/>
                </a:lnTo>
                <a:lnTo>
                  <a:pt x="885" y="2425"/>
                </a:lnTo>
                <a:lnTo>
                  <a:pt x="882" y="2425"/>
                </a:lnTo>
                <a:lnTo>
                  <a:pt x="882" y="2426"/>
                </a:lnTo>
                <a:lnTo>
                  <a:pt x="881" y="2426"/>
                </a:lnTo>
                <a:lnTo>
                  <a:pt x="880" y="2425"/>
                </a:lnTo>
                <a:lnTo>
                  <a:pt x="879" y="2425"/>
                </a:lnTo>
                <a:lnTo>
                  <a:pt x="878" y="2424"/>
                </a:lnTo>
                <a:lnTo>
                  <a:pt x="874" y="2424"/>
                </a:lnTo>
                <a:lnTo>
                  <a:pt x="873" y="2422"/>
                </a:lnTo>
                <a:lnTo>
                  <a:pt x="869" y="2421"/>
                </a:lnTo>
                <a:lnTo>
                  <a:pt x="867" y="2420"/>
                </a:lnTo>
                <a:lnTo>
                  <a:pt x="865" y="2420"/>
                </a:lnTo>
                <a:lnTo>
                  <a:pt x="861" y="2418"/>
                </a:lnTo>
                <a:lnTo>
                  <a:pt x="857" y="2416"/>
                </a:lnTo>
                <a:lnTo>
                  <a:pt x="855" y="2415"/>
                </a:lnTo>
                <a:lnTo>
                  <a:pt x="854" y="2415"/>
                </a:lnTo>
                <a:lnTo>
                  <a:pt x="850" y="2414"/>
                </a:lnTo>
                <a:lnTo>
                  <a:pt x="848" y="2413"/>
                </a:lnTo>
                <a:lnTo>
                  <a:pt x="847" y="2412"/>
                </a:lnTo>
                <a:lnTo>
                  <a:pt x="846" y="2411"/>
                </a:lnTo>
                <a:lnTo>
                  <a:pt x="844" y="2411"/>
                </a:lnTo>
                <a:lnTo>
                  <a:pt x="843" y="2409"/>
                </a:lnTo>
                <a:lnTo>
                  <a:pt x="842" y="2408"/>
                </a:lnTo>
                <a:lnTo>
                  <a:pt x="840" y="2406"/>
                </a:lnTo>
                <a:lnTo>
                  <a:pt x="840" y="2405"/>
                </a:lnTo>
                <a:lnTo>
                  <a:pt x="837" y="2402"/>
                </a:lnTo>
                <a:lnTo>
                  <a:pt x="835" y="2400"/>
                </a:lnTo>
                <a:lnTo>
                  <a:pt x="835" y="2399"/>
                </a:lnTo>
                <a:lnTo>
                  <a:pt x="833" y="2396"/>
                </a:lnTo>
                <a:lnTo>
                  <a:pt x="833" y="2395"/>
                </a:lnTo>
                <a:lnTo>
                  <a:pt x="831" y="2393"/>
                </a:lnTo>
                <a:lnTo>
                  <a:pt x="829" y="2389"/>
                </a:lnTo>
                <a:lnTo>
                  <a:pt x="829" y="2388"/>
                </a:lnTo>
                <a:lnTo>
                  <a:pt x="828" y="2387"/>
                </a:lnTo>
                <a:lnTo>
                  <a:pt x="827" y="2386"/>
                </a:lnTo>
                <a:lnTo>
                  <a:pt x="827" y="2385"/>
                </a:lnTo>
                <a:lnTo>
                  <a:pt x="826" y="2385"/>
                </a:lnTo>
                <a:lnTo>
                  <a:pt x="824" y="2385"/>
                </a:lnTo>
                <a:lnTo>
                  <a:pt x="823" y="2385"/>
                </a:lnTo>
                <a:lnTo>
                  <a:pt x="822" y="2385"/>
                </a:lnTo>
                <a:lnTo>
                  <a:pt x="822" y="2385"/>
                </a:lnTo>
                <a:lnTo>
                  <a:pt x="816" y="2385"/>
                </a:lnTo>
                <a:lnTo>
                  <a:pt x="808" y="2386"/>
                </a:lnTo>
                <a:lnTo>
                  <a:pt x="807" y="2386"/>
                </a:lnTo>
                <a:lnTo>
                  <a:pt x="802" y="2387"/>
                </a:lnTo>
                <a:lnTo>
                  <a:pt x="797" y="2387"/>
                </a:lnTo>
                <a:lnTo>
                  <a:pt x="794" y="2387"/>
                </a:lnTo>
                <a:lnTo>
                  <a:pt x="791" y="2387"/>
                </a:lnTo>
                <a:lnTo>
                  <a:pt x="788" y="2386"/>
                </a:lnTo>
                <a:lnTo>
                  <a:pt x="781" y="2385"/>
                </a:lnTo>
                <a:lnTo>
                  <a:pt x="779" y="2389"/>
                </a:lnTo>
                <a:lnTo>
                  <a:pt x="776" y="2388"/>
                </a:lnTo>
                <a:lnTo>
                  <a:pt x="772" y="2388"/>
                </a:lnTo>
                <a:lnTo>
                  <a:pt x="770" y="2388"/>
                </a:lnTo>
                <a:lnTo>
                  <a:pt x="768" y="2388"/>
                </a:lnTo>
                <a:lnTo>
                  <a:pt x="765" y="2388"/>
                </a:lnTo>
                <a:lnTo>
                  <a:pt x="764" y="2389"/>
                </a:lnTo>
                <a:lnTo>
                  <a:pt x="762" y="2390"/>
                </a:lnTo>
                <a:lnTo>
                  <a:pt x="759" y="2392"/>
                </a:lnTo>
                <a:lnTo>
                  <a:pt x="758" y="2394"/>
                </a:lnTo>
                <a:lnTo>
                  <a:pt x="756" y="2395"/>
                </a:lnTo>
                <a:lnTo>
                  <a:pt x="758" y="2398"/>
                </a:lnTo>
                <a:lnTo>
                  <a:pt x="765" y="2405"/>
                </a:lnTo>
                <a:lnTo>
                  <a:pt x="773" y="2407"/>
                </a:lnTo>
                <a:lnTo>
                  <a:pt x="775" y="2407"/>
                </a:lnTo>
                <a:lnTo>
                  <a:pt x="772" y="2422"/>
                </a:lnTo>
                <a:lnTo>
                  <a:pt x="766" y="2446"/>
                </a:lnTo>
                <a:lnTo>
                  <a:pt x="765" y="2446"/>
                </a:lnTo>
                <a:lnTo>
                  <a:pt x="759" y="2448"/>
                </a:lnTo>
                <a:lnTo>
                  <a:pt x="751" y="2452"/>
                </a:lnTo>
                <a:lnTo>
                  <a:pt x="749" y="2452"/>
                </a:lnTo>
                <a:lnTo>
                  <a:pt x="746" y="2452"/>
                </a:lnTo>
                <a:lnTo>
                  <a:pt x="745" y="2453"/>
                </a:lnTo>
                <a:lnTo>
                  <a:pt x="742" y="2454"/>
                </a:lnTo>
                <a:lnTo>
                  <a:pt x="736" y="2457"/>
                </a:lnTo>
                <a:lnTo>
                  <a:pt x="734" y="2458"/>
                </a:lnTo>
                <a:lnTo>
                  <a:pt x="731" y="2459"/>
                </a:lnTo>
                <a:lnTo>
                  <a:pt x="726" y="2461"/>
                </a:lnTo>
                <a:lnTo>
                  <a:pt x="725" y="2461"/>
                </a:lnTo>
                <a:lnTo>
                  <a:pt x="724" y="2461"/>
                </a:lnTo>
                <a:lnTo>
                  <a:pt x="719" y="2464"/>
                </a:lnTo>
                <a:lnTo>
                  <a:pt x="716" y="2465"/>
                </a:lnTo>
                <a:lnTo>
                  <a:pt x="712" y="2466"/>
                </a:lnTo>
                <a:lnTo>
                  <a:pt x="708" y="2468"/>
                </a:lnTo>
                <a:lnTo>
                  <a:pt x="706" y="2470"/>
                </a:lnTo>
                <a:lnTo>
                  <a:pt x="705" y="2470"/>
                </a:lnTo>
                <a:lnTo>
                  <a:pt x="703" y="2471"/>
                </a:lnTo>
                <a:lnTo>
                  <a:pt x="700" y="2471"/>
                </a:lnTo>
                <a:lnTo>
                  <a:pt x="698" y="2472"/>
                </a:lnTo>
                <a:lnTo>
                  <a:pt x="697" y="2472"/>
                </a:lnTo>
                <a:lnTo>
                  <a:pt x="694" y="2472"/>
                </a:lnTo>
                <a:lnTo>
                  <a:pt x="692" y="2472"/>
                </a:lnTo>
                <a:lnTo>
                  <a:pt x="687" y="2472"/>
                </a:lnTo>
                <a:lnTo>
                  <a:pt x="684" y="2472"/>
                </a:lnTo>
                <a:lnTo>
                  <a:pt x="680" y="2472"/>
                </a:lnTo>
                <a:lnTo>
                  <a:pt x="679" y="2471"/>
                </a:lnTo>
                <a:lnTo>
                  <a:pt x="675" y="2471"/>
                </a:lnTo>
                <a:lnTo>
                  <a:pt x="674" y="2471"/>
                </a:lnTo>
                <a:lnTo>
                  <a:pt x="671" y="2471"/>
                </a:lnTo>
                <a:lnTo>
                  <a:pt x="669" y="2471"/>
                </a:lnTo>
                <a:lnTo>
                  <a:pt x="668" y="2471"/>
                </a:lnTo>
                <a:lnTo>
                  <a:pt x="666" y="2471"/>
                </a:lnTo>
                <a:lnTo>
                  <a:pt x="664" y="2471"/>
                </a:lnTo>
                <a:lnTo>
                  <a:pt x="661" y="2472"/>
                </a:lnTo>
                <a:lnTo>
                  <a:pt x="659" y="2473"/>
                </a:lnTo>
                <a:lnTo>
                  <a:pt x="656" y="2473"/>
                </a:lnTo>
                <a:lnTo>
                  <a:pt x="655" y="2474"/>
                </a:lnTo>
                <a:lnTo>
                  <a:pt x="653" y="2474"/>
                </a:lnTo>
                <a:lnTo>
                  <a:pt x="652" y="2476"/>
                </a:lnTo>
                <a:lnTo>
                  <a:pt x="652" y="2476"/>
                </a:lnTo>
                <a:lnTo>
                  <a:pt x="649" y="2476"/>
                </a:lnTo>
                <a:lnTo>
                  <a:pt x="645" y="2476"/>
                </a:lnTo>
                <a:lnTo>
                  <a:pt x="643" y="2474"/>
                </a:lnTo>
                <a:lnTo>
                  <a:pt x="635" y="2473"/>
                </a:lnTo>
                <a:lnTo>
                  <a:pt x="629" y="2471"/>
                </a:lnTo>
                <a:lnTo>
                  <a:pt x="627" y="2471"/>
                </a:lnTo>
                <a:lnTo>
                  <a:pt x="626" y="2471"/>
                </a:lnTo>
                <a:lnTo>
                  <a:pt x="624" y="2471"/>
                </a:lnTo>
                <a:lnTo>
                  <a:pt x="623" y="2472"/>
                </a:lnTo>
                <a:lnTo>
                  <a:pt x="619" y="2473"/>
                </a:lnTo>
                <a:lnTo>
                  <a:pt x="611" y="2474"/>
                </a:lnTo>
                <a:lnTo>
                  <a:pt x="604" y="2477"/>
                </a:lnTo>
                <a:lnTo>
                  <a:pt x="597" y="2479"/>
                </a:lnTo>
                <a:lnTo>
                  <a:pt x="588" y="2482"/>
                </a:lnTo>
                <a:lnTo>
                  <a:pt x="585" y="2483"/>
                </a:lnTo>
                <a:lnTo>
                  <a:pt x="584" y="2483"/>
                </a:lnTo>
                <a:lnTo>
                  <a:pt x="583" y="2483"/>
                </a:lnTo>
                <a:lnTo>
                  <a:pt x="582" y="2484"/>
                </a:lnTo>
                <a:lnTo>
                  <a:pt x="581" y="2484"/>
                </a:lnTo>
                <a:lnTo>
                  <a:pt x="580" y="2485"/>
                </a:lnTo>
                <a:lnTo>
                  <a:pt x="578" y="2485"/>
                </a:lnTo>
                <a:lnTo>
                  <a:pt x="577" y="2486"/>
                </a:lnTo>
                <a:lnTo>
                  <a:pt x="574" y="2489"/>
                </a:lnTo>
                <a:lnTo>
                  <a:pt x="567" y="2496"/>
                </a:lnTo>
                <a:lnTo>
                  <a:pt x="564" y="2498"/>
                </a:lnTo>
                <a:lnTo>
                  <a:pt x="563" y="2499"/>
                </a:lnTo>
                <a:lnTo>
                  <a:pt x="561" y="2500"/>
                </a:lnTo>
                <a:lnTo>
                  <a:pt x="558" y="2503"/>
                </a:lnTo>
                <a:lnTo>
                  <a:pt x="555" y="2506"/>
                </a:lnTo>
                <a:lnTo>
                  <a:pt x="554" y="2508"/>
                </a:lnTo>
                <a:lnTo>
                  <a:pt x="552" y="2508"/>
                </a:lnTo>
                <a:lnTo>
                  <a:pt x="552" y="2509"/>
                </a:lnTo>
                <a:lnTo>
                  <a:pt x="551" y="2509"/>
                </a:lnTo>
                <a:lnTo>
                  <a:pt x="550" y="2509"/>
                </a:lnTo>
                <a:lnTo>
                  <a:pt x="549" y="2510"/>
                </a:lnTo>
                <a:lnTo>
                  <a:pt x="548" y="2511"/>
                </a:lnTo>
                <a:lnTo>
                  <a:pt x="546" y="2512"/>
                </a:lnTo>
                <a:lnTo>
                  <a:pt x="545" y="2512"/>
                </a:lnTo>
                <a:lnTo>
                  <a:pt x="544" y="2513"/>
                </a:lnTo>
                <a:lnTo>
                  <a:pt x="543" y="2515"/>
                </a:lnTo>
                <a:lnTo>
                  <a:pt x="539" y="2517"/>
                </a:lnTo>
                <a:lnTo>
                  <a:pt x="538" y="2518"/>
                </a:lnTo>
                <a:lnTo>
                  <a:pt x="537" y="2519"/>
                </a:lnTo>
                <a:lnTo>
                  <a:pt x="535" y="2521"/>
                </a:lnTo>
                <a:lnTo>
                  <a:pt x="533" y="2522"/>
                </a:lnTo>
                <a:lnTo>
                  <a:pt x="531" y="2523"/>
                </a:lnTo>
                <a:lnTo>
                  <a:pt x="530" y="2524"/>
                </a:lnTo>
                <a:lnTo>
                  <a:pt x="529" y="2524"/>
                </a:lnTo>
                <a:lnTo>
                  <a:pt x="528" y="2525"/>
                </a:lnTo>
                <a:lnTo>
                  <a:pt x="525" y="2526"/>
                </a:lnTo>
                <a:lnTo>
                  <a:pt x="523" y="2528"/>
                </a:lnTo>
                <a:lnTo>
                  <a:pt x="522" y="2528"/>
                </a:lnTo>
                <a:lnTo>
                  <a:pt x="519" y="2529"/>
                </a:lnTo>
                <a:lnTo>
                  <a:pt x="518" y="2530"/>
                </a:lnTo>
                <a:lnTo>
                  <a:pt x="516" y="2531"/>
                </a:lnTo>
                <a:lnTo>
                  <a:pt x="511" y="2532"/>
                </a:lnTo>
                <a:lnTo>
                  <a:pt x="506" y="2536"/>
                </a:lnTo>
                <a:lnTo>
                  <a:pt x="504" y="2537"/>
                </a:lnTo>
                <a:lnTo>
                  <a:pt x="502" y="2537"/>
                </a:lnTo>
                <a:lnTo>
                  <a:pt x="502" y="2537"/>
                </a:lnTo>
                <a:lnTo>
                  <a:pt x="500" y="2537"/>
                </a:lnTo>
                <a:lnTo>
                  <a:pt x="499" y="2537"/>
                </a:lnTo>
                <a:lnTo>
                  <a:pt x="498" y="2538"/>
                </a:lnTo>
                <a:lnTo>
                  <a:pt x="497" y="2538"/>
                </a:lnTo>
                <a:lnTo>
                  <a:pt x="496" y="2539"/>
                </a:lnTo>
                <a:lnTo>
                  <a:pt x="494" y="2539"/>
                </a:lnTo>
                <a:lnTo>
                  <a:pt x="493" y="2539"/>
                </a:lnTo>
                <a:lnTo>
                  <a:pt x="492" y="2541"/>
                </a:lnTo>
                <a:lnTo>
                  <a:pt x="490" y="2541"/>
                </a:lnTo>
                <a:lnTo>
                  <a:pt x="489" y="2542"/>
                </a:lnTo>
                <a:lnTo>
                  <a:pt x="487" y="2542"/>
                </a:lnTo>
                <a:lnTo>
                  <a:pt x="484" y="2544"/>
                </a:lnTo>
                <a:lnTo>
                  <a:pt x="481" y="2545"/>
                </a:lnTo>
                <a:lnTo>
                  <a:pt x="480" y="2547"/>
                </a:lnTo>
                <a:lnTo>
                  <a:pt x="477" y="2548"/>
                </a:lnTo>
                <a:lnTo>
                  <a:pt x="476" y="2549"/>
                </a:lnTo>
                <a:lnTo>
                  <a:pt x="474" y="2549"/>
                </a:lnTo>
                <a:lnTo>
                  <a:pt x="472" y="2550"/>
                </a:lnTo>
                <a:lnTo>
                  <a:pt x="470" y="2551"/>
                </a:lnTo>
                <a:lnTo>
                  <a:pt x="467" y="2552"/>
                </a:lnTo>
                <a:lnTo>
                  <a:pt x="465" y="2552"/>
                </a:lnTo>
                <a:lnTo>
                  <a:pt x="464" y="2554"/>
                </a:lnTo>
                <a:lnTo>
                  <a:pt x="463" y="2554"/>
                </a:lnTo>
                <a:lnTo>
                  <a:pt x="461" y="2555"/>
                </a:lnTo>
                <a:lnTo>
                  <a:pt x="459" y="2555"/>
                </a:lnTo>
                <a:lnTo>
                  <a:pt x="458" y="2556"/>
                </a:lnTo>
                <a:lnTo>
                  <a:pt x="457" y="2556"/>
                </a:lnTo>
                <a:lnTo>
                  <a:pt x="455" y="2556"/>
                </a:lnTo>
                <a:lnTo>
                  <a:pt x="453" y="2557"/>
                </a:lnTo>
                <a:lnTo>
                  <a:pt x="453" y="2557"/>
                </a:lnTo>
                <a:lnTo>
                  <a:pt x="452" y="2557"/>
                </a:lnTo>
                <a:lnTo>
                  <a:pt x="449" y="2558"/>
                </a:lnTo>
                <a:lnTo>
                  <a:pt x="445" y="2560"/>
                </a:lnTo>
                <a:lnTo>
                  <a:pt x="444" y="2560"/>
                </a:lnTo>
                <a:lnTo>
                  <a:pt x="441" y="2560"/>
                </a:lnTo>
                <a:lnTo>
                  <a:pt x="436" y="2560"/>
                </a:lnTo>
                <a:lnTo>
                  <a:pt x="433" y="2561"/>
                </a:lnTo>
                <a:lnTo>
                  <a:pt x="432" y="2561"/>
                </a:lnTo>
                <a:lnTo>
                  <a:pt x="429" y="2561"/>
                </a:lnTo>
                <a:lnTo>
                  <a:pt x="427" y="2561"/>
                </a:lnTo>
                <a:lnTo>
                  <a:pt x="425" y="2561"/>
                </a:lnTo>
                <a:lnTo>
                  <a:pt x="423" y="2560"/>
                </a:lnTo>
                <a:lnTo>
                  <a:pt x="421" y="2558"/>
                </a:lnTo>
                <a:lnTo>
                  <a:pt x="420" y="2558"/>
                </a:lnTo>
                <a:lnTo>
                  <a:pt x="418" y="2558"/>
                </a:lnTo>
                <a:lnTo>
                  <a:pt x="416" y="2557"/>
                </a:lnTo>
                <a:lnTo>
                  <a:pt x="415" y="2556"/>
                </a:lnTo>
                <a:lnTo>
                  <a:pt x="414" y="2556"/>
                </a:lnTo>
                <a:lnTo>
                  <a:pt x="414" y="2555"/>
                </a:lnTo>
                <a:lnTo>
                  <a:pt x="413" y="2555"/>
                </a:lnTo>
                <a:lnTo>
                  <a:pt x="413" y="2554"/>
                </a:lnTo>
                <a:lnTo>
                  <a:pt x="413" y="2552"/>
                </a:lnTo>
                <a:lnTo>
                  <a:pt x="412" y="2551"/>
                </a:lnTo>
                <a:lnTo>
                  <a:pt x="414" y="2544"/>
                </a:lnTo>
                <a:lnTo>
                  <a:pt x="415" y="2541"/>
                </a:lnTo>
                <a:lnTo>
                  <a:pt x="415" y="2539"/>
                </a:lnTo>
                <a:lnTo>
                  <a:pt x="415" y="2537"/>
                </a:lnTo>
                <a:lnTo>
                  <a:pt x="415" y="2537"/>
                </a:lnTo>
                <a:lnTo>
                  <a:pt x="415" y="2536"/>
                </a:lnTo>
                <a:lnTo>
                  <a:pt x="415" y="2534"/>
                </a:lnTo>
                <a:lnTo>
                  <a:pt x="414" y="2532"/>
                </a:lnTo>
                <a:lnTo>
                  <a:pt x="414" y="2531"/>
                </a:lnTo>
                <a:lnTo>
                  <a:pt x="413" y="2531"/>
                </a:lnTo>
                <a:lnTo>
                  <a:pt x="412" y="2530"/>
                </a:lnTo>
                <a:lnTo>
                  <a:pt x="412" y="2529"/>
                </a:lnTo>
                <a:lnTo>
                  <a:pt x="410" y="2529"/>
                </a:lnTo>
                <a:lnTo>
                  <a:pt x="410" y="2528"/>
                </a:lnTo>
                <a:lnTo>
                  <a:pt x="409" y="2528"/>
                </a:lnTo>
                <a:lnTo>
                  <a:pt x="408" y="2528"/>
                </a:lnTo>
                <a:lnTo>
                  <a:pt x="407" y="2526"/>
                </a:lnTo>
                <a:lnTo>
                  <a:pt x="406" y="2526"/>
                </a:lnTo>
                <a:lnTo>
                  <a:pt x="405" y="2526"/>
                </a:lnTo>
                <a:lnTo>
                  <a:pt x="403" y="2526"/>
                </a:lnTo>
                <a:lnTo>
                  <a:pt x="402" y="2526"/>
                </a:lnTo>
                <a:lnTo>
                  <a:pt x="401" y="2526"/>
                </a:lnTo>
                <a:lnTo>
                  <a:pt x="400" y="2526"/>
                </a:lnTo>
                <a:lnTo>
                  <a:pt x="399" y="2526"/>
                </a:lnTo>
                <a:lnTo>
                  <a:pt x="397" y="2526"/>
                </a:lnTo>
                <a:lnTo>
                  <a:pt x="396" y="2526"/>
                </a:lnTo>
                <a:lnTo>
                  <a:pt x="396" y="2528"/>
                </a:lnTo>
                <a:lnTo>
                  <a:pt x="396" y="2528"/>
                </a:lnTo>
                <a:lnTo>
                  <a:pt x="394" y="2528"/>
                </a:lnTo>
                <a:lnTo>
                  <a:pt x="393" y="2529"/>
                </a:lnTo>
                <a:lnTo>
                  <a:pt x="389" y="2530"/>
                </a:lnTo>
                <a:lnTo>
                  <a:pt x="388" y="2531"/>
                </a:lnTo>
                <a:lnTo>
                  <a:pt x="381" y="2534"/>
                </a:lnTo>
                <a:lnTo>
                  <a:pt x="379" y="2535"/>
                </a:lnTo>
                <a:lnTo>
                  <a:pt x="377" y="2536"/>
                </a:lnTo>
                <a:lnTo>
                  <a:pt x="375" y="2536"/>
                </a:lnTo>
                <a:lnTo>
                  <a:pt x="374" y="2537"/>
                </a:lnTo>
                <a:lnTo>
                  <a:pt x="373" y="2537"/>
                </a:lnTo>
                <a:lnTo>
                  <a:pt x="371" y="2537"/>
                </a:lnTo>
                <a:lnTo>
                  <a:pt x="370" y="2537"/>
                </a:lnTo>
                <a:lnTo>
                  <a:pt x="369" y="2537"/>
                </a:lnTo>
                <a:lnTo>
                  <a:pt x="368" y="2537"/>
                </a:lnTo>
                <a:lnTo>
                  <a:pt x="368" y="2537"/>
                </a:lnTo>
                <a:lnTo>
                  <a:pt x="367" y="2537"/>
                </a:lnTo>
                <a:lnTo>
                  <a:pt x="366" y="2537"/>
                </a:lnTo>
                <a:lnTo>
                  <a:pt x="364" y="2537"/>
                </a:lnTo>
                <a:lnTo>
                  <a:pt x="363" y="2537"/>
                </a:lnTo>
                <a:lnTo>
                  <a:pt x="362" y="2537"/>
                </a:lnTo>
                <a:lnTo>
                  <a:pt x="361" y="2537"/>
                </a:lnTo>
                <a:lnTo>
                  <a:pt x="361" y="2537"/>
                </a:lnTo>
                <a:lnTo>
                  <a:pt x="360" y="2536"/>
                </a:lnTo>
                <a:lnTo>
                  <a:pt x="358" y="2536"/>
                </a:lnTo>
                <a:lnTo>
                  <a:pt x="358" y="2535"/>
                </a:lnTo>
                <a:lnTo>
                  <a:pt x="357" y="2534"/>
                </a:lnTo>
                <a:lnTo>
                  <a:pt x="357" y="2532"/>
                </a:lnTo>
                <a:lnTo>
                  <a:pt x="357" y="2531"/>
                </a:lnTo>
                <a:lnTo>
                  <a:pt x="357" y="2530"/>
                </a:lnTo>
                <a:lnTo>
                  <a:pt x="357" y="2529"/>
                </a:lnTo>
                <a:lnTo>
                  <a:pt x="358" y="2525"/>
                </a:lnTo>
                <a:lnTo>
                  <a:pt x="358" y="2522"/>
                </a:lnTo>
                <a:lnTo>
                  <a:pt x="360" y="2518"/>
                </a:lnTo>
                <a:lnTo>
                  <a:pt x="361" y="2515"/>
                </a:lnTo>
                <a:lnTo>
                  <a:pt x="361" y="2513"/>
                </a:lnTo>
                <a:lnTo>
                  <a:pt x="362" y="2512"/>
                </a:lnTo>
                <a:lnTo>
                  <a:pt x="362" y="2511"/>
                </a:lnTo>
                <a:lnTo>
                  <a:pt x="363" y="2511"/>
                </a:lnTo>
                <a:lnTo>
                  <a:pt x="364" y="2510"/>
                </a:lnTo>
                <a:lnTo>
                  <a:pt x="366" y="2509"/>
                </a:lnTo>
                <a:lnTo>
                  <a:pt x="367" y="2508"/>
                </a:lnTo>
                <a:lnTo>
                  <a:pt x="368" y="2506"/>
                </a:lnTo>
                <a:lnTo>
                  <a:pt x="368" y="2506"/>
                </a:lnTo>
                <a:lnTo>
                  <a:pt x="368" y="2505"/>
                </a:lnTo>
                <a:lnTo>
                  <a:pt x="369" y="2504"/>
                </a:lnTo>
                <a:lnTo>
                  <a:pt x="371" y="2502"/>
                </a:lnTo>
                <a:lnTo>
                  <a:pt x="374" y="2500"/>
                </a:lnTo>
                <a:lnTo>
                  <a:pt x="376" y="2498"/>
                </a:lnTo>
                <a:lnTo>
                  <a:pt x="379" y="2497"/>
                </a:lnTo>
                <a:lnTo>
                  <a:pt x="379" y="2496"/>
                </a:lnTo>
                <a:lnTo>
                  <a:pt x="380" y="2496"/>
                </a:lnTo>
                <a:lnTo>
                  <a:pt x="381" y="2495"/>
                </a:lnTo>
                <a:lnTo>
                  <a:pt x="381" y="2493"/>
                </a:lnTo>
                <a:lnTo>
                  <a:pt x="382" y="2493"/>
                </a:lnTo>
                <a:lnTo>
                  <a:pt x="383" y="2492"/>
                </a:lnTo>
                <a:lnTo>
                  <a:pt x="383" y="2491"/>
                </a:lnTo>
                <a:lnTo>
                  <a:pt x="383" y="2490"/>
                </a:lnTo>
                <a:lnTo>
                  <a:pt x="384" y="2490"/>
                </a:lnTo>
                <a:lnTo>
                  <a:pt x="384" y="2489"/>
                </a:lnTo>
                <a:lnTo>
                  <a:pt x="384" y="2487"/>
                </a:lnTo>
                <a:lnTo>
                  <a:pt x="386" y="2486"/>
                </a:lnTo>
                <a:lnTo>
                  <a:pt x="386" y="2485"/>
                </a:lnTo>
                <a:lnTo>
                  <a:pt x="386" y="2484"/>
                </a:lnTo>
                <a:lnTo>
                  <a:pt x="386" y="2483"/>
                </a:lnTo>
                <a:lnTo>
                  <a:pt x="386" y="2480"/>
                </a:lnTo>
                <a:lnTo>
                  <a:pt x="386" y="2480"/>
                </a:lnTo>
                <a:lnTo>
                  <a:pt x="383" y="2474"/>
                </a:lnTo>
                <a:lnTo>
                  <a:pt x="382" y="2466"/>
                </a:lnTo>
                <a:lnTo>
                  <a:pt x="381" y="2465"/>
                </a:lnTo>
                <a:lnTo>
                  <a:pt x="381" y="2463"/>
                </a:lnTo>
                <a:lnTo>
                  <a:pt x="380" y="2461"/>
                </a:lnTo>
                <a:lnTo>
                  <a:pt x="380" y="2460"/>
                </a:lnTo>
                <a:lnTo>
                  <a:pt x="379" y="2459"/>
                </a:lnTo>
                <a:lnTo>
                  <a:pt x="377" y="2457"/>
                </a:lnTo>
                <a:lnTo>
                  <a:pt x="377" y="2455"/>
                </a:lnTo>
                <a:lnTo>
                  <a:pt x="376" y="2454"/>
                </a:lnTo>
                <a:lnTo>
                  <a:pt x="375" y="2453"/>
                </a:lnTo>
                <a:lnTo>
                  <a:pt x="374" y="2452"/>
                </a:lnTo>
                <a:lnTo>
                  <a:pt x="374" y="2452"/>
                </a:lnTo>
                <a:lnTo>
                  <a:pt x="373" y="2452"/>
                </a:lnTo>
                <a:lnTo>
                  <a:pt x="371" y="2451"/>
                </a:lnTo>
                <a:lnTo>
                  <a:pt x="370" y="2450"/>
                </a:lnTo>
                <a:lnTo>
                  <a:pt x="369" y="2448"/>
                </a:lnTo>
                <a:lnTo>
                  <a:pt x="368" y="2447"/>
                </a:lnTo>
                <a:lnTo>
                  <a:pt x="368" y="2446"/>
                </a:lnTo>
                <a:lnTo>
                  <a:pt x="367" y="2445"/>
                </a:lnTo>
                <a:lnTo>
                  <a:pt x="366" y="2444"/>
                </a:lnTo>
                <a:lnTo>
                  <a:pt x="364" y="2442"/>
                </a:lnTo>
                <a:lnTo>
                  <a:pt x="364" y="2441"/>
                </a:lnTo>
                <a:lnTo>
                  <a:pt x="362" y="2439"/>
                </a:lnTo>
                <a:lnTo>
                  <a:pt x="361" y="2438"/>
                </a:lnTo>
                <a:lnTo>
                  <a:pt x="360" y="2437"/>
                </a:lnTo>
                <a:lnTo>
                  <a:pt x="360" y="2435"/>
                </a:lnTo>
                <a:lnTo>
                  <a:pt x="358" y="2434"/>
                </a:lnTo>
                <a:lnTo>
                  <a:pt x="357" y="2433"/>
                </a:lnTo>
                <a:lnTo>
                  <a:pt x="356" y="2432"/>
                </a:lnTo>
                <a:lnTo>
                  <a:pt x="355" y="2431"/>
                </a:lnTo>
                <a:lnTo>
                  <a:pt x="353" y="2429"/>
                </a:lnTo>
                <a:lnTo>
                  <a:pt x="351" y="2428"/>
                </a:lnTo>
                <a:lnTo>
                  <a:pt x="350" y="2428"/>
                </a:lnTo>
                <a:lnTo>
                  <a:pt x="349" y="2427"/>
                </a:lnTo>
                <a:lnTo>
                  <a:pt x="348" y="2427"/>
                </a:lnTo>
                <a:lnTo>
                  <a:pt x="348" y="2426"/>
                </a:lnTo>
                <a:lnTo>
                  <a:pt x="347" y="2426"/>
                </a:lnTo>
                <a:lnTo>
                  <a:pt x="345" y="2426"/>
                </a:lnTo>
                <a:lnTo>
                  <a:pt x="343" y="2425"/>
                </a:lnTo>
                <a:lnTo>
                  <a:pt x="342" y="2425"/>
                </a:lnTo>
                <a:lnTo>
                  <a:pt x="340" y="2425"/>
                </a:lnTo>
                <a:lnTo>
                  <a:pt x="338" y="2424"/>
                </a:lnTo>
                <a:lnTo>
                  <a:pt x="337" y="2424"/>
                </a:lnTo>
                <a:lnTo>
                  <a:pt x="336" y="2424"/>
                </a:lnTo>
                <a:lnTo>
                  <a:pt x="335" y="2424"/>
                </a:lnTo>
                <a:lnTo>
                  <a:pt x="334" y="2424"/>
                </a:lnTo>
                <a:lnTo>
                  <a:pt x="332" y="2424"/>
                </a:lnTo>
                <a:lnTo>
                  <a:pt x="331" y="2424"/>
                </a:lnTo>
                <a:lnTo>
                  <a:pt x="330" y="2424"/>
                </a:lnTo>
                <a:lnTo>
                  <a:pt x="329" y="2425"/>
                </a:lnTo>
                <a:lnTo>
                  <a:pt x="328" y="2425"/>
                </a:lnTo>
                <a:lnTo>
                  <a:pt x="327" y="2425"/>
                </a:lnTo>
                <a:lnTo>
                  <a:pt x="325" y="2426"/>
                </a:lnTo>
                <a:lnTo>
                  <a:pt x="324" y="2426"/>
                </a:lnTo>
                <a:lnTo>
                  <a:pt x="323" y="2427"/>
                </a:lnTo>
                <a:lnTo>
                  <a:pt x="321" y="2428"/>
                </a:lnTo>
                <a:lnTo>
                  <a:pt x="318" y="2429"/>
                </a:lnTo>
                <a:lnTo>
                  <a:pt x="316" y="2432"/>
                </a:lnTo>
                <a:lnTo>
                  <a:pt x="315" y="2433"/>
                </a:lnTo>
                <a:lnTo>
                  <a:pt x="312" y="2434"/>
                </a:lnTo>
                <a:lnTo>
                  <a:pt x="311" y="2435"/>
                </a:lnTo>
                <a:lnTo>
                  <a:pt x="311" y="2435"/>
                </a:lnTo>
                <a:lnTo>
                  <a:pt x="310" y="2437"/>
                </a:lnTo>
                <a:lnTo>
                  <a:pt x="309" y="2437"/>
                </a:lnTo>
                <a:lnTo>
                  <a:pt x="308" y="2437"/>
                </a:lnTo>
                <a:lnTo>
                  <a:pt x="306" y="2438"/>
                </a:lnTo>
                <a:lnTo>
                  <a:pt x="304" y="2438"/>
                </a:lnTo>
                <a:lnTo>
                  <a:pt x="303" y="2438"/>
                </a:lnTo>
                <a:lnTo>
                  <a:pt x="302" y="2438"/>
                </a:lnTo>
                <a:lnTo>
                  <a:pt x="301" y="2438"/>
                </a:lnTo>
                <a:lnTo>
                  <a:pt x="298" y="2439"/>
                </a:lnTo>
                <a:lnTo>
                  <a:pt x="295" y="2439"/>
                </a:lnTo>
                <a:lnTo>
                  <a:pt x="291" y="2439"/>
                </a:lnTo>
                <a:lnTo>
                  <a:pt x="289" y="2439"/>
                </a:lnTo>
                <a:lnTo>
                  <a:pt x="288" y="2439"/>
                </a:lnTo>
                <a:lnTo>
                  <a:pt x="285" y="2439"/>
                </a:lnTo>
                <a:lnTo>
                  <a:pt x="282" y="2439"/>
                </a:lnTo>
                <a:lnTo>
                  <a:pt x="277" y="2438"/>
                </a:lnTo>
                <a:lnTo>
                  <a:pt x="273" y="2437"/>
                </a:lnTo>
                <a:lnTo>
                  <a:pt x="270" y="2433"/>
                </a:lnTo>
                <a:lnTo>
                  <a:pt x="266" y="2429"/>
                </a:lnTo>
                <a:lnTo>
                  <a:pt x="263" y="2426"/>
                </a:lnTo>
                <a:lnTo>
                  <a:pt x="259" y="2421"/>
                </a:lnTo>
                <a:lnTo>
                  <a:pt x="258" y="2416"/>
                </a:lnTo>
                <a:lnTo>
                  <a:pt x="257" y="2412"/>
                </a:lnTo>
                <a:lnTo>
                  <a:pt x="257" y="2409"/>
                </a:lnTo>
                <a:lnTo>
                  <a:pt x="256" y="2406"/>
                </a:lnTo>
                <a:lnTo>
                  <a:pt x="256" y="2401"/>
                </a:lnTo>
                <a:lnTo>
                  <a:pt x="256" y="2400"/>
                </a:lnTo>
                <a:lnTo>
                  <a:pt x="254" y="2395"/>
                </a:lnTo>
                <a:lnTo>
                  <a:pt x="253" y="2390"/>
                </a:lnTo>
                <a:lnTo>
                  <a:pt x="252" y="2389"/>
                </a:lnTo>
                <a:lnTo>
                  <a:pt x="251" y="2388"/>
                </a:lnTo>
                <a:lnTo>
                  <a:pt x="250" y="2383"/>
                </a:lnTo>
                <a:lnTo>
                  <a:pt x="247" y="2381"/>
                </a:lnTo>
                <a:lnTo>
                  <a:pt x="245" y="2379"/>
                </a:lnTo>
                <a:lnTo>
                  <a:pt x="244" y="2376"/>
                </a:lnTo>
                <a:lnTo>
                  <a:pt x="240" y="2375"/>
                </a:lnTo>
                <a:lnTo>
                  <a:pt x="233" y="2371"/>
                </a:lnTo>
                <a:lnTo>
                  <a:pt x="231" y="2371"/>
                </a:lnTo>
                <a:lnTo>
                  <a:pt x="228" y="2370"/>
                </a:lnTo>
                <a:lnTo>
                  <a:pt x="225" y="2368"/>
                </a:lnTo>
                <a:lnTo>
                  <a:pt x="221" y="2367"/>
                </a:lnTo>
                <a:lnTo>
                  <a:pt x="219" y="2366"/>
                </a:lnTo>
                <a:lnTo>
                  <a:pt x="218" y="2366"/>
                </a:lnTo>
                <a:lnTo>
                  <a:pt x="217" y="2363"/>
                </a:lnTo>
                <a:lnTo>
                  <a:pt x="214" y="2361"/>
                </a:lnTo>
                <a:lnTo>
                  <a:pt x="213" y="2358"/>
                </a:lnTo>
                <a:lnTo>
                  <a:pt x="213" y="2355"/>
                </a:lnTo>
                <a:lnTo>
                  <a:pt x="213" y="2351"/>
                </a:lnTo>
                <a:lnTo>
                  <a:pt x="213" y="2350"/>
                </a:lnTo>
                <a:lnTo>
                  <a:pt x="213" y="2344"/>
                </a:lnTo>
                <a:lnTo>
                  <a:pt x="213" y="2341"/>
                </a:lnTo>
                <a:lnTo>
                  <a:pt x="214" y="2338"/>
                </a:lnTo>
                <a:lnTo>
                  <a:pt x="214" y="2335"/>
                </a:lnTo>
                <a:lnTo>
                  <a:pt x="214" y="2334"/>
                </a:lnTo>
                <a:lnTo>
                  <a:pt x="215" y="2332"/>
                </a:lnTo>
                <a:lnTo>
                  <a:pt x="217" y="2329"/>
                </a:lnTo>
                <a:lnTo>
                  <a:pt x="217" y="2328"/>
                </a:lnTo>
                <a:lnTo>
                  <a:pt x="218" y="2327"/>
                </a:lnTo>
                <a:lnTo>
                  <a:pt x="219" y="2324"/>
                </a:lnTo>
                <a:lnTo>
                  <a:pt x="221" y="2321"/>
                </a:lnTo>
                <a:lnTo>
                  <a:pt x="225" y="2314"/>
                </a:lnTo>
                <a:lnTo>
                  <a:pt x="226" y="2311"/>
                </a:lnTo>
                <a:lnTo>
                  <a:pt x="226" y="2310"/>
                </a:lnTo>
                <a:lnTo>
                  <a:pt x="227" y="2306"/>
                </a:lnTo>
                <a:lnTo>
                  <a:pt x="228" y="2302"/>
                </a:lnTo>
                <a:lnTo>
                  <a:pt x="228" y="2298"/>
                </a:lnTo>
                <a:lnTo>
                  <a:pt x="228" y="2296"/>
                </a:lnTo>
                <a:lnTo>
                  <a:pt x="228" y="2274"/>
                </a:lnTo>
                <a:lnTo>
                  <a:pt x="227" y="2272"/>
                </a:lnTo>
                <a:lnTo>
                  <a:pt x="226" y="2269"/>
                </a:lnTo>
                <a:lnTo>
                  <a:pt x="226" y="2266"/>
                </a:lnTo>
                <a:lnTo>
                  <a:pt x="224" y="2264"/>
                </a:lnTo>
                <a:lnTo>
                  <a:pt x="221" y="2263"/>
                </a:lnTo>
                <a:lnTo>
                  <a:pt x="218" y="2261"/>
                </a:lnTo>
                <a:lnTo>
                  <a:pt x="211" y="2259"/>
                </a:lnTo>
                <a:lnTo>
                  <a:pt x="209" y="2258"/>
                </a:lnTo>
                <a:lnTo>
                  <a:pt x="207" y="2257"/>
                </a:lnTo>
                <a:lnTo>
                  <a:pt x="205" y="2257"/>
                </a:lnTo>
                <a:lnTo>
                  <a:pt x="207" y="2254"/>
                </a:lnTo>
                <a:lnTo>
                  <a:pt x="208" y="2250"/>
                </a:lnTo>
                <a:lnTo>
                  <a:pt x="211" y="2239"/>
                </a:lnTo>
                <a:lnTo>
                  <a:pt x="212" y="2235"/>
                </a:lnTo>
                <a:lnTo>
                  <a:pt x="213" y="2231"/>
                </a:lnTo>
                <a:lnTo>
                  <a:pt x="214" y="2224"/>
                </a:lnTo>
                <a:lnTo>
                  <a:pt x="215" y="2224"/>
                </a:lnTo>
                <a:lnTo>
                  <a:pt x="217" y="2217"/>
                </a:lnTo>
                <a:lnTo>
                  <a:pt x="218" y="2211"/>
                </a:lnTo>
                <a:lnTo>
                  <a:pt x="218" y="2208"/>
                </a:lnTo>
                <a:lnTo>
                  <a:pt x="219" y="2206"/>
                </a:lnTo>
                <a:lnTo>
                  <a:pt x="219" y="2204"/>
                </a:lnTo>
                <a:lnTo>
                  <a:pt x="220" y="2199"/>
                </a:lnTo>
                <a:lnTo>
                  <a:pt x="221" y="2196"/>
                </a:lnTo>
                <a:lnTo>
                  <a:pt x="221" y="2194"/>
                </a:lnTo>
                <a:lnTo>
                  <a:pt x="222" y="2191"/>
                </a:lnTo>
                <a:lnTo>
                  <a:pt x="226" y="2186"/>
                </a:lnTo>
                <a:lnTo>
                  <a:pt x="228" y="2182"/>
                </a:lnTo>
                <a:lnTo>
                  <a:pt x="232" y="2177"/>
                </a:lnTo>
                <a:lnTo>
                  <a:pt x="237" y="2174"/>
                </a:lnTo>
                <a:lnTo>
                  <a:pt x="243" y="2170"/>
                </a:lnTo>
                <a:lnTo>
                  <a:pt x="247" y="2168"/>
                </a:lnTo>
                <a:lnTo>
                  <a:pt x="250" y="2166"/>
                </a:lnTo>
                <a:lnTo>
                  <a:pt x="251" y="2164"/>
                </a:lnTo>
                <a:lnTo>
                  <a:pt x="256" y="2159"/>
                </a:lnTo>
                <a:lnTo>
                  <a:pt x="259" y="2156"/>
                </a:lnTo>
                <a:lnTo>
                  <a:pt x="260" y="2154"/>
                </a:lnTo>
                <a:lnTo>
                  <a:pt x="263" y="2153"/>
                </a:lnTo>
                <a:lnTo>
                  <a:pt x="265" y="2150"/>
                </a:lnTo>
                <a:lnTo>
                  <a:pt x="269" y="2147"/>
                </a:lnTo>
                <a:lnTo>
                  <a:pt x="270" y="2147"/>
                </a:lnTo>
                <a:lnTo>
                  <a:pt x="273" y="2143"/>
                </a:lnTo>
                <a:lnTo>
                  <a:pt x="277" y="2140"/>
                </a:lnTo>
                <a:lnTo>
                  <a:pt x="282" y="2138"/>
                </a:lnTo>
                <a:lnTo>
                  <a:pt x="285" y="2135"/>
                </a:lnTo>
                <a:lnTo>
                  <a:pt x="290" y="2131"/>
                </a:lnTo>
                <a:lnTo>
                  <a:pt x="293" y="2129"/>
                </a:lnTo>
                <a:lnTo>
                  <a:pt x="296" y="2127"/>
                </a:lnTo>
                <a:lnTo>
                  <a:pt x="297" y="2127"/>
                </a:lnTo>
                <a:lnTo>
                  <a:pt x="298" y="2125"/>
                </a:lnTo>
                <a:lnTo>
                  <a:pt x="299" y="2125"/>
                </a:lnTo>
                <a:lnTo>
                  <a:pt x="299" y="2124"/>
                </a:lnTo>
                <a:lnTo>
                  <a:pt x="303" y="2122"/>
                </a:lnTo>
                <a:lnTo>
                  <a:pt x="304" y="2122"/>
                </a:lnTo>
                <a:lnTo>
                  <a:pt x="305" y="2121"/>
                </a:lnTo>
                <a:lnTo>
                  <a:pt x="306" y="2120"/>
                </a:lnTo>
                <a:lnTo>
                  <a:pt x="308" y="2118"/>
                </a:lnTo>
                <a:lnTo>
                  <a:pt x="310" y="2117"/>
                </a:lnTo>
                <a:lnTo>
                  <a:pt x="311" y="2116"/>
                </a:lnTo>
                <a:lnTo>
                  <a:pt x="311" y="2115"/>
                </a:lnTo>
                <a:lnTo>
                  <a:pt x="312" y="2114"/>
                </a:lnTo>
                <a:lnTo>
                  <a:pt x="312" y="2112"/>
                </a:lnTo>
                <a:lnTo>
                  <a:pt x="314" y="2112"/>
                </a:lnTo>
                <a:lnTo>
                  <a:pt x="315" y="2111"/>
                </a:lnTo>
                <a:lnTo>
                  <a:pt x="315" y="2110"/>
                </a:lnTo>
                <a:lnTo>
                  <a:pt x="316" y="2110"/>
                </a:lnTo>
                <a:lnTo>
                  <a:pt x="317" y="2109"/>
                </a:lnTo>
                <a:lnTo>
                  <a:pt x="317" y="2108"/>
                </a:lnTo>
                <a:lnTo>
                  <a:pt x="317" y="2107"/>
                </a:lnTo>
                <a:lnTo>
                  <a:pt x="318" y="2105"/>
                </a:lnTo>
                <a:lnTo>
                  <a:pt x="319" y="2104"/>
                </a:lnTo>
                <a:lnTo>
                  <a:pt x="319" y="2102"/>
                </a:lnTo>
                <a:lnTo>
                  <a:pt x="321" y="2098"/>
                </a:lnTo>
                <a:lnTo>
                  <a:pt x="322" y="2095"/>
                </a:lnTo>
                <a:lnTo>
                  <a:pt x="322" y="2091"/>
                </a:lnTo>
                <a:lnTo>
                  <a:pt x="323" y="2090"/>
                </a:lnTo>
                <a:lnTo>
                  <a:pt x="323" y="2089"/>
                </a:lnTo>
                <a:lnTo>
                  <a:pt x="323" y="2088"/>
                </a:lnTo>
                <a:lnTo>
                  <a:pt x="323" y="2086"/>
                </a:lnTo>
                <a:lnTo>
                  <a:pt x="322" y="2085"/>
                </a:lnTo>
                <a:lnTo>
                  <a:pt x="322" y="2084"/>
                </a:lnTo>
                <a:lnTo>
                  <a:pt x="322" y="2082"/>
                </a:lnTo>
                <a:lnTo>
                  <a:pt x="321" y="2082"/>
                </a:lnTo>
                <a:lnTo>
                  <a:pt x="321" y="2080"/>
                </a:lnTo>
                <a:lnTo>
                  <a:pt x="319" y="2079"/>
                </a:lnTo>
                <a:lnTo>
                  <a:pt x="319" y="2078"/>
                </a:lnTo>
                <a:lnTo>
                  <a:pt x="318" y="2077"/>
                </a:lnTo>
                <a:lnTo>
                  <a:pt x="317" y="2076"/>
                </a:lnTo>
                <a:lnTo>
                  <a:pt x="318" y="2076"/>
                </a:lnTo>
                <a:lnTo>
                  <a:pt x="317" y="2075"/>
                </a:lnTo>
                <a:lnTo>
                  <a:pt x="312" y="2069"/>
                </a:lnTo>
                <a:lnTo>
                  <a:pt x="308" y="2063"/>
                </a:lnTo>
                <a:lnTo>
                  <a:pt x="305" y="2059"/>
                </a:lnTo>
                <a:lnTo>
                  <a:pt x="302" y="2056"/>
                </a:lnTo>
                <a:lnTo>
                  <a:pt x="297" y="2051"/>
                </a:lnTo>
                <a:lnTo>
                  <a:pt x="293" y="2045"/>
                </a:lnTo>
                <a:lnTo>
                  <a:pt x="291" y="2039"/>
                </a:lnTo>
                <a:lnTo>
                  <a:pt x="289" y="2034"/>
                </a:lnTo>
                <a:lnTo>
                  <a:pt x="288" y="2032"/>
                </a:lnTo>
                <a:lnTo>
                  <a:pt x="285" y="2025"/>
                </a:lnTo>
                <a:lnTo>
                  <a:pt x="282" y="2006"/>
                </a:lnTo>
                <a:lnTo>
                  <a:pt x="278" y="1998"/>
                </a:lnTo>
                <a:lnTo>
                  <a:pt x="274" y="1988"/>
                </a:lnTo>
                <a:lnTo>
                  <a:pt x="272" y="1987"/>
                </a:lnTo>
                <a:lnTo>
                  <a:pt x="270" y="1986"/>
                </a:lnTo>
                <a:lnTo>
                  <a:pt x="267" y="1983"/>
                </a:lnTo>
                <a:lnTo>
                  <a:pt x="267" y="1982"/>
                </a:lnTo>
                <a:lnTo>
                  <a:pt x="265" y="1981"/>
                </a:lnTo>
                <a:lnTo>
                  <a:pt x="259" y="1975"/>
                </a:lnTo>
                <a:lnTo>
                  <a:pt x="257" y="1973"/>
                </a:lnTo>
                <a:lnTo>
                  <a:pt x="253" y="1968"/>
                </a:lnTo>
                <a:lnTo>
                  <a:pt x="251" y="1966"/>
                </a:lnTo>
                <a:lnTo>
                  <a:pt x="248" y="1963"/>
                </a:lnTo>
                <a:lnTo>
                  <a:pt x="245" y="1959"/>
                </a:lnTo>
                <a:lnTo>
                  <a:pt x="244" y="1956"/>
                </a:lnTo>
                <a:lnTo>
                  <a:pt x="243" y="1955"/>
                </a:lnTo>
                <a:lnTo>
                  <a:pt x="241" y="1953"/>
                </a:lnTo>
                <a:lnTo>
                  <a:pt x="241" y="1952"/>
                </a:lnTo>
                <a:lnTo>
                  <a:pt x="241" y="1950"/>
                </a:lnTo>
                <a:lnTo>
                  <a:pt x="240" y="1949"/>
                </a:lnTo>
                <a:lnTo>
                  <a:pt x="240" y="1948"/>
                </a:lnTo>
                <a:lnTo>
                  <a:pt x="240" y="1947"/>
                </a:lnTo>
                <a:lnTo>
                  <a:pt x="239" y="1944"/>
                </a:lnTo>
                <a:lnTo>
                  <a:pt x="239" y="1942"/>
                </a:lnTo>
                <a:lnTo>
                  <a:pt x="239" y="1941"/>
                </a:lnTo>
                <a:lnTo>
                  <a:pt x="239" y="1940"/>
                </a:lnTo>
                <a:lnTo>
                  <a:pt x="238" y="1939"/>
                </a:lnTo>
                <a:lnTo>
                  <a:pt x="238" y="1937"/>
                </a:lnTo>
                <a:lnTo>
                  <a:pt x="238" y="1935"/>
                </a:lnTo>
                <a:lnTo>
                  <a:pt x="237" y="1934"/>
                </a:lnTo>
                <a:lnTo>
                  <a:pt x="237" y="1933"/>
                </a:lnTo>
                <a:lnTo>
                  <a:pt x="237" y="1931"/>
                </a:lnTo>
                <a:lnTo>
                  <a:pt x="237" y="1930"/>
                </a:lnTo>
                <a:lnTo>
                  <a:pt x="234" y="1924"/>
                </a:lnTo>
                <a:lnTo>
                  <a:pt x="230" y="1916"/>
                </a:lnTo>
                <a:lnTo>
                  <a:pt x="226" y="1910"/>
                </a:lnTo>
                <a:lnTo>
                  <a:pt x="226" y="1908"/>
                </a:lnTo>
                <a:lnTo>
                  <a:pt x="225" y="1904"/>
                </a:lnTo>
                <a:lnTo>
                  <a:pt x="225" y="1901"/>
                </a:lnTo>
                <a:lnTo>
                  <a:pt x="225" y="1896"/>
                </a:lnTo>
                <a:lnTo>
                  <a:pt x="225" y="1892"/>
                </a:lnTo>
                <a:lnTo>
                  <a:pt x="226" y="1888"/>
                </a:lnTo>
                <a:lnTo>
                  <a:pt x="226" y="1883"/>
                </a:lnTo>
                <a:lnTo>
                  <a:pt x="226" y="1878"/>
                </a:lnTo>
                <a:lnTo>
                  <a:pt x="226" y="1870"/>
                </a:lnTo>
                <a:lnTo>
                  <a:pt x="225" y="1864"/>
                </a:lnTo>
                <a:lnTo>
                  <a:pt x="226" y="1860"/>
                </a:lnTo>
                <a:lnTo>
                  <a:pt x="226" y="1858"/>
                </a:lnTo>
                <a:lnTo>
                  <a:pt x="226" y="1855"/>
                </a:lnTo>
                <a:lnTo>
                  <a:pt x="226" y="1849"/>
                </a:lnTo>
                <a:lnTo>
                  <a:pt x="226" y="1844"/>
                </a:lnTo>
                <a:lnTo>
                  <a:pt x="226" y="1839"/>
                </a:lnTo>
                <a:lnTo>
                  <a:pt x="227" y="1836"/>
                </a:lnTo>
                <a:lnTo>
                  <a:pt x="227" y="1830"/>
                </a:lnTo>
                <a:lnTo>
                  <a:pt x="227" y="1826"/>
                </a:lnTo>
                <a:lnTo>
                  <a:pt x="227" y="1823"/>
                </a:lnTo>
                <a:lnTo>
                  <a:pt x="227" y="1818"/>
                </a:lnTo>
                <a:lnTo>
                  <a:pt x="228" y="1813"/>
                </a:lnTo>
                <a:lnTo>
                  <a:pt x="228" y="1810"/>
                </a:lnTo>
                <a:lnTo>
                  <a:pt x="230" y="1806"/>
                </a:lnTo>
                <a:lnTo>
                  <a:pt x="232" y="1799"/>
                </a:lnTo>
                <a:lnTo>
                  <a:pt x="234" y="1793"/>
                </a:lnTo>
                <a:lnTo>
                  <a:pt x="237" y="1785"/>
                </a:lnTo>
                <a:lnTo>
                  <a:pt x="240" y="1778"/>
                </a:lnTo>
                <a:lnTo>
                  <a:pt x="244" y="1771"/>
                </a:lnTo>
                <a:lnTo>
                  <a:pt x="245" y="1769"/>
                </a:lnTo>
                <a:lnTo>
                  <a:pt x="247" y="1765"/>
                </a:lnTo>
                <a:lnTo>
                  <a:pt x="248" y="1762"/>
                </a:lnTo>
                <a:lnTo>
                  <a:pt x="250" y="1760"/>
                </a:lnTo>
                <a:lnTo>
                  <a:pt x="250" y="1758"/>
                </a:lnTo>
                <a:lnTo>
                  <a:pt x="251" y="1755"/>
                </a:lnTo>
                <a:lnTo>
                  <a:pt x="251" y="1754"/>
                </a:lnTo>
                <a:lnTo>
                  <a:pt x="254" y="1749"/>
                </a:lnTo>
                <a:lnTo>
                  <a:pt x="256" y="1747"/>
                </a:lnTo>
                <a:lnTo>
                  <a:pt x="257" y="1747"/>
                </a:lnTo>
                <a:lnTo>
                  <a:pt x="258" y="1745"/>
                </a:lnTo>
                <a:lnTo>
                  <a:pt x="261" y="1742"/>
                </a:lnTo>
                <a:lnTo>
                  <a:pt x="263" y="1740"/>
                </a:lnTo>
                <a:lnTo>
                  <a:pt x="265" y="1737"/>
                </a:lnTo>
                <a:lnTo>
                  <a:pt x="267" y="1735"/>
                </a:lnTo>
                <a:lnTo>
                  <a:pt x="271" y="1729"/>
                </a:lnTo>
                <a:lnTo>
                  <a:pt x="273" y="1726"/>
                </a:lnTo>
                <a:lnTo>
                  <a:pt x="276" y="1722"/>
                </a:lnTo>
                <a:lnTo>
                  <a:pt x="279" y="1714"/>
                </a:lnTo>
                <a:lnTo>
                  <a:pt x="284" y="1707"/>
                </a:lnTo>
                <a:lnTo>
                  <a:pt x="286" y="1701"/>
                </a:lnTo>
                <a:lnTo>
                  <a:pt x="289" y="1696"/>
                </a:lnTo>
                <a:lnTo>
                  <a:pt x="295" y="1688"/>
                </a:lnTo>
                <a:lnTo>
                  <a:pt x="296" y="1685"/>
                </a:lnTo>
                <a:lnTo>
                  <a:pt x="299" y="1681"/>
                </a:lnTo>
                <a:lnTo>
                  <a:pt x="303" y="1674"/>
                </a:lnTo>
                <a:lnTo>
                  <a:pt x="308" y="1665"/>
                </a:lnTo>
                <a:lnTo>
                  <a:pt x="314" y="1655"/>
                </a:lnTo>
                <a:lnTo>
                  <a:pt x="318" y="1646"/>
                </a:lnTo>
                <a:lnTo>
                  <a:pt x="318" y="1645"/>
                </a:lnTo>
                <a:lnTo>
                  <a:pt x="321" y="1640"/>
                </a:lnTo>
                <a:lnTo>
                  <a:pt x="323" y="1637"/>
                </a:lnTo>
                <a:lnTo>
                  <a:pt x="324" y="1635"/>
                </a:lnTo>
                <a:lnTo>
                  <a:pt x="328" y="1629"/>
                </a:lnTo>
                <a:lnTo>
                  <a:pt x="331" y="1624"/>
                </a:lnTo>
                <a:lnTo>
                  <a:pt x="336" y="1616"/>
                </a:lnTo>
                <a:lnTo>
                  <a:pt x="340" y="1607"/>
                </a:lnTo>
                <a:lnTo>
                  <a:pt x="345" y="1598"/>
                </a:lnTo>
                <a:lnTo>
                  <a:pt x="349" y="1592"/>
                </a:lnTo>
                <a:lnTo>
                  <a:pt x="353" y="1585"/>
                </a:lnTo>
                <a:lnTo>
                  <a:pt x="354" y="1584"/>
                </a:lnTo>
                <a:lnTo>
                  <a:pt x="357" y="1578"/>
                </a:lnTo>
                <a:lnTo>
                  <a:pt x="361" y="1572"/>
                </a:lnTo>
                <a:lnTo>
                  <a:pt x="366" y="1565"/>
                </a:lnTo>
                <a:lnTo>
                  <a:pt x="369" y="1555"/>
                </a:lnTo>
                <a:lnTo>
                  <a:pt x="373" y="1549"/>
                </a:lnTo>
                <a:lnTo>
                  <a:pt x="375" y="1545"/>
                </a:lnTo>
                <a:lnTo>
                  <a:pt x="377" y="1541"/>
                </a:lnTo>
                <a:lnTo>
                  <a:pt x="379" y="1536"/>
                </a:lnTo>
                <a:lnTo>
                  <a:pt x="380" y="1532"/>
                </a:lnTo>
                <a:lnTo>
                  <a:pt x="381" y="1527"/>
                </a:lnTo>
                <a:lnTo>
                  <a:pt x="381" y="1523"/>
                </a:lnTo>
                <a:lnTo>
                  <a:pt x="381" y="1520"/>
                </a:lnTo>
                <a:lnTo>
                  <a:pt x="380" y="1515"/>
                </a:lnTo>
                <a:lnTo>
                  <a:pt x="380" y="1512"/>
                </a:lnTo>
                <a:lnTo>
                  <a:pt x="377" y="1507"/>
                </a:lnTo>
                <a:lnTo>
                  <a:pt x="376" y="1502"/>
                </a:lnTo>
                <a:lnTo>
                  <a:pt x="374" y="1497"/>
                </a:lnTo>
                <a:lnTo>
                  <a:pt x="371" y="1493"/>
                </a:lnTo>
                <a:lnTo>
                  <a:pt x="369" y="1488"/>
                </a:lnTo>
                <a:lnTo>
                  <a:pt x="368" y="1483"/>
                </a:lnTo>
                <a:lnTo>
                  <a:pt x="366" y="1478"/>
                </a:lnTo>
                <a:lnTo>
                  <a:pt x="362" y="1472"/>
                </a:lnTo>
                <a:lnTo>
                  <a:pt x="361" y="1469"/>
                </a:lnTo>
                <a:lnTo>
                  <a:pt x="358" y="1464"/>
                </a:lnTo>
                <a:lnTo>
                  <a:pt x="355" y="1458"/>
                </a:lnTo>
                <a:lnTo>
                  <a:pt x="353" y="1454"/>
                </a:lnTo>
                <a:lnTo>
                  <a:pt x="350" y="1448"/>
                </a:lnTo>
                <a:lnTo>
                  <a:pt x="349" y="1443"/>
                </a:lnTo>
                <a:lnTo>
                  <a:pt x="348" y="1438"/>
                </a:lnTo>
                <a:lnTo>
                  <a:pt x="347" y="1433"/>
                </a:lnTo>
                <a:lnTo>
                  <a:pt x="347" y="1429"/>
                </a:lnTo>
                <a:lnTo>
                  <a:pt x="347" y="1425"/>
                </a:lnTo>
                <a:lnTo>
                  <a:pt x="347" y="1419"/>
                </a:lnTo>
                <a:lnTo>
                  <a:pt x="347" y="1413"/>
                </a:lnTo>
                <a:lnTo>
                  <a:pt x="347" y="1407"/>
                </a:lnTo>
                <a:lnTo>
                  <a:pt x="348" y="1401"/>
                </a:lnTo>
                <a:lnTo>
                  <a:pt x="348" y="1396"/>
                </a:lnTo>
                <a:lnTo>
                  <a:pt x="349" y="1390"/>
                </a:lnTo>
                <a:lnTo>
                  <a:pt x="350" y="1384"/>
                </a:lnTo>
                <a:lnTo>
                  <a:pt x="351" y="1378"/>
                </a:lnTo>
                <a:lnTo>
                  <a:pt x="353" y="1372"/>
                </a:lnTo>
                <a:lnTo>
                  <a:pt x="354" y="1368"/>
                </a:lnTo>
                <a:lnTo>
                  <a:pt x="355" y="1365"/>
                </a:lnTo>
                <a:lnTo>
                  <a:pt x="356" y="1358"/>
                </a:lnTo>
                <a:lnTo>
                  <a:pt x="358" y="1351"/>
                </a:lnTo>
                <a:lnTo>
                  <a:pt x="361" y="1345"/>
                </a:lnTo>
                <a:lnTo>
                  <a:pt x="362" y="1340"/>
                </a:lnTo>
                <a:lnTo>
                  <a:pt x="363" y="1336"/>
                </a:lnTo>
                <a:lnTo>
                  <a:pt x="366" y="1331"/>
                </a:lnTo>
                <a:lnTo>
                  <a:pt x="368" y="1325"/>
                </a:lnTo>
                <a:lnTo>
                  <a:pt x="369" y="1318"/>
                </a:lnTo>
                <a:lnTo>
                  <a:pt x="371" y="1314"/>
                </a:lnTo>
                <a:lnTo>
                  <a:pt x="374" y="1310"/>
                </a:lnTo>
                <a:lnTo>
                  <a:pt x="375" y="1307"/>
                </a:lnTo>
                <a:lnTo>
                  <a:pt x="377" y="1303"/>
                </a:lnTo>
                <a:lnTo>
                  <a:pt x="380" y="1299"/>
                </a:lnTo>
                <a:lnTo>
                  <a:pt x="381" y="1296"/>
                </a:lnTo>
                <a:lnTo>
                  <a:pt x="383" y="1291"/>
                </a:lnTo>
                <a:lnTo>
                  <a:pt x="386" y="1288"/>
                </a:lnTo>
                <a:lnTo>
                  <a:pt x="388" y="1286"/>
                </a:lnTo>
                <a:lnTo>
                  <a:pt x="389" y="1282"/>
                </a:lnTo>
                <a:lnTo>
                  <a:pt x="393" y="1277"/>
                </a:lnTo>
                <a:lnTo>
                  <a:pt x="395" y="1274"/>
                </a:lnTo>
                <a:lnTo>
                  <a:pt x="396" y="1269"/>
                </a:lnTo>
                <a:lnTo>
                  <a:pt x="397" y="1267"/>
                </a:lnTo>
                <a:lnTo>
                  <a:pt x="401" y="1263"/>
                </a:lnTo>
                <a:lnTo>
                  <a:pt x="401" y="1262"/>
                </a:lnTo>
                <a:lnTo>
                  <a:pt x="403" y="1258"/>
                </a:lnTo>
                <a:lnTo>
                  <a:pt x="406" y="1257"/>
                </a:lnTo>
                <a:lnTo>
                  <a:pt x="409" y="1252"/>
                </a:lnTo>
                <a:lnTo>
                  <a:pt x="412" y="1250"/>
                </a:lnTo>
                <a:lnTo>
                  <a:pt x="414" y="1247"/>
                </a:lnTo>
                <a:lnTo>
                  <a:pt x="418" y="1242"/>
                </a:lnTo>
                <a:lnTo>
                  <a:pt x="421" y="1237"/>
                </a:lnTo>
                <a:lnTo>
                  <a:pt x="423" y="1236"/>
                </a:lnTo>
                <a:lnTo>
                  <a:pt x="432" y="1226"/>
                </a:lnTo>
                <a:lnTo>
                  <a:pt x="444" y="1215"/>
                </a:lnTo>
                <a:lnTo>
                  <a:pt x="457" y="1202"/>
                </a:lnTo>
                <a:lnTo>
                  <a:pt x="471" y="1190"/>
                </a:lnTo>
                <a:lnTo>
                  <a:pt x="486" y="1173"/>
                </a:lnTo>
                <a:lnTo>
                  <a:pt x="510" y="1152"/>
                </a:lnTo>
                <a:lnTo>
                  <a:pt x="646" y="1027"/>
                </a:lnTo>
                <a:lnTo>
                  <a:pt x="634" y="1025"/>
                </a:lnTo>
                <a:lnTo>
                  <a:pt x="619" y="1023"/>
                </a:lnTo>
                <a:lnTo>
                  <a:pt x="615" y="1023"/>
                </a:lnTo>
                <a:lnTo>
                  <a:pt x="607" y="1022"/>
                </a:lnTo>
                <a:lnTo>
                  <a:pt x="606" y="1021"/>
                </a:lnTo>
                <a:lnTo>
                  <a:pt x="604" y="1021"/>
                </a:lnTo>
                <a:lnTo>
                  <a:pt x="602" y="1021"/>
                </a:lnTo>
                <a:lnTo>
                  <a:pt x="600" y="1021"/>
                </a:lnTo>
                <a:lnTo>
                  <a:pt x="598" y="1019"/>
                </a:lnTo>
                <a:lnTo>
                  <a:pt x="595" y="1019"/>
                </a:lnTo>
                <a:lnTo>
                  <a:pt x="588" y="1018"/>
                </a:lnTo>
                <a:lnTo>
                  <a:pt x="587" y="1018"/>
                </a:lnTo>
                <a:lnTo>
                  <a:pt x="580" y="1018"/>
                </a:lnTo>
                <a:lnTo>
                  <a:pt x="576" y="1017"/>
                </a:lnTo>
                <a:lnTo>
                  <a:pt x="569" y="1017"/>
                </a:lnTo>
                <a:lnTo>
                  <a:pt x="568" y="1016"/>
                </a:lnTo>
                <a:lnTo>
                  <a:pt x="567" y="1016"/>
                </a:lnTo>
                <a:lnTo>
                  <a:pt x="564" y="1016"/>
                </a:lnTo>
                <a:lnTo>
                  <a:pt x="563" y="1016"/>
                </a:lnTo>
                <a:lnTo>
                  <a:pt x="561" y="1016"/>
                </a:lnTo>
                <a:lnTo>
                  <a:pt x="559" y="1016"/>
                </a:lnTo>
                <a:lnTo>
                  <a:pt x="551" y="1015"/>
                </a:lnTo>
                <a:lnTo>
                  <a:pt x="546" y="1013"/>
                </a:lnTo>
                <a:lnTo>
                  <a:pt x="543" y="1013"/>
                </a:lnTo>
                <a:lnTo>
                  <a:pt x="537" y="1012"/>
                </a:lnTo>
                <a:lnTo>
                  <a:pt x="535" y="1009"/>
                </a:lnTo>
                <a:lnTo>
                  <a:pt x="532" y="1002"/>
                </a:lnTo>
                <a:lnTo>
                  <a:pt x="530" y="999"/>
                </a:lnTo>
                <a:lnTo>
                  <a:pt x="595" y="943"/>
                </a:lnTo>
                <a:lnTo>
                  <a:pt x="562" y="885"/>
                </a:lnTo>
                <a:lnTo>
                  <a:pt x="561" y="886"/>
                </a:lnTo>
                <a:lnTo>
                  <a:pt x="551" y="868"/>
                </a:lnTo>
                <a:lnTo>
                  <a:pt x="539" y="849"/>
                </a:lnTo>
                <a:lnTo>
                  <a:pt x="533" y="859"/>
                </a:lnTo>
                <a:lnTo>
                  <a:pt x="532" y="859"/>
                </a:lnTo>
                <a:lnTo>
                  <a:pt x="531" y="869"/>
                </a:lnTo>
                <a:lnTo>
                  <a:pt x="530" y="869"/>
                </a:lnTo>
                <a:lnTo>
                  <a:pt x="526" y="869"/>
                </a:lnTo>
                <a:lnTo>
                  <a:pt x="516" y="867"/>
                </a:lnTo>
                <a:lnTo>
                  <a:pt x="510" y="867"/>
                </a:lnTo>
                <a:lnTo>
                  <a:pt x="506" y="866"/>
                </a:lnTo>
                <a:lnTo>
                  <a:pt x="496" y="864"/>
                </a:lnTo>
                <a:lnTo>
                  <a:pt x="491" y="863"/>
                </a:lnTo>
                <a:lnTo>
                  <a:pt x="490" y="863"/>
                </a:lnTo>
                <a:lnTo>
                  <a:pt x="478" y="887"/>
                </a:lnTo>
                <a:lnTo>
                  <a:pt x="466" y="908"/>
                </a:lnTo>
                <a:lnTo>
                  <a:pt x="477" y="913"/>
                </a:lnTo>
                <a:lnTo>
                  <a:pt x="504" y="927"/>
                </a:lnTo>
                <a:lnTo>
                  <a:pt x="511" y="931"/>
                </a:lnTo>
                <a:lnTo>
                  <a:pt x="516" y="921"/>
                </a:lnTo>
                <a:lnTo>
                  <a:pt x="525" y="927"/>
                </a:lnTo>
                <a:lnTo>
                  <a:pt x="525" y="928"/>
                </a:lnTo>
                <a:lnTo>
                  <a:pt x="523" y="932"/>
                </a:lnTo>
                <a:lnTo>
                  <a:pt x="520" y="937"/>
                </a:lnTo>
                <a:lnTo>
                  <a:pt x="517" y="943"/>
                </a:lnTo>
                <a:lnTo>
                  <a:pt x="512" y="950"/>
                </a:lnTo>
                <a:lnTo>
                  <a:pt x="510" y="956"/>
                </a:lnTo>
                <a:lnTo>
                  <a:pt x="507" y="960"/>
                </a:lnTo>
                <a:lnTo>
                  <a:pt x="506" y="965"/>
                </a:lnTo>
                <a:lnTo>
                  <a:pt x="503" y="973"/>
                </a:lnTo>
                <a:lnTo>
                  <a:pt x="499" y="979"/>
                </a:lnTo>
                <a:lnTo>
                  <a:pt x="497" y="986"/>
                </a:lnTo>
                <a:lnTo>
                  <a:pt x="496" y="992"/>
                </a:lnTo>
                <a:lnTo>
                  <a:pt x="493" y="998"/>
                </a:lnTo>
                <a:lnTo>
                  <a:pt x="490" y="1006"/>
                </a:lnTo>
                <a:lnTo>
                  <a:pt x="486" y="1015"/>
                </a:lnTo>
                <a:lnTo>
                  <a:pt x="483" y="1021"/>
                </a:lnTo>
                <a:lnTo>
                  <a:pt x="481" y="1027"/>
                </a:lnTo>
                <a:lnTo>
                  <a:pt x="480" y="1032"/>
                </a:lnTo>
                <a:lnTo>
                  <a:pt x="478" y="1038"/>
                </a:lnTo>
                <a:lnTo>
                  <a:pt x="477" y="1042"/>
                </a:lnTo>
                <a:lnTo>
                  <a:pt x="473" y="1047"/>
                </a:lnTo>
                <a:lnTo>
                  <a:pt x="471" y="1050"/>
                </a:lnTo>
                <a:lnTo>
                  <a:pt x="467" y="1055"/>
                </a:lnTo>
                <a:lnTo>
                  <a:pt x="464" y="1057"/>
                </a:lnTo>
                <a:lnTo>
                  <a:pt x="460" y="1058"/>
                </a:lnTo>
                <a:lnTo>
                  <a:pt x="455" y="1061"/>
                </a:lnTo>
                <a:lnTo>
                  <a:pt x="453" y="1063"/>
                </a:lnTo>
                <a:lnTo>
                  <a:pt x="452" y="1064"/>
                </a:lnTo>
                <a:lnTo>
                  <a:pt x="448" y="1066"/>
                </a:lnTo>
                <a:lnTo>
                  <a:pt x="444" y="1067"/>
                </a:lnTo>
                <a:lnTo>
                  <a:pt x="440" y="1069"/>
                </a:lnTo>
                <a:lnTo>
                  <a:pt x="436" y="1069"/>
                </a:lnTo>
                <a:lnTo>
                  <a:pt x="435" y="1070"/>
                </a:lnTo>
                <a:lnTo>
                  <a:pt x="431" y="1073"/>
                </a:lnTo>
                <a:lnTo>
                  <a:pt x="426" y="1075"/>
                </a:lnTo>
                <a:lnTo>
                  <a:pt x="425" y="1077"/>
                </a:lnTo>
                <a:lnTo>
                  <a:pt x="422" y="1075"/>
                </a:lnTo>
                <a:lnTo>
                  <a:pt x="420" y="1073"/>
                </a:lnTo>
                <a:lnTo>
                  <a:pt x="416" y="1068"/>
                </a:lnTo>
                <a:lnTo>
                  <a:pt x="415" y="1067"/>
                </a:lnTo>
                <a:lnTo>
                  <a:pt x="412" y="1062"/>
                </a:lnTo>
                <a:lnTo>
                  <a:pt x="408" y="1057"/>
                </a:lnTo>
                <a:lnTo>
                  <a:pt x="401" y="1051"/>
                </a:lnTo>
                <a:lnTo>
                  <a:pt x="396" y="1045"/>
                </a:lnTo>
                <a:lnTo>
                  <a:pt x="395" y="1042"/>
                </a:lnTo>
                <a:lnTo>
                  <a:pt x="393" y="1038"/>
                </a:lnTo>
                <a:lnTo>
                  <a:pt x="389" y="1035"/>
                </a:lnTo>
                <a:lnTo>
                  <a:pt x="388" y="1032"/>
                </a:lnTo>
                <a:lnTo>
                  <a:pt x="386" y="1030"/>
                </a:lnTo>
                <a:lnTo>
                  <a:pt x="382" y="1027"/>
                </a:lnTo>
                <a:lnTo>
                  <a:pt x="380" y="1023"/>
                </a:lnTo>
                <a:lnTo>
                  <a:pt x="377" y="1017"/>
                </a:lnTo>
                <a:lnTo>
                  <a:pt x="376" y="1013"/>
                </a:lnTo>
                <a:lnTo>
                  <a:pt x="373" y="1005"/>
                </a:lnTo>
                <a:lnTo>
                  <a:pt x="369" y="999"/>
                </a:lnTo>
                <a:lnTo>
                  <a:pt x="368" y="996"/>
                </a:lnTo>
                <a:lnTo>
                  <a:pt x="368" y="995"/>
                </a:lnTo>
                <a:lnTo>
                  <a:pt x="366" y="991"/>
                </a:lnTo>
                <a:lnTo>
                  <a:pt x="362" y="986"/>
                </a:lnTo>
                <a:lnTo>
                  <a:pt x="358" y="982"/>
                </a:lnTo>
                <a:lnTo>
                  <a:pt x="355" y="977"/>
                </a:lnTo>
                <a:lnTo>
                  <a:pt x="351" y="972"/>
                </a:lnTo>
                <a:lnTo>
                  <a:pt x="364" y="959"/>
                </a:lnTo>
                <a:lnTo>
                  <a:pt x="362" y="957"/>
                </a:lnTo>
                <a:lnTo>
                  <a:pt x="360" y="953"/>
                </a:lnTo>
                <a:lnTo>
                  <a:pt x="340" y="931"/>
                </a:lnTo>
                <a:lnTo>
                  <a:pt x="340" y="928"/>
                </a:lnTo>
                <a:lnTo>
                  <a:pt x="350" y="918"/>
                </a:lnTo>
                <a:lnTo>
                  <a:pt x="371" y="896"/>
                </a:lnTo>
                <a:lnTo>
                  <a:pt x="402" y="867"/>
                </a:lnTo>
                <a:lnTo>
                  <a:pt x="390" y="854"/>
                </a:lnTo>
                <a:lnTo>
                  <a:pt x="379" y="841"/>
                </a:lnTo>
                <a:lnTo>
                  <a:pt x="377" y="840"/>
                </a:lnTo>
                <a:lnTo>
                  <a:pt x="380" y="838"/>
                </a:lnTo>
                <a:lnTo>
                  <a:pt x="382" y="837"/>
                </a:lnTo>
                <a:lnTo>
                  <a:pt x="384" y="837"/>
                </a:lnTo>
                <a:lnTo>
                  <a:pt x="387" y="836"/>
                </a:lnTo>
                <a:lnTo>
                  <a:pt x="390" y="834"/>
                </a:lnTo>
                <a:lnTo>
                  <a:pt x="393" y="831"/>
                </a:lnTo>
                <a:lnTo>
                  <a:pt x="395" y="830"/>
                </a:lnTo>
                <a:lnTo>
                  <a:pt x="396" y="830"/>
                </a:lnTo>
                <a:lnTo>
                  <a:pt x="400" y="829"/>
                </a:lnTo>
                <a:lnTo>
                  <a:pt x="405" y="829"/>
                </a:lnTo>
                <a:lnTo>
                  <a:pt x="408" y="828"/>
                </a:lnTo>
                <a:lnTo>
                  <a:pt x="410" y="828"/>
                </a:lnTo>
                <a:lnTo>
                  <a:pt x="415" y="825"/>
                </a:lnTo>
                <a:lnTo>
                  <a:pt x="419" y="823"/>
                </a:lnTo>
                <a:lnTo>
                  <a:pt x="423" y="821"/>
                </a:lnTo>
                <a:lnTo>
                  <a:pt x="426" y="818"/>
                </a:lnTo>
                <a:lnTo>
                  <a:pt x="427" y="817"/>
                </a:lnTo>
                <a:lnTo>
                  <a:pt x="429" y="816"/>
                </a:lnTo>
                <a:lnTo>
                  <a:pt x="432" y="816"/>
                </a:lnTo>
                <a:lnTo>
                  <a:pt x="433" y="815"/>
                </a:lnTo>
                <a:lnTo>
                  <a:pt x="434" y="815"/>
                </a:lnTo>
                <a:lnTo>
                  <a:pt x="433" y="814"/>
                </a:lnTo>
                <a:lnTo>
                  <a:pt x="422" y="785"/>
                </a:lnTo>
                <a:lnTo>
                  <a:pt x="414" y="789"/>
                </a:lnTo>
                <a:lnTo>
                  <a:pt x="415" y="784"/>
                </a:lnTo>
                <a:lnTo>
                  <a:pt x="415" y="778"/>
                </a:lnTo>
                <a:lnTo>
                  <a:pt x="415" y="771"/>
                </a:lnTo>
                <a:lnTo>
                  <a:pt x="419" y="771"/>
                </a:lnTo>
                <a:lnTo>
                  <a:pt x="422" y="772"/>
                </a:lnTo>
                <a:lnTo>
                  <a:pt x="426" y="772"/>
                </a:lnTo>
                <a:lnTo>
                  <a:pt x="428" y="773"/>
                </a:lnTo>
                <a:lnTo>
                  <a:pt x="431" y="773"/>
                </a:lnTo>
                <a:lnTo>
                  <a:pt x="433" y="773"/>
                </a:lnTo>
                <a:lnTo>
                  <a:pt x="438" y="773"/>
                </a:lnTo>
                <a:lnTo>
                  <a:pt x="442" y="772"/>
                </a:lnTo>
                <a:lnTo>
                  <a:pt x="447" y="771"/>
                </a:lnTo>
                <a:lnTo>
                  <a:pt x="452" y="770"/>
                </a:lnTo>
                <a:lnTo>
                  <a:pt x="454" y="769"/>
                </a:lnTo>
                <a:lnTo>
                  <a:pt x="457" y="767"/>
                </a:lnTo>
                <a:lnTo>
                  <a:pt x="459" y="766"/>
                </a:lnTo>
                <a:lnTo>
                  <a:pt x="460" y="765"/>
                </a:lnTo>
                <a:lnTo>
                  <a:pt x="461" y="762"/>
                </a:lnTo>
                <a:lnTo>
                  <a:pt x="463" y="758"/>
                </a:lnTo>
                <a:lnTo>
                  <a:pt x="464" y="754"/>
                </a:lnTo>
                <a:lnTo>
                  <a:pt x="465" y="750"/>
                </a:lnTo>
                <a:lnTo>
                  <a:pt x="465" y="745"/>
                </a:lnTo>
                <a:lnTo>
                  <a:pt x="465" y="743"/>
                </a:lnTo>
                <a:lnTo>
                  <a:pt x="465" y="741"/>
                </a:lnTo>
                <a:lnTo>
                  <a:pt x="445" y="743"/>
                </a:lnTo>
                <a:lnTo>
                  <a:pt x="445" y="740"/>
                </a:lnTo>
                <a:lnTo>
                  <a:pt x="445" y="737"/>
                </a:lnTo>
                <a:lnTo>
                  <a:pt x="445" y="734"/>
                </a:lnTo>
                <a:lnTo>
                  <a:pt x="445" y="731"/>
                </a:lnTo>
                <a:lnTo>
                  <a:pt x="445" y="728"/>
                </a:lnTo>
                <a:lnTo>
                  <a:pt x="441" y="730"/>
                </a:lnTo>
                <a:lnTo>
                  <a:pt x="435" y="732"/>
                </a:lnTo>
                <a:lnTo>
                  <a:pt x="434" y="732"/>
                </a:lnTo>
                <a:lnTo>
                  <a:pt x="431" y="733"/>
                </a:lnTo>
                <a:lnTo>
                  <a:pt x="428" y="734"/>
                </a:lnTo>
                <a:lnTo>
                  <a:pt x="426" y="736"/>
                </a:lnTo>
                <a:lnTo>
                  <a:pt x="425" y="736"/>
                </a:lnTo>
                <a:lnTo>
                  <a:pt x="422" y="724"/>
                </a:lnTo>
                <a:lnTo>
                  <a:pt x="421" y="721"/>
                </a:lnTo>
                <a:lnTo>
                  <a:pt x="419" y="717"/>
                </a:lnTo>
                <a:lnTo>
                  <a:pt x="419" y="715"/>
                </a:lnTo>
                <a:lnTo>
                  <a:pt x="410" y="695"/>
                </a:lnTo>
                <a:lnTo>
                  <a:pt x="423" y="695"/>
                </a:lnTo>
                <a:lnTo>
                  <a:pt x="435" y="680"/>
                </a:lnTo>
                <a:lnTo>
                  <a:pt x="433" y="670"/>
                </a:lnTo>
                <a:lnTo>
                  <a:pt x="503" y="628"/>
                </a:lnTo>
                <a:lnTo>
                  <a:pt x="516" y="620"/>
                </a:lnTo>
                <a:lnTo>
                  <a:pt x="478" y="550"/>
                </a:lnTo>
                <a:lnTo>
                  <a:pt x="473" y="551"/>
                </a:lnTo>
                <a:lnTo>
                  <a:pt x="468" y="551"/>
                </a:lnTo>
                <a:lnTo>
                  <a:pt x="466" y="551"/>
                </a:lnTo>
                <a:lnTo>
                  <a:pt x="459" y="552"/>
                </a:lnTo>
                <a:lnTo>
                  <a:pt x="454" y="552"/>
                </a:lnTo>
                <a:lnTo>
                  <a:pt x="451" y="552"/>
                </a:lnTo>
                <a:lnTo>
                  <a:pt x="447" y="556"/>
                </a:lnTo>
                <a:lnTo>
                  <a:pt x="445" y="557"/>
                </a:lnTo>
                <a:lnTo>
                  <a:pt x="442" y="558"/>
                </a:lnTo>
                <a:lnTo>
                  <a:pt x="441" y="558"/>
                </a:lnTo>
                <a:lnTo>
                  <a:pt x="436" y="553"/>
                </a:lnTo>
                <a:lnTo>
                  <a:pt x="433" y="551"/>
                </a:lnTo>
                <a:lnTo>
                  <a:pt x="426" y="545"/>
                </a:lnTo>
                <a:lnTo>
                  <a:pt x="425" y="545"/>
                </a:lnTo>
                <a:lnTo>
                  <a:pt x="425" y="545"/>
                </a:lnTo>
                <a:lnTo>
                  <a:pt x="422" y="544"/>
                </a:lnTo>
                <a:lnTo>
                  <a:pt x="421" y="543"/>
                </a:lnTo>
                <a:lnTo>
                  <a:pt x="419" y="542"/>
                </a:lnTo>
                <a:lnTo>
                  <a:pt x="413" y="537"/>
                </a:lnTo>
                <a:lnTo>
                  <a:pt x="409" y="534"/>
                </a:lnTo>
                <a:lnTo>
                  <a:pt x="399" y="527"/>
                </a:lnTo>
                <a:lnTo>
                  <a:pt x="400" y="524"/>
                </a:lnTo>
                <a:lnTo>
                  <a:pt x="401" y="518"/>
                </a:lnTo>
                <a:lnTo>
                  <a:pt x="403" y="513"/>
                </a:lnTo>
                <a:lnTo>
                  <a:pt x="405" y="510"/>
                </a:lnTo>
                <a:lnTo>
                  <a:pt x="406" y="507"/>
                </a:lnTo>
                <a:lnTo>
                  <a:pt x="408" y="505"/>
                </a:lnTo>
                <a:lnTo>
                  <a:pt x="410" y="504"/>
                </a:lnTo>
                <a:lnTo>
                  <a:pt x="413" y="502"/>
                </a:lnTo>
                <a:lnTo>
                  <a:pt x="415" y="501"/>
                </a:lnTo>
                <a:lnTo>
                  <a:pt x="421" y="499"/>
                </a:lnTo>
                <a:lnTo>
                  <a:pt x="423" y="498"/>
                </a:lnTo>
                <a:lnTo>
                  <a:pt x="425" y="497"/>
                </a:lnTo>
                <a:lnTo>
                  <a:pt x="425" y="494"/>
                </a:lnTo>
                <a:lnTo>
                  <a:pt x="414" y="480"/>
                </a:lnTo>
                <a:lnTo>
                  <a:pt x="406" y="468"/>
                </a:lnTo>
                <a:lnTo>
                  <a:pt x="402" y="463"/>
                </a:lnTo>
                <a:lnTo>
                  <a:pt x="396" y="455"/>
                </a:lnTo>
                <a:lnTo>
                  <a:pt x="399" y="434"/>
                </a:lnTo>
                <a:lnTo>
                  <a:pt x="400" y="432"/>
                </a:lnTo>
                <a:lnTo>
                  <a:pt x="400" y="427"/>
                </a:lnTo>
                <a:lnTo>
                  <a:pt x="406" y="420"/>
                </a:lnTo>
                <a:lnTo>
                  <a:pt x="407" y="420"/>
                </a:lnTo>
                <a:lnTo>
                  <a:pt x="409" y="422"/>
                </a:lnTo>
                <a:lnTo>
                  <a:pt x="410" y="422"/>
                </a:lnTo>
                <a:lnTo>
                  <a:pt x="413" y="421"/>
                </a:lnTo>
                <a:lnTo>
                  <a:pt x="419" y="415"/>
                </a:lnTo>
                <a:lnTo>
                  <a:pt x="413" y="411"/>
                </a:lnTo>
                <a:lnTo>
                  <a:pt x="412" y="410"/>
                </a:lnTo>
                <a:lnTo>
                  <a:pt x="408" y="407"/>
                </a:lnTo>
                <a:lnTo>
                  <a:pt x="405" y="404"/>
                </a:lnTo>
                <a:lnTo>
                  <a:pt x="402" y="403"/>
                </a:lnTo>
                <a:lnTo>
                  <a:pt x="399" y="401"/>
                </a:lnTo>
                <a:lnTo>
                  <a:pt x="397" y="400"/>
                </a:lnTo>
                <a:lnTo>
                  <a:pt x="396" y="398"/>
                </a:lnTo>
                <a:lnTo>
                  <a:pt x="393" y="395"/>
                </a:lnTo>
                <a:lnTo>
                  <a:pt x="389" y="391"/>
                </a:lnTo>
                <a:lnTo>
                  <a:pt x="386" y="389"/>
                </a:lnTo>
                <a:lnTo>
                  <a:pt x="383" y="387"/>
                </a:lnTo>
                <a:lnTo>
                  <a:pt x="381" y="384"/>
                </a:lnTo>
                <a:lnTo>
                  <a:pt x="377" y="382"/>
                </a:lnTo>
                <a:lnTo>
                  <a:pt x="375" y="379"/>
                </a:lnTo>
                <a:lnTo>
                  <a:pt x="373" y="378"/>
                </a:lnTo>
                <a:lnTo>
                  <a:pt x="371" y="377"/>
                </a:lnTo>
                <a:lnTo>
                  <a:pt x="369" y="377"/>
                </a:lnTo>
                <a:lnTo>
                  <a:pt x="367" y="376"/>
                </a:lnTo>
                <a:lnTo>
                  <a:pt x="363" y="375"/>
                </a:lnTo>
                <a:lnTo>
                  <a:pt x="360" y="375"/>
                </a:lnTo>
                <a:lnTo>
                  <a:pt x="356" y="375"/>
                </a:lnTo>
                <a:lnTo>
                  <a:pt x="353" y="374"/>
                </a:lnTo>
                <a:lnTo>
                  <a:pt x="350" y="375"/>
                </a:lnTo>
                <a:lnTo>
                  <a:pt x="343" y="375"/>
                </a:lnTo>
                <a:lnTo>
                  <a:pt x="337" y="374"/>
                </a:lnTo>
                <a:lnTo>
                  <a:pt x="334" y="372"/>
                </a:lnTo>
                <a:lnTo>
                  <a:pt x="329" y="371"/>
                </a:lnTo>
                <a:lnTo>
                  <a:pt x="325" y="371"/>
                </a:lnTo>
                <a:lnTo>
                  <a:pt x="322" y="371"/>
                </a:lnTo>
                <a:lnTo>
                  <a:pt x="316" y="372"/>
                </a:lnTo>
                <a:lnTo>
                  <a:pt x="311" y="374"/>
                </a:lnTo>
                <a:lnTo>
                  <a:pt x="306" y="375"/>
                </a:lnTo>
                <a:lnTo>
                  <a:pt x="304" y="375"/>
                </a:lnTo>
                <a:lnTo>
                  <a:pt x="297" y="376"/>
                </a:lnTo>
                <a:lnTo>
                  <a:pt x="292" y="377"/>
                </a:lnTo>
                <a:lnTo>
                  <a:pt x="286" y="378"/>
                </a:lnTo>
                <a:lnTo>
                  <a:pt x="283" y="379"/>
                </a:lnTo>
                <a:lnTo>
                  <a:pt x="290" y="422"/>
                </a:lnTo>
                <a:lnTo>
                  <a:pt x="291" y="429"/>
                </a:lnTo>
                <a:lnTo>
                  <a:pt x="292" y="434"/>
                </a:lnTo>
                <a:lnTo>
                  <a:pt x="293" y="440"/>
                </a:lnTo>
                <a:lnTo>
                  <a:pt x="295" y="441"/>
                </a:lnTo>
                <a:lnTo>
                  <a:pt x="296" y="449"/>
                </a:lnTo>
                <a:lnTo>
                  <a:pt x="297" y="456"/>
                </a:lnTo>
                <a:lnTo>
                  <a:pt x="298" y="463"/>
                </a:lnTo>
                <a:lnTo>
                  <a:pt x="299" y="467"/>
                </a:lnTo>
                <a:lnTo>
                  <a:pt x="290" y="468"/>
                </a:lnTo>
                <a:lnTo>
                  <a:pt x="288" y="468"/>
                </a:lnTo>
                <a:lnTo>
                  <a:pt x="285" y="469"/>
                </a:lnTo>
                <a:lnTo>
                  <a:pt x="279" y="471"/>
                </a:lnTo>
                <a:lnTo>
                  <a:pt x="273" y="471"/>
                </a:lnTo>
                <a:lnTo>
                  <a:pt x="273" y="472"/>
                </a:lnTo>
                <a:lnTo>
                  <a:pt x="269" y="473"/>
                </a:lnTo>
                <a:lnTo>
                  <a:pt x="263" y="474"/>
                </a:lnTo>
                <a:lnTo>
                  <a:pt x="260" y="474"/>
                </a:lnTo>
                <a:lnTo>
                  <a:pt x="248" y="475"/>
                </a:lnTo>
                <a:lnTo>
                  <a:pt x="243" y="475"/>
                </a:lnTo>
                <a:lnTo>
                  <a:pt x="238" y="476"/>
                </a:lnTo>
                <a:lnTo>
                  <a:pt x="228" y="478"/>
                </a:lnTo>
                <a:lnTo>
                  <a:pt x="217" y="480"/>
                </a:lnTo>
                <a:lnTo>
                  <a:pt x="193" y="484"/>
                </a:lnTo>
                <a:lnTo>
                  <a:pt x="192" y="468"/>
                </a:lnTo>
                <a:lnTo>
                  <a:pt x="191" y="469"/>
                </a:lnTo>
                <a:lnTo>
                  <a:pt x="191" y="467"/>
                </a:lnTo>
                <a:lnTo>
                  <a:pt x="189" y="465"/>
                </a:lnTo>
                <a:lnTo>
                  <a:pt x="189" y="461"/>
                </a:lnTo>
                <a:lnTo>
                  <a:pt x="189" y="460"/>
                </a:lnTo>
                <a:lnTo>
                  <a:pt x="181" y="432"/>
                </a:lnTo>
                <a:lnTo>
                  <a:pt x="179" y="424"/>
                </a:lnTo>
                <a:lnTo>
                  <a:pt x="178" y="420"/>
                </a:lnTo>
                <a:lnTo>
                  <a:pt x="175" y="417"/>
                </a:lnTo>
                <a:lnTo>
                  <a:pt x="174" y="415"/>
                </a:lnTo>
                <a:lnTo>
                  <a:pt x="173" y="413"/>
                </a:lnTo>
                <a:lnTo>
                  <a:pt x="168" y="405"/>
                </a:lnTo>
                <a:lnTo>
                  <a:pt x="165" y="402"/>
                </a:lnTo>
                <a:lnTo>
                  <a:pt x="161" y="397"/>
                </a:lnTo>
                <a:lnTo>
                  <a:pt x="156" y="390"/>
                </a:lnTo>
                <a:lnTo>
                  <a:pt x="154" y="384"/>
                </a:lnTo>
                <a:lnTo>
                  <a:pt x="152" y="379"/>
                </a:lnTo>
                <a:lnTo>
                  <a:pt x="150" y="378"/>
                </a:lnTo>
                <a:lnTo>
                  <a:pt x="148" y="376"/>
                </a:lnTo>
                <a:lnTo>
                  <a:pt x="146" y="375"/>
                </a:lnTo>
                <a:lnTo>
                  <a:pt x="144" y="372"/>
                </a:lnTo>
                <a:lnTo>
                  <a:pt x="142" y="370"/>
                </a:lnTo>
                <a:lnTo>
                  <a:pt x="141" y="368"/>
                </a:lnTo>
                <a:lnTo>
                  <a:pt x="135" y="359"/>
                </a:lnTo>
                <a:lnTo>
                  <a:pt x="128" y="349"/>
                </a:lnTo>
                <a:lnTo>
                  <a:pt x="124" y="345"/>
                </a:lnTo>
                <a:lnTo>
                  <a:pt x="122" y="342"/>
                </a:lnTo>
                <a:lnTo>
                  <a:pt x="120" y="339"/>
                </a:lnTo>
                <a:lnTo>
                  <a:pt x="116" y="337"/>
                </a:lnTo>
                <a:lnTo>
                  <a:pt x="113" y="333"/>
                </a:lnTo>
                <a:lnTo>
                  <a:pt x="108" y="330"/>
                </a:lnTo>
                <a:lnTo>
                  <a:pt x="103" y="326"/>
                </a:lnTo>
                <a:lnTo>
                  <a:pt x="96" y="320"/>
                </a:lnTo>
                <a:lnTo>
                  <a:pt x="90" y="318"/>
                </a:lnTo>
                <a:lnTo>
                  <a:pt x="88" y="314"/>
                </a:lnTo>
                <a:lnTo>
                  <a:pt x="85" y="317"/>
                </a:lnTo>
                <a:lnTo>
                  <a:pt x="84" y="318"/>
                </a:lnTo>
                <a:lnTo>
                  <a:pt x="91" y="370"/>
                </a:lnTo>
                <a:lnTo>
                  <a:pt x="92" y="378"/>
                </a:lnTo>
                <a:lnTo>
                  <a:pt x="107" y="370"/>
                </a:lnTo>
                <a:lnTo>
                  <a:pt x="118" y="362"/>
                </a:lnTo>
                <a:lnTo>
                  <a:pt x="123" y="358"/>
                </a:lnTo>
                <a:lnTo>
                  <a:pt x="129" y="352"/>
                </a:lnTo>
                <a:lnTo>
                  <a:pt x="136" y="363"/>
                </a:lnTo>
                <a:lnTo>
                  <a:pt x="141" y="370"/>
                </a:lnTo>
                <a:lnTo>
                  <a:pt x="142" y="372"/>
                </a:lnTo>
                <a:lnTo>
                  <a:pt x="148" y="377"/>
                </a:lnTo>
                <a:lnTo>
                  <a:pt x="150" y="381"/>
                </a:lnTo>
                <a:lnTo>
                  <a:pt x="153" y="385"/>
                </a:lnTo>
                <a:lnTo>
                  <a:pt x="156" y="392"/>
                </a:lnTo>
                <a:lnTo>
                  <a:pt x="157" y="395"/>
                </a:lnTo>
                <a:lnTo>
                  <a:pt x="159" y="396"/>
                </a:lnTo>
                <a:lnTo>
                  <a:pt x="159" y="397"/>
                </a:lnTo>
                <a:lnTo>
                  <a:pt x="160" y="397"/>
                </a:lnTo>
                <a:lnTo>
                  <a:pt x="161" y="400"/>
                </a:lnTo>
                <a:lnTo>
                  <a:pt x="167" y="405"/>
                </a:lnTo>
                <a:lnTo>
                  <a:pt x="169" y="409"/>
                </a:lnTo>
                <a:lnTo>
                  <a:pt x="172" y="413"/>
                </a:lnTo>
                <a:lnTo>
                  <a:pt x="176" y="420"/>
                </a:lnTo>
                <a:lnTo>
                  <a:pt x="178" y="423"/>
                </a:lnTo>
                <a:lnTo>
                  <a:pt x="181" y="433"/>
                </a:lnTo>
                <a:lnTo>
                  <a:pt x="181" y="435"/>
                </a:lnTo>
                <a:lnTo>
                  <a:pt x="181" y="436"/>
                </a:lnTo>
                <a:lnTo>
                  <a:pt x="188" y="461"/>
                </a:lnTo>
                <a:lnTo>
                  <a:pt x="189" y="466"/>
                </a:lnTo>
                <a:lnTo>
                  <a:pt x="188" y="472"/>
                </a:lnTo>
                <a:lnTo>
                  <a:pt x="187" y="476"/>
                </a:lnTo>
                <a:lnTo>
                  <a:pt x="186" y="479"/>
                </a:lnTo>
                <a:lnTo>
                  <a:pt x="182" y="484"/>
                </a:lnTo>
                <a:lnTo>
                  <a:pt x="170" y="486"/>
                </a:lnTo>
                <a:lnTo>
                  <a:pt x="165" y="489"/>
                </a:lnTo>
                <a:lnTo>
                  <a:pt x="152" y="500"/>
                </a:lnTo>
                <a:lnTo>
                  <a:pt x="139" y="510"/>
                </a:lnTo>
                <a:lnTo>
                  <a:pt x="134" y="513"/>
                </a:lnTo>
                <a:lnTo>
                  <a:pt x="122" y="521"/>
                </a:lnTo>
                <a:lnTo>
                  <a:pt x="114" y="527"/>
                </a:lnTo>
                <a:lnTo>
                  <a:pt x="91" y="545"/>
                </a:lnTo>
                <a:lnTo>
                  <a:pt x="89" y="542"/>
                </a:lnTo>
                <a:lnTo>
                  <a:pt x="88" y="538"/>
                </a:lnTo>
                <a:lnTo>
                  <a:pt x="85" y="534"/>
                </a:lnTo>
                <a:lnTo>
                  <a:pt x="84" y="531"/>
                </a:lnTo>
                <a:lnTo>
                  <a:pt x="82" y="527"/>
                </a:lnTo>
                <a:lnTo>
                  <a:pt x="81" y="524"/>
                </a:lnTo>
                <a:lnTo>
                  <a:pt x="79" y="523"/>
                </a:lnTo>
                <a:lnTo>
                  <a:pt x="78" y="520"/>
                </a:lnTo>
                <a:lnTo>
                  <a:pt x="76" y="517"/>
                </a:lnTo>
                <a:lnTo>
                  <a:pt x="66" y="501"/>
                </a:lnTo>
                <a:lnTo>
                  <a:pt x="25" y="508"/>
                </a:lnTo>
                <a:lnTo>
                  <a:pt x="32" y="489"/>
                </a:lnTo>
                <a:lnTo>
                  <a:pt x="31" y="479"/>
                </a:lnTo>
                <a:lnTo>
                  <a:pt x="25" y="468"/>
                </a:lnTo>
                <a:lnTo>
                  <a:pt x="10" y="455"/>
                </a:lnTo>
                <a:lnTo>
                  <a:pt x="0" y="448"/>
                </a:lnTo>
                <a:lnTo>
                  <a:pt x="1" y="443"/>
                </a:lnTo>
                <a:lnTo>
                  <a:pt x="3" y="440"/>
                </a:lnTo>
                <a:lnTo>
                  <a:pt x="4" y="436"/>
                </a:lnTo>
                <a:lnTo>
                  <a:pt x="4" y="434"/>
                </a:lnTo>
                <a:lnTo>
                  <a:pt x="5" y="432"/>
                </a:lnTo>
                <a:lnTo>
                  <a:pt x="5" y="430"/>
                </a:lnTo>
                <a:lnTo>
                  <a:pt x="6" y="427"/>
                </a:lnTo>
                <a:lnTo>
                  <a:pt x="6" y="426"/>
                </a:lnTo>
                <a:lnTo>
                  <a:pt x="7" y="423"/>
                </a:lnTo>
                <a:lnTo>
                  <a:pt x="7" y="420"/>
                </a:lnTo>
                <a:lnTo>
                  <a:pt x="8" y="415"/>
                </a:lnTo>
                <a:lnTo>
                  <a:pt x="8" y="411"/>
                </a:lnTo>
                <a:lnTo>
                  <a:pt x="7" y="411"/>
                </a:lnTo>
                <a:lnTo>
                  <a:pt x="7" y="397"/>
                </a:lnTo>
                <a:lnTo>
                  <a:pt x="7" y="388"/>
                </a:lnTo>
                <a:lnTo>
                  <a:pt x="7" y="378"/>
                </a:lnTo>
                <a:lnTo>
                  <a:pt x="7" y="372"/>
                </a:lnTo>
                <a:lnTo>
                  <a:pt x="7" y="370"/>
                </a:lnTo>
                <a:lnTo>
                  <a:pt x="7" y="368"/>
                </a:lnTo>
                <a:lnTo>
                  <a:pt x="8" y="366"/>
                </a:lnTo>
                <a:lnTo>
                  <a:pt x="8" y="365"/>
                </a:lnTo>
                <a:lnTo>
                  <a:pt x="8" y="364"/>
                </a:lnTo>
                <a:lnTo>
                  <a:pt x="8" y="362"/>
                </a:lnTo>
                <a:lnTo>
                  <a:pt x="8" y="361"/>
                </a:lnTo>
                <a:lnTo>
                  <a:pt x="10" y="359"/>
                </a:lnTo>
                <a:lnTo>
                  <a:pt x="10" y="358"/>
                </a:lnTo>
                <a:lnTo>
                  <a:pt x="10" y="357"/>
                </a:lnTo>
                <a:lnTo>
                  <a:pt x="11" y="356"/>
                </a:lnTo>
                <a:lnTo>
                  <a:pt x="11" y="355"/>
                </a:lnTo>
                <a:lnTo>
                  <a:pt x="11" y="353"/>
                </a:lnTo>
                <a:lnTo>
                  <a:pt x="11" y="352"/>
                </a:lnTo>
                <a:lnTo>
                  <a:pt x="12" y="351"/>
                </a:lnTo>
                <a:lnTo>
                  <a:pt x="12" y="350"/>
                </a:lnTo>
                <a:lnTo>
                  <a:pt x="13" y="349"/>
                </a:lnTo>
                <a:lnTo>
                  <a:pt x="13" y="348"/>
                </a:lnTo>
                <a:lnTo>
                  <a:pt x="13" y="346"/>
                </a:lnTo>
                <a:lnTo>
                  <a:pt x="14" y="346"/>
                </a:lnTo>
                <a:lnTo>
                  <a:pt x="14" y="346"/>
                </a:lnTo>
                <a:lnTo>
                  <a:pt x="16" y="345"/>
                </a:lnTo>
                <a:lnTo>
                  <a:pt x="16" y="344"/>
                </a:lnTo>
                <a:lnTo>
                  <a:pt x="17" y="343"/>
                </a:lnTo>
                <a:lnTo>
                  <a:pt x="17" y="342"/>
                </a:lnTo>
                <a:lnTo>
                  <a:pt x="18" y="340"/>
                </a:lnTo>
                <a:lnTo>
                  <a:pt x="19" y="339"/>
                </a:lnTo>
                <a:lnTo>
                  <a:pt x="20" y="338"/>
                </a:lnTo>
                <a:lnTo>
                  <a:pt x="20" y="339"/>
                </a:lnTo>
                <a:lnTo>
                  <a:pt x="21" y="338"/>
                </a:lnTo>
                <a:lnTo>
                  <a:pt x="21" y="337"/>
                </a:lnTo>
                <a:lnTo>
                  <a:pt x="23" y="336"/>
                </a:lnTo>
                <a:lnTo>
                  <a:pt x="24" y="336"/>
                </a:lnTo>
                <a:lnTo>
                  <a:pt x="24" y="335"/>
                </a:lnTo>
                <a:lnTo>
                  <a:pt x="25" y="333"/>
                </a:lnTo>
                <a:lnTo>
                  <a:pt x="26" y="332"/>
                </a:lnTo>
                <a:lnTo>
                  <a:pt x="27" y="330"/>
                </a:lnTo>
                <a:lnTo>
                  <a:pt x="30" y="327"/>
                </a:lnTo>
                <a:lnTo>
                  <a:pt x="32" y="324"/>
                </a:lnTo>
                <a:lnTo>
                  <a:pt x="34" y="321"/>
                </a:lnTo>
                <a:lnTo>
                  <a:pt x="38" y="319"/>
                </a:lnTo>
                <a:lnTo>
                  <a:pt x="37" y="318"/>
                </a:lnTo>
                <a:lnTo>
                  <a:pt x="40" y="317"/>
                </a:lnTo>
                <a:lnTo>
                  <a:pt x="42" y="318"/>
                </a:lnTo>
                <a:lnTo>
                  <a:pt x="47" y="311"/>
                </a:lnTo>
                <a:lnTo>
                  <a:pt x="50" y="323"/>
                </a:lnTo>
                <a:lnTo>
                  <a:pt x="63" y="310"/>
                </a:lnTo>
                <a:lnTo>
                  <a:pt x="75" y="323"/>
                </a:lnTo>
                <a:lnTo>
                  <a:pt x="82" y="311"/>
                </a:lnTo>
                <a:lnTo>
                  <a:pt x="84" y="307"/>
                </a:lnTo>
                <a:lnTo>
                  <a:pt x="84" y="305"/>
                </a:lnTo>
                <a:lnTo>
                  <a:pt x="82" y="303"/>
                </a:lnTo>
                <a:lnTo>
                  <a:pt x="82" y="299"/>
                </a:lnTo>
                <a:lnTo>
                  <a:pt x="76" y="253"/>
                </a:lnTo>
                <a:lnTo>
                  <a:pt x="73" y="236"/>
                </a:lnTo>
                <a:lnTo>
                  <a:pt x="86" y="239"/>
                </a:lnTo>
                <a:lnTo>
                  <a:pt x="94" y="241"/>
                </a:lnTo>
                <a:lnTo>
                  <a:pt x="100" y="242"/>
                </a:lnTo>
                <a:lnTo>
                  <a:pt x="128" y="249"/>
                </a:lnTo>
                <a:lnTo>
                  <a:pt x="166" y="259"/>
                </a:lnTo>
                <a:lnTo>
                  <a:pt x="163" y="261"/>
                </a:lnTo>
                <a:lnTo>
                  <a:pt x="156" y="266"/>
                </a:lnTo>
                <a:lnTo>
                  <a:pt x="149" y="269"/>
                </a:lnTo>
                <a:lnTo>
                  <a:pt x="148" y="271"/>
                </a:lnTo>
                <a:lnTo>
                  <a:pt x="144" y="273"/>
                </a:lnTo>
                <a:lnTo>
                  <a:pt x="143" y="274"/>
                </a:lnTo>
                <a:lnTo>
                  <a:pt x="139" y="279"/>
                </a:lnTo>
                <a:lnTo>
                  <a:pt x="133" y="282"/>
                </a:lnTo>
                <a:lnTo>
                  <a:pt x="133" y="285"/>
                </a:lnTo>
                <a:lnTo>
                  <a:pt x="135" y="285"/>
                </a:lnTo>
                <a:lnTo>
                  <a:pt x="136" y="285"/>
                </a:lnTo>
                <a:lnTo>
                  <a:pt x="139" y="285"/>
                </a:lnTo>
                <a:lnTo>
                  <a:pt x="140" y="285"/>
                </a:lnTo>
                <a:lnTo>
                  <a:pt x="141" y="285"/>
                </a:lnTo>
                <a:lnTo>
                  <a:pt x="142" y="286"/>
                </a:lnTo>
                <a:lnTo>
                  <a:pt x="144" y="287"/>
                </a:lnTo>
                <a:lnTo>
                  <a:pt x="146" y="287"/>
                </a:lnTo>
                <a:lnTo>
                  <a:pt x="147" y="288"/>
                </a:lnTo>
                <a:lnTo>
                  <a:pt x="149" y="288"/>
                </a:lnTo>
                <a:lnTo>
                  <a:pt x="150" y="288"/>
                </a:lnTo>
                <a:lnTo>
                  <a:pt x="152" y="290"/>
                </a:lnTo>
                <a:lnTo>
                  <a:pt x="155" y="290"/>
                </a:lnTo>
                <a:lnTo>
                  <a:pt x="162" y="291"/>
                </a:lnTo>
                <a:lnTo>
                  <a:pt x="166" y="292"/>
                </a:lnTo>
                <a:lnTo>
                  <a:pt x="169" y="293"/>
                </a:lnTo>
                <a:lnTo>
                  <a:pt x="173" y="294"/>
                </a:lnTo>
                <a:lnTo>
                  <a:pt x="176" y="297"/>
                </a:lnTo>
                <a:lnTo>
                  <a:pt x="181" y="299"/>
                </a:lnTo>
                <a:lnTo>
                  <a:pt x="194" y="265"/>
                </a:lnTo>
                <a:lnTo>
                  <a:pt x="183" y="262"/>
                </a:lnTo>
                <a:lnTo>
                  <a:pt x="183" y="255"/>
                </a:lnTo>
                <a:lnTo>
                  <a:pt x="186" y="193"/>
                </a:lnTo>
                <a:lnTo>
                  <a:pt x="187" y="189"/>
                </a:lnTo>
                <a:lnTo>
                  <a:pt x="192" y="187"/>
                </a:lnTo>
                <a:lnTo>
                  <a:pt x="198" y="184"/>
                </a:lnTo>
                <a:lnTo>
                  <a:pt x="202" y="185"/>
                </a:lnTo>
                <a:lnTo>
                  <a:pt x="206" y="190"/>
                </a:lnTo>
                <a:lnTo>
                  <a:pt x="211" y="193"/>
                </a:lnTo>
                <a:lnTo>
                  <a:pt x="213" y="197"/>
                </a:lnTo>
                <a:lnTo>
                  <a:pt x="215" y="202"/>
                </a:lnTo>
                <a:lnTo>
                  <a:pt x="221" y="203"/>
                </a:lnTo>
                <a:lnTo>
                  <a:pt x="226" y="202"/>
                </a:lnTo>
                <a:lnTo>
                  <a:pt x="231" y="203"/>
                </a:lnTo>
                <a:lnTo>
                  <a:pt x="235" y="203"/>
                </a:lnTo>
                <a:lnTo>
                  <a:pt x="239" y="203"/>
                </a:lnTo>
                <a:lnTo>
                  <a:pt x="240" y="203"/>
                </a:lnTo>
                <a:lnTo>
                  <a:pt x="244" y="158"/>
                </a:lnTo>
                <a:lnTo>
                  <a:pt x="244" y="151"/>
                </a:lnTo>
                <a:lnTo>
                  <a:pt x="244" y="138"/>
                </a:lnTo>
                <a:lnTo>
                  <a:pt x="245" y="129"/>
                </a:lnTo>
                <a:lnTo>
                  <a:pt x="245" y="125"/>
                </a:lnTo>
                <a:lnTo>
                  <a:pt x="235" y="113"/>
                </a:lnTo>
                <a:lnTo>
                  <a:pt x="235" y="103"/>
                </a:lnTo>
                <a:lnTo>
                  <a:pt x="237" y="90"/>
                </a:lnTo>
                <a:lnTo>
                  <a:pt x="237" y="85"/>
                </a:lnTo>
                <a:lnTo>
                  <a:pt x="230" y="65"/>
                </a:lnTo>
                <a:lnTo>
                  <a:pt x="228" y="61"/>
                </a:lnTo>
                <a:lnTo>
                  <a:pt x="230" y="59"/>
                </a:lnTo>
                <a:lnTo>
                  <a:pt x="235" y="49"/>
                </a:lnTo>
                <a:lnTo>
                  <a:pt x="254" y="0"/>
                </a:lnTo>
                <a:lnTo>
                  <a:pt x="263" y="4"/>
                </a:lnTo>
                <a:lnTo>
                  <a:pt x="265" y="6"/>
                </a:lnTo>
                <a:lnTo>
                  <a:pt x="291" y="20"/>
                </a:lnTo>
                <a:lnTo>
                  <a:pt x="301" y="26"/>
                </a:lnTo>
                <a:lnTo>
                  <a:pt x="304" y="28"/>
                </a:lnTo>
                <a:lnTo>
                  <a:pt x="328" y="42"/>
                </a:lnTo>
                <a:lnTo>
                  <a:pt x="350" y="59"/>
                </a:lnTo>
                <a:lnTo>
                  <a:pt x="360" y="64"/>
                </a:lnTo>
                <a:lnTo>
                  <a:pt x="386" y="81"/>
                </a:lnTo>
                <a:lnTo>
                  <a:pt x="388" y="84"/>
                </a:lnTo>
                <a:lnTo>
                  <a:pt x="405" y="93"/>
                </a:lnTo>
                <a:lnTo>
                  <a:pt x="408" y="94"/>
                </a:lnTo>
                <a:lnTo>
                  <a:pt x="414" y="98"/>
                </a:lnTo>
                <a:lnTo>
                  <a:pt x="421" y="100"/>
                </a:lnTo>
                <a:lnTo>
                  <a:pt x="432" y="104"/>
                </a:lnTo>
                <a:lnTo>
                  <a:pt x="435" y="104"/>
                </a:lnTo>
                <a:lnTo>
                  <a:pt x="453" y="107"/>
                </a:lnTo>
                <a:lnTo>
                  <a:pt x="468" y="109"/>
                </a:lnTo>
                <a:lnTo>
                  <a:pt x="491" y="107"/>
                </a:lnTo>
                <a:lnTo>
                  <a:pt x="516" y="105"/>
                </a:lnTo>
                <a:lnTo>
                  <a:pt x="537" y="101"/>
                </a:lnTo>
                <a:lnTo>
                  <a:pt x="575" y="94"/>
                </a:lnTo>
                <a:lnTo>
                  <a:pt x="610" y="88"/>
                </a:lnTo>
                <a:lnTo>
                  <a:pt x="649" y="79"/>
                </a:lnTo>
                <a:lnTo>
                  <a:pt x="656" y="77"/>
                </a:lnTo>
                <a:lnTo>
                  <a:pt x="661" y="74"/>
                </a:lnTo>
                <a:lnTo>
                  <a:pt x="697" y="61"/>
                </a:lnTo>
                <a:lnTo>
                  <a:pt x="716" y="52"/>
                </a:lnTo>
                <a:lnTo>
                  <a:pt x="719" y="51"/>
                </a:lnTo>
                <a:lnTo>
                  <a:pt x="756" y="109"/>
                </a:lnTo>
                <a:lnTo>
                  <a:pt x="757" y="111"/>
                </a:lnTo>
                <a:lnTo>
                  <a:pt x="762" y="122"/>
                </a:lnTo>
                <a:lnTo>
                  <a:pt x="762" y="126"/>
                </a:lnTo>
                <a:lnTo>
                  <a:pt x="759" y="142"/>
                </a:lnTo>
                <a:lnTo>
                  <a:pt x="747" y="174"/>
                </a:lnTo>
                <a:lnTo>
                  <a:pt x="743" y="187"/>
                </a:lnTo>
                <a:lnTo>
                  <a:pt x="742" y="188"/>
                </a:lnTo>
                <a:lnTo>
                  <a:pt x="742" y="191"/>
                </a:lnTo>
                <a:lnTo>
                  <a:pt x="742" y="208"/>
                </a:lnTo>
                <a:lnTo>
                  <a:pt x="745" y="232"/>
                </a:lnTo>
                <a:lnTo>
                  <a:pt x="755" y="255"/>
                </a:lnTo>
                <a:lnTo>
                  <a:pt x="766" y="277"/>
                </a:lnTo>
                <a:lnTo>
                  <a:pt x="798" y="323"/>
                </a:lnTo>
                <a:lnTo>
                  <a:pt x="823" y="364"/>
                </a:lnTo>
                <a:lnTo>
                  <a:pt x="844" y="403"/>
                </a:lnTo>
                <a:lnTo>
                  <a:pt x="846" y="403"/>
                </a:lnTo>
                <a:lnTo>
                  <a:pt x="863" y="432"/>
                </a:lnTo>
                <a:lnTo>
                  <a:pt x="888" y="463"/>
                </a:lnTo>
                <a:lnTo>
                  <a:pt x="904" y="485"/>
                </a:lnTo>
                <a:lnTo>
                  <a:pt x="909" y="500"/>
                </a:lnTo>
                <a:lnTo>
                  <a:pt x="912" y="510"/>
                </a:lnTo>
                <a:lnTo>
                  <a:pt x="912" y="523"/>
                </a:lnTo>
                <a:lnTo>
                  <a:pt x="907" y="557"/>
                </a:lnTo>
                <a:lnTo>
                  <a:pt x="895" y="598"/>
                </a:lnTo>
                <a:lnTo>
                  <a:pt x="878" y="670"/>
                </a:lnTo>
                <a:lnTo>
                  <a:pt x="866" y="699"/>
                </a:lnTo>
                <a:lnTo>
                  <a:pt x="850" y="738"/>
                </a:lnTo>
                <a:lnTo>
                  <a:pt x="844" y="756"/>
                </a:lnTo>
                <a:lnTo>
                  <a:pt x="846" y="777"/>
                </a:lnTo>
                <a:lnTo>
                  <a:pt x="847" y="799"/>
                </a:lnTo>
                <a:lnTo>
                  <a:pt x="852" y="821"/>
                </a:lnTo>
                <a:lnTo>
                  <a:pt x="866" y="851"/>
                </a:lnTo>
                <a:lnTo>
                  <a:pt x="880" y="876"/>
                </a:lnTo>
                <a:lnTo>
                  <a:pt x="891" y="894"/>
                </a:lnTo>
                <a:lnTo>
                  <a:pt x="894" y="900"/>
                </a:lnTo>
                <a:lnTo>
                  <a:pt x="907" y="922"/>
                </a:lnTo>
                <a:lnTo>
                  <a:pt x="913" y="932"/>
                </a:lnTo>
                <a:lnTo>
                  <a:pt x="935" y="951"/>
                </a:lnTo>
                <a:lnTo>
                  <a:pt x="964" y="971"/>
                </a:lnTo>
                <a:lnTo>
                  <a:pt x="976" y="980"/>
                </a:lnTo>
                <a:lnTo>
                  <a:pt x="989" y="999"/>
                </a:lnTo>
                <a:lnTo>
                  <a:pt x="1010" y="1038"/>
                </a:lnTo>
                <a:lnTo>
                  <a:pt x="1028" y="1082"/>
                </a:lnTo>
                <a:lnTo>
                  <a:pt x="1031" y="1093"/>
                </a:lnTo>
                <a:lnTo>
                  <a:pt x="1030" y="1115"/>
                </a:lnTo>
                <a:lnTo>
                  <a:pt x="1014" y="1148"/>
                </a:lnTo>
                <a:lnTo>
                  <a:pt x="995" y="1179"/>
                </a:lnTo>
                <a:lnTo>
                  <a:pt x="991" y="1190"/>
                </a:lnTo>
                <a:lnTo>
                  <a:pt x="967" y="1255"/>
                </a:lnTo>
                <a:lnTo>
                  <a:pt x="967" y="1257"/>
                </a:lnTo>
                <a:lnTo>
                  <a:pt x="957" y="1251"/>
                </a:lnTo>
                <a:lnTo>
                  <a:pt x="948" y="1248"/>
                </a:lnTo>
                <a:lnTo>
                  <a:pt x="946" y="1245"/>
                </a:lnTo>
                <a:lnTo>
                  <a:pt x="944" y="1245"/>
                </a:lnTo>
                <a:lnTo>
                  <a:pt x="941" y="1244"/>
                </a:lnTo>
                <a:lnTo>
                  <a:pt x="939" y="1243"/>
                </a:lnTo>
                <a:lnTo>
                  <a:pt x="935" y="1241"/>
                </a:lnTo>
                <a:lnTo>
                  <a:pt x="934" y="1238"/>
                </a:lnTo>
                <a:lnTo>
                  <a:pt x="931" y="1236"/>
                </a:lnTo>
                <a:lnTo>
                  <a:pt x="927" y="1235"/>
                </a:lnTo>
                <a:lnTo>
                  <a:pt x="921" y="1235"/>
                </a:lnTo>
                <a:lnTo>
                  <a:pt x="918" y="1235"/>
                </a:lnTo>
                <a:lnTo>
                  <a:pt x="913" y="1235"/>
                </a:lnTo>
                <a:lnTo>
                  <a:pt x="912" y="1235"/>
                </a:lnTo>
                <a:lnTo>
                  <a:pt x="907" y="1235"/>
                </a:lnTo>
                <a:lnTo>
                  <a:pt x="904" y="1235"/>
                </a:lnTo>
                <a:lnTo>
                  <a:pt x="898" y="1235"/>
                </a:lnTo>
                <a:lnTo>
                  <a:pt x="892" y="1235"/>
                </a:lnTo>
                <a:lnTo>
                  <a:pt x="888" y="1235"/>
                </a:lnTo>
                <a:lnTo>
                  <a:pt x="887" y="1235"/>
                </a:lnTo>
                <a:lnTo>
                  <a:pt x="885" y="1235"/>
                </a:lnTo>
                <a:lnTo>
                  <a:pt x="880" y="1235"/>
                </a:lnTo>
                <a:lnTo>
                  <a:pt x="876" y="1235"/>
                </a:lnTo>
                <a:lnTo>
                  <a:pt x="874" y="1235"/>
                </a:lnTo>
                <a:lnTo>
                  <a:pt x="870" y="1235"/>
                </a:lnTo>
                <a:lnTo>
                  <a:pt x="867" y="1234"/>
                </a:lnTo>
                <a:lnTo>
                  <a:pt x="862" y="1234"/>
                </a:lnTo>
                <a:lnTo>
                  <a:pt x="857" y="1232"/>
                </a:lnTo>
                <a:lnTo>
                  <a:pt x="854" y="1232"/>
                </a:lnTo>
                <a:lnTo>
                  <a:pt x="852" y="1232"/>
                </a:lnTo>
                <a:lnTo>
                  <a:pt x="847" y="1231"/>
                </a:lnTo>
                <a:lnTo>
                  <a:pt x="843" y="1231"/>
                </a:lnTo>
                <a:lnTo>
                  <a:pt x="841" y="1232"/>
                </a:lnTo>
                <a:lnTo>
                  <a:pt x="836" y="1232"/>
                </a:lnTo>
                <a:lnTo>
                  <a:pt x="831" y="1234"/>
                </a:lnTo>
                <a:lnTo>
                  <a:pt x="826" y="1235"/>
                </a:lnTo>
                <a:lnTo>
                  <a:pt x="823" y="1235"/>
                </a:lnTo>
                <a:lnTo>
                  <a:pt x="820" y="1235"/>
                </a:lnTo>
                <a:lnTo>
                  <a:pt x="815" y="1236"/>
                </a:lnTo>
                <a:lnTo>
                  <a:pt x="810" y="1238"/>
                </a:lnTo>
                <a:lnTo>
                  <a:pt x="808" y="1241"/>
                </a:lnTo>
                <a:lnTo>
                  <a:pt x="805" y="1241"/>
                </a:lnTo>
                <a:lnTo>
                  <a:pt x="802" y="1241"/>
                </a:lnTo>
                <a:lnTo>
                  <a:pt x="801" y="1241"/>
                </a:lnTo>
                <a:lnTo>
                  <a:pt x="798" y="1239"/>
                </a:lnTo>
                <a:lnTo>
                  <a:pt x="797" y="1239"/>
                </a:lnTo>
                <a:lnTo>
                  <a:pt x="795" y="1238"/>
                </a:lnTo>
                <a:lnTo>
                  <a:pt x="795" y="1237"/>
                </a:lnTo>
                <a:lnTo>
                  <a:pt x="794" y="1239"/>
                </a:lnTo>
                <a:lnTo>
                  <a:pt x="794" y="1244"/>
                </a:lnTo>
                <a:lnTo>
                  <a:pt x="781" y="1239"/>
                </a:lnTo>
                <a:lnTo>
                  <a:pt x="766" y="1235"/>
                </a:lnTo>
                <a:lnTo>
                  <a:pt x="762" y="1232"/>
                </a:lnTo>
                <a:lnTo>
                  <a:pt x="759" y="1231"/>
                </a:lnTo>
                <a:lnTo>
                  <a:pt x="757" y="1231"/>
                </a:lnTo>
                <a:lnTo>
                  <a:pt x="755" y="1230"/>
                </a:lnTo>
                <a:lnTo>
                  <a:pt x="758" y="1204"/>
                </a:lnTo>
                <a:lnTo>
                  <a:pt x="760" y="1205"/>
                </a:lnTo>
                <a:lnTo>
                  <a:pt x="760" y="1203"/>
                </a:lnTo>
                <a:lnTo>
                  <a:pt x="762" y="1199"/>
                </a:lnTo>
                <a:lnTo>
                  <a:pt x="764" y="1181"/>
                </a:lnTo>
                <a:lnTo>
                  <a:pt x="768" y="1178"/>
                </a:lnTo>
                <a:lnTo>
                  <a:pt x="771" y="1177"/>
                </a:lnTo>
                <a:lnTo>
                  <a:pt x="775" y="1174"/>
                </a:lnTo>
                <a:lnTo>
                  <a:pt x="777" y="1173"/>
                </a:lnTo>
                <a:lnTo>
                  <a:pt x="782" y="1171"/>
                </a:lnTo>
                <a:lnTo>
                  <a:pt x="785" y="1167"/>
                </a:lnTo>
                <a:lnTo>
                  <a:pt x="789" y="1165"/>
                </a:lnTo>
                <a:lnTo>
                  <a:pt x="791" y="1161"/>
                </a:lnTo>
                <a:lnTo>
                  <a:pt x="794" y="1158"/>
                </a:lnTo>
                <a:lnTo>
                  <a:pt x="796" y="1155"/>
                </a:lnTo>
                <a:lnTo>
                  <a:pt x="799" y="1151"/>
                </a:lnTo>
                <a:lnTo>
                  <a:pt x="802" y="1148"/>
                </a:lnTo>
                <a:lnTo>
                  <a:pt x="803" y="1145"/>
                </a:lnTo>
                <a:lnTo>
                  <a:pt x="805" y="1140"/>
                </a:lnTo>
                <a:lnTo>
                  <a:pt x="805" y="1138"/>
                </a:lnTo>
                <a:lnTo>
                  <a:pt x="808" y="1132"/>
                </a:lnTo>
                <a:lnTo>
                  <a:pt x="809" y="1127"/>
                </a:lnTo>
                <a:lnTo>
                  <a:pt x="809" y="1125"/>
                </a:lnTo>
                <a:lnTo>
                  <a:pt x="810" y="1121"/>
                </a:lnTo>
                <a:lnTo>
                  <a:pt x="810" y="1119"/>
                </a:lnTo>
                <a:lnTo>
                  <a:pt x="815" y="1113"/>
                </a:lnTo>
                <a:lnTo>
                  <a:pt x="808" y="1112"/>
                </a:lnTo>
                <a:lnTo>
                  <a:pt x="796" y="1110"/>
                </a:lnTo>
                <a:lnTo>
                  <a:pt x="794" y="1109"/>
                </a:lnTo>
                <a:lnTo>
                  <a:pt x="792" y="1109"/>
                </a:lnTo>
                <a:lnTo>
                  <a:pt x="790" y="1109"/>
                </a:lnTo>
                <a:lnTo>
                  <a:pt x="788" y="1109"/>
                </a:lnTo>
                <a:lnTo>
                  <a:pt x="788" y="1108"/>
                </a:lnTo>
                <a:lnTo>
                  <a:pt x="786" y="1108"/>
                </a:lnTo>
                <a:lnTo>
                  <a:pt x="785" y="1108"/>
                </a:lnTo>
                <a:lnTo>
                  <a:pt x="784" y="1108"/>
                </a:lnTo>
                <a:lnTo>
                  <a:pt x="783" y="1108"/>
                </a:lnTo>
                <a:lnTo>
                  <a:pt x="782" y="1108"/>
                </a:lnTo>
                <a:lnTo>
                  <a:pt x="781" y="1108"/>
                </a:lnTo>
                <a:lnTo>
                  <a:pt x="778" y="1108"/>
                </a:lnTo>
                <a:lnTo>
                  <a:pt x="776" y="1107"/>
                </a:lnTo>
                <a:lnTo>
                  <a:pt x="773" y="1107"/>
                </a:lnTo>
                <a:lnTo>
                  <a:pt x="771" y="1107"/>
                </a:lnTo>
                <a:lnTo>
                  <a:pt x="769" y="1106"/>
                </a:lnTo>
                <a:lnTo>
                  <a:pt x="766" y="1106"/>
                </a:lnTo>
                <a:lnTo>
                  <a:pt x="765" y="1106"/>
                </a:lnTo>
                <a:lnTo>
                  <a:pt x="763" y="1105"/>
                </a:lnTo>
                <a:lnTo>
                  <a:pt x="762" y="1105"/>
                </a:lnTo>
                <a:lnTo>
                  <a:pt x="760" y="1105"/>
                </a:lnTo>
                <a:lnTo>
                  <a:pt x="759" y="1105"/>
                </a:lnTo>
                <a:lnTo>
                  <a:pt x="757" y="1105"/>
                </a:lnTo>
                <a:lnTo>
                  <a:pt x="755" y="1103"/>
                </a:lnTo>
                <a:lnTo>
                  <a:pt x="753" y="1103"/>
                </a:lnTo>
                <a:lnTo>
                  <a:pt x="751" y="1103"/>
                </a:lnTo>
                <a:lnTo>
                  <a:pt x="749" y="1103"/>
                </a:lnTo>
                <a:lnTo>
                  <a:pt x="746" y="1102"/>
                </a:lnTo>
                <a:lnTo>
                  <a:pt x="743" y="1102"/>
                </a:lnTo>
                <a:lnTo>
                  <a:pt x="742" y="1102"/>
                </a:lnTo>
                <a:lnTo>
                  <a:pt x="738" y="1101"/>
                </a:lnTo>
                <a:lnTo>
                  <a:pt x="737" y="1101"/>
                </a:lnTo>
                <a:lnTo>
                  <a:pt x="736" y="1101"/>
                </a:lnTo>
                <a:lnTo>
                  <a:pt x="733" y="1101"/>
                </a:lnTo>
                <a:lnTo>
                  <a:pt x="732" y="1101"/>
                </a:lnTo>
                <a:lnTo>
                  <a:pt x="731" y="1100"/>
                </a:lnTo>
                <a:lnTo>
                  <a:pt x="730" y="1100"/>
                </a:lnTo>
                <a:lnTo>
                  <a:pt x="729" y="1100"/>
                </a:lnTo>
                <a:lnTo>
                  <a:pt x="727" y="1100"/>
                </a:lnTo>
                <a:lnTo>
                  <a:pt x="726" y="1100"/>
                </a:lnTo>
                <a:lnTo>
                  <a:pt x="724" y="1100"/>
                </a:lnTo>
                <a:lnTo>
                  <a:pt x="723" y="1099"/>
                </a:lnTo>
                <a:lnTo>
                  <a:pt x="721" y="1099"/>
                </a:lnTo>
                <a:lnTo>
                  <a:pt x="720" y="1099"/>
                </a:lnTo>
                <a:lnTo>
                  <a:pt x="719" y="1099"/>
                </a:lnTo>
                <a:lnTo>
                  <a:pt x="718" y="1099"/>
                </a:lnTo>
                <a:lnTo>
                  <a:pt x="717" y="1099"/>
                </a:lnTo>
                <a:lnTo>
                  <a:pt x="716" y="1097"/>
                </a:lnTo>
                <a:lnTo>
                  <a:pt x="712" y="1097"/>
                </a:lnTo>
                <a:lnTo>
                  <a:pt x="711" y="1097"/>
                </a:lnTo>
                <a:lnTo>
                  <a:pt x="708" y="1102"/>
                </a:lnTo>
                <a:lnTo>
                  <a:pt x="708" y="1106"/>
                </a:lnTo>
                <a:lnTo>
                  <a:pt x="706" y="1110"/>
                </a:lnTo>
                <a:lnTo>
                  <a:pt x="704" y="1114"/>
                </a:lnTo>
                <a:lnTo>
                  <a:pt x="703" y="1118"/>
                </a:lnTo>
                <a:lnTo>
                  <a:pt x="700" y="1122"/>
                </a:lnTo>
                <a:lnTo>
                  <a:pt x="698" y="1127"/>
                </a:lnTo>
                <a:lnTo>
                  <a:pt x="697" y="1131"/>
                </a:lnTo>
                <a:lnTo>
                  <a:pt x="694" y="1135"/>
                </a:lnTo>
                <a:lnTo>
                  <a:pt x="691" y="1144"/>
                </a:lnTo>
                <a:lnTo>
                  <a:pt x="690" y="1146"/>
                </a:lnTo>
                <a:lnTo>
                  <a:pt x="688" y="1148"/>
                </a:lnTo>
                <a:lnTo>
                  <a:pt x="687" y="1151"/>
                </a:lnTo>
                <a:lnTo>
                  <a:pt x="685" y="1157"/>
                </a:lnTo>
                <a:lnTo>
                  <a:pt x="684" y="1159"/>
                </a:lnTo>
                <a:lnTo>
                  <a:pt x="684" y="1160"/>
                </a:lnTo>
                <a:lnTo>
                  <a:pt x="682" y="1163"/>
                </a:lnTo>
                <a:lnTo>
                  <a:pt x="679" y="1170"/>
                </a:lnTo>
                <a:lnTo>
                  <a:pt x="664" y="1168"/>
                </a:lnTo>
                <a:lnTo>
                  <a:pt x="660" y="1173"/>
                </a:lnTo>
                <a:lnTo>
                  <a:pt x="652" y="1189"/>
                </a:lnTo>
                <a:lnTo>
                  <a:pt x="654" y="1199"/>
                </a:lnTo>
                <a:lnTo>
                  <a:pt x="652" y="1198"/>
                </a:lnTo>
                <a:lnTo>
                  <a:pt x="652" y="1197"/>
                </a:lnTo>
                <a:lnTo>
                  <a:pt x="651" y="1196"/>
                </a:lnTo>
                <a:lnTo>
                  <a:pt x="649" y="1194"/>
                </a:lnTo>
                <a:lnTo>
                  <a:pt x="649" y="1193"/>
                </a:lnTo>
                <a:lnTo>
                  <a:pt x="647" y="1192"/>
                </a:lnTo>
                <a:lnTo>
                  <a:pt x="646" y="1191"/>
                </a:lnTo>
                <a:lnTo>
                  <a:pt x="645" y="1190"/>
                </a:lnTo>
                <a:lnTo>
                  <a:pt x="642" y="1189"/>
                </a:lnTo>
                <a:lnTo>
                  <a:pt x="640" y="1185"/>
                </a:lnTo>
                <a:lnTo>
                  <a:pt x="637" y="1183"/>
                </a:lnTo>
                <a:lnTo>
                  <a:pt x="634" y="1179"/>
                </a:lnTo>
                <a:lnTo>
                  <a:pt x="632" y="1177"/>
                </a:lnTo>
                <a:lnTo>
                  <a:pt x="629" y="1174"/>
                </a:lnTo>
                <a:lnTo>
                  <a:pt x="627" y="1172"/>
                </a:lnTo>
                <a:lnTo>
                  <a:pt x="624" y="1171"/>
                </a:lnTo>
                <a:lnTo>
                  <a:pt x="623" y="1168"/>
                </a:lnTo>
                <a:lnTo>
                  <a:pt x="621" y="1167"/>
                </a:lnTo>
                <a:lnTo>
                  <a:pt x="619" y="1166"/>
                </a:lnTo>
                <a:lnTo>
                  <a:pt x="616" y="1164"/>
                </a:lnTo>
                <a:lnTo>
                  <a:pt x="613" y="1163"/>
                </a:lnTo>
                <a:lnTo>
                  <a:pt x="611" y="1161"/>
                </a:lnTo>
                <a:lnTo>
                  <a:pt x="610" y="1161"/>
                </a:lnTo>
                <a:lnTo>
                  <a:pt x="609" y="1160"/>
                </a:lnTo>
                <a:lnTo>
                  <a:pt x="608" y="1160"/>
                </a:lnTo>
                <a:lnTo>
                  <a:pt x="607" y="1159"/>
                </a:lnTo>
                <a:lnTo>
                  <a:pt x="606" y="1159"/>
                </a:lnTo>
                <a:lnTo>
                  <a:pt x="604" y="1159"/>
                </a:lnTo>
                <a:lnTo>
                  <a:pt x="603" y="1158"/>
                </a:lnTo>
                <a:lnTo>
                  <a:pt x="602" y="1158"/>
                </a:lnTo>
                <a:lnTo>
                  <a:pt x="601" y="1158"/>
                </a:lnTo>
                <a:lnTo>
                  <a:pt x="600" y="1158"/>
                </a:lnTo>
                <a:lnTo>
                  <a:pt x="601" y="1167"/>
                </a:lnTo>
                <a:lnTo>
                  <a:pt x="607" y="1216"/>
                </a:lnTo>
                <a:lnTo>
                  <a:pt x="626" y="1222"/>
                </a:lnTo>
                <a:lnTo>
                  <a:pt x="645" y="1228"/>
                </a:lnTo>
                <a:lnTo>
                  <a:pt x="640" y="1243"/>
                </a:lnTo>
                <a:lnTo>
                  <a:pt x="640" y="1244"/>
                </a:lnTo>
                <a:lnTo>
                  <a:pt x="639" y="1249"/>
                </a:lnTo>
                <a:lnTo>
                  <a:pt x="639" y="1252"/>
                </a:lnTo>
                <a:lnTo>
                  <a:pt x="639" y="1257"/>
                </a:lnTo>
                <a:lnTo>
                  <a:pt x="637" y="1261"/>
                </a:lnTo>
                <a:lnTo>
                  <a:pt x="637" y="1267"/>
                </a:lnTo>
                <a:lnTo>
                  <a:pt x="637" y="1270"/>
                </a:lnTo>
                <a:lnTo>
                  <a:pt x="636" y="1275"/>
                </a:lnTo>
                <a:lnTo>
                  <a:pt x="636" y="1277"/>
                </a:lnTo>
                <a:lnTo>
                  <a:pt x="635" y="1280"/>
                </a:lnTo>
                <a:lnTo>
                  <a:pt x="634" y="1283"/>
                </a:lnTo>
                <a:lnTo>
                  <a:pt x="633" y="1286"/>
                </a:lnTo>
                <a:lnTo>
                  <a:pt x="632" y="1288"/>
                </a:lnTo>
                <a:lnTo>
                  <a:pt x="629" y="1291"/>
                </a:lnTo>
                <a:lnTo>
                  <a:pt x="628" y="1294"/>
                </a:lnTo>
                <a:lnTo>
                  <a:pt x="627" y="1296"/>
                </a:lnTo>
                <a:lnTo>
                  <a:pt x="624" y="1300"/>
                </a:lnTo>
                <a:lnTo>
                  <a:pt x="623" y="1302"/>
                </a:lnTo>
                <a:lnTo>
                  <a:pt x="623" y="1306"/>
                </a:lnTo>
                <a:lnTo>
                  <a:pt x="623" y="1307"/>
                </a:lnTo>
                <a:lnTo>
                  <a:pt x="623" y="1308"/>
                </a:lnTo>
                <a:lnTo>
                  <a:pt x="623" y="1309"/>
                </a:lnTo>
                <a:lnTo>
                  <a:pt x="622" y="1309"/>
                </a:lnTo>
                <a:lnTo>
                  <a:pt x="622" y="1310"/>
                </a:lnTo>
                <a:lnTo>
                  <a:pt x="622" y="1312"/>
                </a:lnTo>
                <a:lnTo>
                  <a:pt x="621" y="1313"/>
                </a:lnTo>
                <a:lnTo>
                  <a:pt x="622" y="1333"/>
                </a:lnTo>
                <a:lnTo>
                  <a:pt x="623" y="1334"/>
                </a:lnTo>
                <a:lnTo>
                  <a:pt x="623" y="1338"/>
                </a:lnTo>
                <a:lnTo>
                  <a:pt x="623" y="1340"/>
                </a:lnTo>
                <a:lnTo>
                  <a:pt x="623" y="1344"/>
                </a:lnTo>
                <a:lnTo>
                  <a:pt x="623" y="1346"/>
                </a:lnTo>
                <a:lnTo>
                  <a:pt x="623" y="1348"/>
                </a:lnTo>
                <a:lnTo>
                  <a:pt x="621" y="1352"/>
                </a:lnTo>
                <a:lnTo>
                  <a:pt x="619" y="1355"/>
                </a:lnTo>
                <a:lnTo>
                  <a:pt x="617" y="1358"/>
                </a:lnTo>
                <a:lnTo>
                  <a:pt x="615" y="1364"/>
                </a:lnTo>
                <a:lnTo>
                  <a:pt x="610" y="1372"/>
                </a:lnTo>
                <a:lnTo>
                  <a:pt x="608" y="1378"/>
                </a:lnTo>
                <a:lnTo>
                  <a:pt x="607" y="1380"/>
                </a:lnTo>
                <a:lnTo>
                  <a:pt x="606" y="1383"/>
                </a:lnTo>
                <a:lnTo>
                  <a:pt x="604" y="1384"/>
                </a:lnTo>
                <a:lnTo>
                  <a:pt x="604" y="1385"/>
                </a:lnTo>
                <a:lnTo>
                  <a:pt x="603" y="1386"/>
                </a:lnTo>
                <a:lnTo>
                  <a:pt x="603" y="1387"/>
                </a:lnTo>
                <a:lnTo>
                  <a:pt x="602" y="1387"/>
                </a:lnTo>
                <a:lnTo>
                  <a:pt x="602" y="1388"/>
                </a:lnTo>
                <a:lnTo>
                  <a:pt x="601" y="1391"/>
                </a:lnTo>
                <a:lnTo>
                  <a:pt x="600" y="1393"/>
                </a:lnTo>
                <a:lnTo>
                  <a:pt x="598" y="1394"/>
                </a:lnTo>
                <a:lnTo>
                  <a:pt x="598" y="1396"/>
                </a:lnTo>
                <a:lnTo>
                  <a:pt x="597" y="1397"/>
                </a:lnTo>
                <a:lnTo>
                  <a:pt x="597" y="1398"/>
                </a:lnTo>
                <a:lnTo>
                  <a:pt x="596" y="1399"/>
                </a:lnTo>
                <a:lnTo>
                  <a:pt x="595" y="1401"/>
                </a:lnTo>
                <a:lnTo>
                  <a:pt x="595" y="1406"/>
                </a:lnTo>
                <a:lnTo>
                  <a:pt x="591" y="1417"/>
                </a:lnTo>
                <a:lnTo>
                  <a:pt x="588" y="1425"/>
                </a:lnTo>
                <a:lnTo>
                  <a:pt x="587" y="1428"/>
                </a:lnTo>
                <a:lnTo>
                  <a:pt x="585" y="1431"/>
                </a:lnTo>
                <a:lnTo>
                  <a:pt x="585" y="1432"/>
                </a:lnTo>
                <a:lnTo>
                  <a:pt x="585" y="1433"/>
                </a:lnTo>
                <a:lnTo>
                  <a:pt x="584" y="1437"/>
                </a:lnTo>
                <a:lnTo>
                  <a:pt x="584" y="1442"/>
                </a:lnTo>
                <a:lnTo>
                  <a:pt x="584" y="1445"/>
                </a:lnTo>
                <a:lnTo>
                  <a:pt x="585" y="1449"/>
                </a:lnTo>
                <a:lnTo>
                  <a:pt x="585" y="1450"/>
                </a:lnTo>
                <a:lnTo>
                  <a:pt x="588" y="1452"/>
                </a:lnTo>
                <a:lnTo>
                  <a:pt x="589" y="1455"/>
                </a:lnTo>
                <a:lnTo>
                  <a:pt x="590" y="1456"/>
                </a:lnTo>
                <a:lnTo>
                  <a:pt x="591" y="1456"/>
                </a:lnTo>
                <a:lnTo>
                  <a:pt x="593" y="1457"/>
                </a:lnTo>
                <a:lnTo>
                  <a:pt x="575" y="1475"/>
                </a:lnTo>
                <a:lnTo>
                  <a:pt x="568" y="1481"/>
                </a:lnTo>
                <a:lnTo>
                  <a:pt x="568" y="1482"/>
                </a:lnTo>
                <a:lnTo>
                  <a:pt x="567" y="1484"/>
                </a:lnTo>
                <a:lnTo>
                  <a:pt x="562" y="1487"/>
                </a:lnTo>
                <a:lnTo>
                  <a:pt x="545" y="1501"/>
                </a:lnTo>
                <a:lnTo>
                  <a:pt x="544" y="1501"/>
                </a:lnTo>
                <a:lnTo>
                  <a:pt x="538" y="1507"/>
                </a:lnTo>
                <a:lnTo>
                  <a:pt x="530" y="1513"/>
                </a:lnTo>
                <a:lnTo>
                  <a:pt x="513" y="1526"/>
                </a:lnTo>
                <a:lnTo>
                  <a:pt x="502" y="1538"/>
                </a:lnTo>
                <a:lnTo>
                  <a:pt x="493" y="1542"/>
                </a:lnTo>
                <a:lnTo>
                  <a:pt x="464" y="1569"/>
                </a:lnTo>
                <a:lnTo>
                  <a:pt x="447" y="1584"/>
                </a:lnTo>
                <a:lnTo>
                  <a:pt x="444" y="1587"/>
                </a:lnTo>
                <a:lnTo>
                  <a:pt x="449" y="1633"/>
                </a:lnTo>
                <a:lnTo>
                  <a:pt x="449" y="1639"/>
                </a:lnTo>
                <a:lnTo>
                  <a:pt x="449" y="1640"/>
                </a:lnTo>
                <a:lnTo>
                  <a:pt x="432" y="1657"/>
                </a:lnTo>
                <a:lnTo>
                  <a:pt x="454" y="1682"/>
                </a:lnTo>
                <a:lnTo>
                  <a:pt x="478" y="1706"/>
                </a:lnTo>
                <a:lnTo>
                  <a:pt x="460" y="1724"/>
                </a:lnTo>
                <a:lnTo>
                  <a:pt x="460" y="1730"/>
                </a:lnTo>
                <a:lnTo>
                  <a:pt x="464" y="1758"/>
                </a:lnTo>
                <a:lnTo>
                  <a:pt x="496" y="1775"/>
                </a:lnTo>
                <a:lnTo>
                  <a:pt x="500" y="1753"/>
                </a:lnTo>
                <a:lnTo>
                  <a:pt x="504" y="1756"/>
                </a:lnTo>
                <a:lnTo>
                  <a:pt x="491" y="1817"/>
                </a:lnTo>
                <a:lnTo>
                  <a:pt x="509" y="1831"/>
                </a:lnTo>
                <a:lnTo>
                  <a:pt x="506" y="1833"/>
                </a:lnTo>
                <a:lnTo>
                  <a:pt x="504" y="1834"/>
                </a:lnTo>
                <a:lnTo>
                  <a:pt x="490" y="1833"/>
                </a:lnTo>
                <a:lnTo>
                  <a:pt x="481" y="1834"/>
                </a:lnTo>
                <a:lnTo>
                  <a:pt x="476" y="1840"/>
                </a:lnTo>
                <a:lnTo>
                  <a:pt x="481" y="1888"/>
                </a:lnTo>
                <a:lnTo>
                  <a:pt x="472" y="1894"/>
                </a:lnTo>
                <a:lnTo>
                  <a:pt x="463" y="1895"/>
                </a:lnTo>
                <a:lnTo>
                  <a:pt x="457" y="1897"/>
                </a:lnTo>
                <a:lnTo>
                  <a:pt x="457" y="1900"/>
                </a:lnTo>
                <a:lnTo>
                  <a:pt x="463" y="1917"/>
                </a:lnTo>
                <a:lnTo>
                  <a:pt x="486" y="1935"/>
                </a:lnTo>
                <a:lnTo>
                  <a:pt x="496" y="2006"/>
                </a:lnTo>
                <a:lnTo>
                  <a:pt x="497" y="2012"/>
                </a:lnTo>
                <a:lnTo>
                  <a:pt x="500" y="2013"/>
                </a:lnTo>
                <a:lnTo>
                  <a:pt x="507" y="2014"/>
                </a:lnTo>
                <a:lnTo>
                  <a:pt x="511" y="2017"/>
                </a:lnTo>
                <a:lnTo>
                  <a:pt x="513" y="2018"/>
                </a:lnTo>
                <a:lnTo>
                  <a:pt x="518" y="2019"/>
                </a:lnTo>
                <a:lnTo>
                  <a:pt x="522" y="2020"/>
                </a:lnTo>
                <a:lnTo>
                  <a:pt x="522" y="2021"/>
                </a:lnTo>
                <a:lnTo>
                  <a:pt x="523" y="2021"/>
                </a:lnTo>
                <a:lnTo>
                  <a:pt x="526" y="2023"/>
                </a:lnTo>
                <a:lnTo>
                  <a:pt x="528" y="2024"/>
                </a:lnTo>
                <a:lnTo>
                  <a:pt x="529" y="2024"/>
                </a:lnTo>
                <a:lnTo>
                  <a:pt x="530" y="2025"/>
                </a:lnTo>
                <a:lnTo>
                  <a:pt x="533" y="2026"/>
                </a:lnTo>
                <a:lnTo>
                  <a:pt x="536" y="2028"/>
                </a:lnTo>
                <a:lnTo>
                  <a:pt x="538" y="2030"/>
                </a:lnTo>
                <a:lnTo>
                  <a:pt x="539" y="2031"/>
                </a:lnTo>
                <a:lnTo>
                  <a:pt x="532" y="2056"/>
                </a:lnTo>
                <a:lnTo>
                  <a:pt x="538" y="2064"/>
                </a:lnTo>
                <a:lnTo>
                  <a:pt x="542" y="2069"/>
                </a:lnTo>
                <a:lnTo>
                  <a:pt x="543" y="2070"/>
                </a:lnTo>
                <a:lnTo>
                  <a:pt x="557" y="2085"/>
                </a:lnTo>
                <a:lnTo>
                  <a:pt x="577" y="2110"/>
                </a:lnTo>
                <a:lnTo>
                  <a:pt x="617" y="2160"/>
                </a:lnTo>
                <a:lnTo>
                  <a:pt x="628" y="2154"/>
                </a:lnTo>
                <a:lnTo>
                  <a:pt x="632" y="2151"/>
                </a:lnTo>
                <a:lnTo>
                  <a:pt x="636" y="2149"/>
                </a:lnTo>
                <a:lnTo>
                  <a:pt x="640" y="2148"/>
                </a:lnTo>
                <a:lnTo>
                  <a:pt x="643" y="2146"/>
                </a:lnTo>
                <a:lnTo>
                  <a:pt x="647" y="2143"/>
                </a:lnTo>
                <a:lnTo>
                  <a:pt x="649" y="2143"/>
                </a:lnTo>
                <a:lnTo>
                  <a:pt x="652" y="2142"/>
                </a:lnTo>
                <a:lnTo>
                  <a:pt x="654" y="2140"/>
                </a:lnTo>
                <a:lnTo>
                  <a:pt x="658" y="2138"/>
                </a:lnTo>
                <a:lnTo>
                  <a:pt x="662" y="2136"/>
                </a:lnTo>
                <a:lnTo>
                  <a:pt x="667" y="2134"/>
                </a:lnTo>
                <a:lnTo>
                  <a:pt x="668" y="2134"/>
                </a:lnTo>
                <a:lnTo>
                  <a:pt x="671" y="2133"/>
                </a:lnTo>
                <a:lnTo>
                  <a:pt x="675" y="2130"/>
                </a:lnTo>
                <a:lnTo>
                  <a:pt x="680" y="2127"/>
                </a:lnTo>
                <a:lnTo>
                  <a:pt x="681" y="2127"/>
                </a:lnTo>
                <a:lnTo>
                  <a:pt x="684" y="2124"/>
                </a:lnTo>
                <a:lnTo>
                  <a:pt x="688" y="2122"/>
                </a:lnTo>
                <a:lnTo>
                  <a:pt x="691" y="2121"/>
                </a:lnTo>
                <a:lnTo>
                  <a:pt x="693" y="2120"/>
                </a:lnTo>
                <a:lnTo>
                  <a:pt x="694" y="2120"/>
                </a:lnTo>
                <a:lnTo>
                  <a:pt x="698" y="2117"/>
                </a:lnTo>
                <a:lnTo>
                  <a:pt x="700" y="2116"/>
                </a:lnTo>
                <a:lnTo>
                  <a:pt x="703" y="2115"/>
                </a:lnTo>
                <a:lnTo>
                  <a:pt x="706" y="2114"/>
                </a:lnTo>
                <a:lnTo>
                  <a:pt x="707" y="2112"/>
                </a:lnTo>
                <a:lnTo>
                  <a:pt x="710" y="2110"/>
                </a:lnTo>
                <a:lnTo>
                  <a:pt x="713" y="2110"/>
                </a:lnTo>
                <a:lnTo>
                  <a:pt x="714" y="2109"/>
                </a:lnTo>
                <a:lnTo>
                  <a:pt x="718" y="2108"/>
                </a:lnTo>
                <a:lnTo>
                  <a:pt x="719" y="2107"/>
                </a:lnTo>
                <a:lnTo>
                  <a:pt x="724" y="2104"/>
                </a:lnTo>
                <a:lnTo>
                  <a:pt x="726" y="2103"/>
                </a:lnTo>
                <a:lnTo>
                  <a:pt x="730" y="2102"/>
                </a:lnTo>
                <a:lnTo>
                  <a:pt x="734" y="2099"/>
                </a:lnTo>
                <a:lnTo>
                  <a:pt x="736" y="2098"/>
                </a:lnTo>
                <a:lnTo>
                  <a:pt x="738" y="2097"/>
                </a:lnTo>
                <a:lnTo>
                  <a:pt x="740" y="2096"/>
                </a:lnTo>
                <a:lnTo>
                  <a:pt x="743" y="2095"/>
                </a:lnTo>
                <a:lnTo>
                  <a:pt x="749" y="2091"/>
                </a:lnTo>
                <a:lnTo>
                  <a:pt x="750" y="2091"/>
                </a:lnTo>
                <a:lnTo>
                  <a:pt x="751" y="2094"/>
                </a:lnTo>
                <a:lnTo>
                  <a:pt x="752" y="2095"/>
                </a:lnTo>
                <a:lnTo>
                  <a:pt x="752" y="2096"/>
                </a:lnTo>
                <a:lnTo>
                  <a:pt x="755" y="2096"/>
                </a:lnTo>
                <a:lnTo>
                  <a:pt x="768" y="2110"/>
                </a:lnTo>
                <a:lnTo>
                  <a:pt x="772" y="2116"/>
                </a:lnTo>
                <a:lnTo>
                  <a:pt x="775" y="2120"/>
                </a:lnTo>
                <a:lnTo>
                  <a:pt x="782" y="2114"/>
                </a:lnTo>
                <a:lnTo>
                  <a:pt x="791" y="2117"/>
                </a:lnTo>
                <a:lnTo>
                  <a:pt x="796" y="2120"/>
                </a:lnTo>
                <a:lnTo>
                  <a:pt x="801" y="2122"/>
                </a:lnTo>
                <a:lnTo>
                  <a:pt x="808" y="2124"/>
                </a:lnTo>
                <a:lnTo>
                  <a:pt x="814" y="2127"/>
                </a:lnTo>
                <a:lnTo>
                  <a:pt x="821" y="2125"/>
                </a:lnTo>
                <a:lnTo>
                  <a:pt x="826" y="2124"/>
                </a:lnTo>
                <a:lnTo>
                  <a:pt x="831" y="2123"/>
                </a:lnTo>
                <a:lnTo>
                  <a:pt x="837" y="2122"/>
                </a:lnTo>
                <a:lnTo>
                  <a:pt x="842" y="2122"/>
                </a:lnTo>
                <a:lnTo>
                  <a:pt x="848" y="2121"/>
                </a:lnTo>
                <a:lnTo>
                  <a:pt x="852" y="2120"/>
                </a:lnTo>
                <a:lnTo>
                  <a:pt x="853" y="2120"/>
                </a:lnTo>
                <a:lnTo>
                  <a:pt x="865" y="211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8B674-1503-E806-A63E-144458D8D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Frankfort Map of Kentucky State</a:t>
            </a:r>
          </a:p>
        </p:txBody>
      </p:sp>
      <p:sp>
        <p:nvSpPr>
          <p:cNvPr id="17" name="Freeform 12">
            <a:extLst>
              <a:ext uri="{FF2B5EF4-FFF2-40B4-BE49-F238E27FC236}">
                <a16:creationId xmlns:a16="http://schemas.microsoft.com/office/drawing/2014/main" id="{B9119452-F7F6-2EDA-DE29-A884FB65D026}"/>
              </a:ext>
            </a:extLst>
          </p:cNvPr>
          <p:cNvSpPr>
            <a:spLocks noEditPoints="1"/>
          </p:cNvSpPr>
          <p:nvPr/>
        </p:nvSpPr>
        <p:spPr bwMode="auto">
          <a:xfrm>
            <a:off x="611560" y="1419622"/>
            <a:ext cx="3823395" cy="3135115"/>
          </a:xfrm>
          <a:custGeom>
            <a:avLst/>
            <a:gdLst>
              <a:gd name="T0" fmla="*/ 2636 w 3333"/>
              <a:gd name="T1" fmla="*/ 265 h 2733"/>
              <a:gd name="T2" fmla="*/ 2814 w 3333"/>
              <a:gd name="T3" fmla="*/ 261 h 2733"/>
              <a:gd name="T4" fmla="*/ 2970 w 3333"/>
              <a:gd name="T5" fmla="*/ 407 h 2733"/>
              <a:gd name="T6" fmla="*/ 2793 w 3333"/>
              <a:gd name="T7" fmla="*/ 474 h 2733"/>
              <a:gd name="T8" fmla="*/ 2955 w 3333"/>
              <a:gd name="T9" fmla="*/ 738 h 2733"/>
              <a:gd name="T10" fmla="*/ 3287 w 3333"/>
              <a:gd name="T11" fmla="*/ 809 h 2733"/>
              <a:gd name="T12" fmla="*/ 3025 w 3333"/>
              <a:gd name="T13" fmla="*/ 986 h 2733"/>
              <a:gd name="T14" fmla="*/ 2853 w 3333"/>
              <a:gd name="T15" fmla="*/ 994 h 2733"/>
              <a:gd name="T16" fmla="*/ 2800 w 3333"/>
              <a:gd name="T17" fmla="*/ 916 h 2733"/>
              <a:gd name="T18" fmla="*/ 2735 w 3333"/>
              <a:gd name="T19" fmla="*/ 890 h 2733"/>
              <a:gd name="T20" fmla="*/ 2818 w 3333"/>
              <a:gd name="T21" fmla="*/ 1032 h 2733"/>
              <a:gd name="T22" fmla="*/ 2892 w 3333"/>
              <a:gd name="T23" fmla="*/ 1103 h 2733"/>
              <a:gd name="T24" fmla="*/ 2858 w 3333"/>
              <a:gd name="T25" fmla="*/ 1290 h 2733"/>
              <a:gd name="T26" fmla="*/ 3038 w 3333"/>
              <a:gd name="T27" fmla="*/ 1686 h 2733"/>
              <a:gd name="T28" fmla="*/ 2883 w 3333"/>
              <a:gd name="T29" fmla="*/ 1937 h 2733"/>
              <a:gd name="T30" fmla="*/ 3169 w 3333"/>
              <a:gd name="T31" fmla="*/ 1979 h 2733"/>
              <a:gd name="T32" fmla="*/ 3213 w 3333"/>
              <a:gd name="T33" fmla="*/ 2017 h 2733"/>
              <a:gd name="T34" fmla="*/ 2755 w 3333"/>
              <a:gd name="T35" fmla="*/ 2144 h 2733"/>
              <a:gd name="T36" fmla="*/ 2415 w 3333"/>
              <a:gd name="T37" fmla="*/ 1902 h 2733"/>
              <a:gd name="T38" fmla="*/ 2181 w 3333"/>
              <a:gd name="T39" fmla="*/ 1743 h 2733"/>
              <a:gd name="T40" fmla="*/ 1970 w 3333"/>
              <a:gd name="T41" fmla="*/ 1809 h 2733"/>
              <a:gd name="T42" fmla="*/ 1853 w 3333"/>
              <a:gd name="T43" fmla="*/ 2065 h 2733"/>
              <a:gd name="T44" fmla="*/ 1706 w 3333"/>
              <a:gd name="T45" fmla="*/ 2199 h 2733"/>
              <a:gd name="T46" fmla="*/ 1501 w 3333"/>
              <a:gd name="T47" fmla="*/ 2281 h 2733"/>
              <a:gd name="T48" fmla="*/ 1332 w 3333"/>
              <a:gd name="T49" fmla="*/ 2228 h 2733"/>
              <a:gd name="T50" fmla="*/ 1289 w 3333"/>
              <a:gd name="T51" fmla="*/ 2407 h 2733"/>
              <a:gd name="T52" fmla="*/ 1196 w 3333"/>
              <a:gd name="T53" fmla="*/ 2581 h 2733"/>
              <a:gd name="T54" fmla="*/ 915 w 3333"/>
              <a:gd name="T55" fmla="*/ 2691 h 2733"/>
              <a:gd name="T56" fmla="*/ 718 w 3333"/>
              <a:gd name="T57" fmla="*/ 2699 h 2733"/>
              <a:gd name="T58" fmla="*/ 162 w 3333"/>
              <a:gd name="T59" fmla="*/ 2733 h 2733"/>
              <a:gd name="T60" fmla="*/ 259 w 3333"/>
              <a:gd name="T61" fmla="*/ 2595 h 2733"/>
              <a:gd name="T62" fmla="*/ 368 w 3333"/>
              <a:gd name="T63" fmla="*/ 2416 h 2733"/>
              <a:gd name="T64" fmla="*/ 230 w 3333"/>
              <a:gd name="T65" fmla="*/ 2406 h 2733"/>
              <a:gd name="T66" fmla="*/ 283 w 3333"/>
              <a:gd name="T67" fmla="*/ 2280 h 2733"/>
              <a:gd name="T68" fmla="*/ 356 w 3333"/>
              <a:gd name="T69" fmla="*/ 2286 h 2733"/>
              <a:gd name="T70" fmla="*/ 396 w 3333"/>
              <a:gd name="T71" fmla="*/ 2202 h 2733"/>
              <a:gd name="T72" fmla="*/ 310 w 3333"/>
              <a:gd name="T73" fmla="*/ 2059 h 2733"/>
              <a:gd name="T74" fmla="*/ 214 w 3333"/>
              <a:gd name="T75" fmla="*/ 2024 h 2733"/>
              <a:gd name="T76" fmla="*/ 129 w 3333"/>
              <a:gd name="T77" fmla="*/ 2142 h 2733"/>
              <a:gd name="T78" fmla="*/ 17 w 3333"/>
              <a:gd name="T79" fmla="*/ 1715 h 2733"/>
              <a:gd name="T80" fmla="*/ 426 w 3333"/>
              <a:gd name="T81" fmla="*/ 1573 h 2733"/>
              <a:gd name="T82" fmla="*/ 660 w 3333"/>
              <a:gd name="T83" fmla="*/ 1375 h 2733"/>
              <a:gd name="T84" fmla="*/ 669 w 3333"/>
              <a:gd name="T85" fmla="*/ 1444 h 2733"/>
              <a:gd name="T86" fmla="*/ 789 w 3333"/>
              <a:gd name="T87" fmla="*/ 1321 h 2733"/>
              <a:gd name="T88" fmla="*/ 824 w 3333"/>
              <a:gd name="T89" fmla="*/ 1192 h 2733"/>
              <a:gd name="T90" fmla="*/ 907 w 3333"/>
              <a:gd name="T91" fmla="*/ 1162 h 2733"/>
              <a:gd name="T92" fmla="*/ 970 w 3333"/>
              <a:gd name="T93" fmla="*/ 1061 h 2733"/>
              <a:gd name="T94" fmla="*/ 1035 w 3333"/>
              <a:gd name="T95" fmla="*/ 976 h 2733"/>
              <a:gd name="T96" fmla="*/ 1129 w 3333"/>
              <a:gd name="T97" fmla="*/ 1023 h 2733"/>
              <a:gd name="T98" fmla="*/ 1252 w 3333"/>
              <a:gd name="T99" fmla="*/ 998 h 2733"/>
              <a:gd name="T100" fmla="*/ 1042 w 3333"/>
              <a:gd name="T101" fmla="*/ 811 h 2733"/>
              <a:gd name="T102" fmla="*/ 932 w 3333"/>
              <a:gd name="T103" fmla="*/ 583 h 2733"/>
              <a:gd name="T104" fmla="*/ 1018 w 3333"/>
              <a:gd name="T105" fmla="*/ 629 h 2733"/>
              <a:gd name="T106" fmla="*/ 1129 w 3333"/>
              <a:gd name="T107" fmla="*/ 836 h 2733"/>
              <a:gd name="T108" fmla="*/ 1223 w 3333"/>
              <a:gd name="T109" fmla="*/ 721 h 2733"/>
              <a:gd name="T110" fmla="*/ 1484 w 3333"/>
              <a:gd name="T111" fmla="*/ 575 h 2733"/>
              <a:gd name="T112" fmla="*/ 1582 w 3333"/>
              <a:gd name="T113" fmla="*/ 563 h 2733"/>
              <a:gd name="T114" fmla="*/ 1678 w 3333"/>
              <a:gd name="T115" fmla="*/ 520 h 2733"/>
              <a:gd name="T116" fmla="*/ 1613 w 3333"/>
              <a:gd name="T117" fmla="*/ 421 h 2733"/>
              <a:gd name="T118" fmla="*/ 1801 w 3333"/>
              <a:gd name="T119" fmla="*/ 412 h 2733"/>
              <a:gd name="T120" fmla="*/ 1931 w 3333"/>
              <a:gd name="T121" fmla="*/ 268 h 2733"/>
              <a:gd name="T122" fmla="*/ 2236 w 3333"/>
              <a:gd name="T123" fmla="*/ 13 h 2733"/>
              <a:gd name="T124" fmla="*/ 399 w 3333"/>
              <a:gd name="T125" fmla="*/ 2032 h 2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33" h="2733">
                <a:moveTo>
                  <a:pt x="2462" y="157"/>
                </a:moveTo>
                <a:lnTo>
                  <a:pt x="2483" y="161"/>
                </a:lnTo>
                <a:lnTo>
                  <a:pt x="2488" y="161"/>
                </a:lnTo>
                <a:lnTo>
                  <a:pt x="2502" y="161"/>
                </a:lnTo>
                <a:lnTo>
                  <a:pt x="2521" y="161"/>
                </a:lnTo>
                <a:lnTo>
                  <a:pt x="2522" y="161"/>
                </a:lnTo>
                <a:lnTo>
                  <a:pt x="2538" y="158"/>
                </a:lnTo>
                <a:lnTo>
                  <a:pt x="2546" y="157"/>
                </a:lnTo>
                <a:lnTo>
                  <a:pt x="2551" y="157"/>
                </a:lnTo>
                <a:lnTo>
                  <a:pt x="2559" y="168"/>
                </a:lnTo>
                <a:lnTo>
                  <a:pt x="2581" y="196"/>
                </a:lnTo>
                <a:lnTo>
                  <a:pt x="2590" y="208"/>
                </a:lnTo>
                <a:lnTo>
                  <a:pt x="2596" y="216"/>
                </a:lnTo>
                <a:lnTo>
                  <a:pt x="2603" y="224"/>
                </a:lnTo>
                <a:lnTo>
                  <a:pt x="2612" y="235"/>
                </a:lnTo>
                <a:lnTo>
                  <a:pt x="2623" y="244"/>
                </a:lnTo>
                <a:lnTo>
                  <a:pt x="2624" y="250"/>
                </a:lnTo>
                <a:lnTo>
                  <a:pt x="2626" y="255"/>
                </a:lnTo>
                <a:lnTo>
                  <a:pt x="2627" y="256"/>
                </a:lnTo>
                <a:lnTo>
                  <a:pt x="2631" y="260"/>
                </a:lnTo>
                <a:lnTo>
                  <a:pt x="2636" y="265"/>
                </a:lnTo>
                <a:lnTo>
                  <a:pt x="2643" y="273"/>
                </a:lnTo>
                <a:lnTo>
                  <a:pt x="2649" y="280"/>
                </a:lnTo>
                <a:lnTo>
                  <a:pt x="2650" y="282"/>
                </a:lnTo>
                <a:lnTo>
                  <a:pt x="2655" y="287"/>
                </a:lnTo>
                <a:lnTo>
                  <a:pt x="2657" y="291"/>
                </a:lnTo>
                <a:lnTo>
                  <a:pt x="2661" y="294"/>
                </a:lnTo>
                <a:lnTo>
                  <a:pt x="2664" y="298"/>
                </a:lnTo>
                <a:lnTo>
                  <a:pt x="2668" y="302"/>
                </a:lnTo>
                <a:lnTo>
                  <a:pt x="2674" y="310"/>
                </a:lnTo>
                <a:lnTo>
                  <a:pt x="2677" y="314"/>
                </a:lnTo>
                <a:lnTo>
                  <a:pt x="2681" y="317"/>
                </a:lnTo>
                <a:lnTo>
                  <a:pt x="2685" y="324"/>
                </a:lnTo>
                <a:lnTo>
                  <a:pt x="2691" y="331"/>
                </a:lnTo>
                <a:lnTo>
                  <a:pt x="2698" y="338"/>
                </a:lnTo>
                <a:lnTo>
                  <a:pt x="2704" y="345"/>
                </a:lnTo>
                <a:lnTo>
                  <a:pt x="2708" y="349"/>
                </a:lnTo>
                <a:lnTo>
                  <a:pt x="2709" y="350"/>
                </a:lnTo>
                <a:lnTo>
                  <a:pt x="2717" y="344"/>
                </a:lnTo>
                <a:lnTo>
                  <a:pt x="2724" y="337"/>
                </a:lnTo>
                <a:lnTo>
                  <a:pt x="2741" y="323"/>
                </a:lnTo>
                <a:lnTo>
                  <a:pt x="2814" y="261"/>
                </a:lnTo>
                <a:lnTo>
                  <a:pt x="2858" y="223"/>
                </a:lnTo>
                <a:lnTo>
                  <a:pt x="2941" y="155"/>
                </a:lnTo>
                <a:lnTo>
                  <a:pt x="2969" y="132"/>
                </a:lnTo>
                <a:lnTo>
                  <a:pt x="2970" y="131"/>
                </a:lnTo>
                <a:lnTo>
                  <a:pt x="3005" y="169"/>
                </a:lnTo>
                <a:lnTo>
                  <a:pt x="3033" y="202"/>
                </a:lnTo>
                <a:lnTo>
                  <a:pt x="3038" y="209"/>
                </a:lnTo>
                <a:lnTo>
                  <a:pt x="3041" y="220"/>
                </a:lnTo>
                <a:lnTo>
                  <a:pt x="3046" y="256"/>
                </a:lnTo>
                <a:lnTo>
                  <a:pt x="3047" y="278"/>
                </a:lnTo>
                <a:lnTo>
                  <a:pt x="3044" y="302"/>
                </a:lnTo>
                <a:lnTo>
                  <a:pt x="3037" y="343"/>
                </a:lnTo>
                <a:lnTo>
                  <a:pt x="3037" y="351"/>
                </a:lnTo>
                <a:lnTo>
                  <a:pt x="3035" y="357"/>
                </a:lnTo>
                <a:lnTo>
                  <a:pt x="3035" y="358"/>
                </a:lnTo>
                <a:lnTo>
                  <a:pt x="3033" y="358"/>
                </a:lnTo>
                <a:lnTo>
                  <a:pt x="3029" y="360"/>
                </a:lnTo>
                <a:lnTo>
                  <a:pt x="2988" y="395"/>
                </a:lnTo>
                <a:lnTo>
                  <a:pt x="2985" y="397"/>
                </a:lnTo>
                <a:lnTo>
                  <a:pt x="2980" y="401"/>
                </a:lnTo>
                <a:lnTo>
                  <a:pt x="2970" y="407"/>
                </a:lnTo>
                <a:lnTo>
                  <a:pt x="2959" y="418"/>
                </a:lnTo>
                <a:lnTo>
                  <a:pt x="2950" y="424"/>
                </a:lnTo>
                <a:lnTo>
                  <a:pt x="2949" y="424"/>
                </a:lnTo>
                <a:lnTo>
                  <a:pt x="2934" y="434"/>
                </a:lnTo>
                <a:lnTo>
                  <a:pt x="2925" y="437"/>
                </a:lnTo>
                <a:lnTo>
                  <a:pt x="2922" y="438"/>
                </a:lnTo>
                <a:lnTo>
                  <a:pt x="2911" y="443"/>
                </a:lnTo>
                <a:lnTo>
                  <a:pt x="2904" y="448"/>
                </a:lnTo>
                <a:lnTo>
                  <a:pt x="2895" y="450"/>
                </a:lnTo>
                <a:lnTo>
                  <a:pt x="2888" y="453"/>
                </a:lnTo>
                <a:lnTo>
                  <a:pt x="2879" y="456"/>
                </a:lnTo>
                <a:lnTo>
                  <a:pt x="2877" y="456"/>
                </a:lnTo>
                <a:lnTo>
                  <a:pt x="2872" y="457"/>
                </a:lnTo>
                <a:lnTo>
                  <a:pt x="2862" y="460"/>
                </a:lnTo>
                <a:lnTo>
                  <a:pt x="2853" y="462"/>
                </a:lnTo>
                <a:lnTo>
                  <a:pt x="2844" y="463"/>
                </a:lnTo>
                <a:lnTo>
                  <a:pt x="2836" y="466"/>
                </a:lnTo>
                <a:lnTo>
                  <a:pt x="2826" y="467"/>
                </a:lnTo>
                <a:lnTo>
                  <a:pt x="2812" y="470"/>
                </a:lnTo>
                <a:lnTo>
                  <a:pt x="2801" y="473"/>
                </a:lnTo>
                <a:lnTo>
                  <a:pt x="2793" y="474"/>
                </a:lnTo>
                <a:lnTo>
                  <a:pt x="2789" y="475"/>
                </a:lnTo>
                <a:lnTo>
                  <a:pt x="2780" y="478"/>
                </a:lnTo>
                <a:lnTo>
                  <a:pt x="2767" y="480"/>
                </a:lnTo>
                <a:lnTo>
                  <a:pt x="2761" y="481"/>
                </a:lnTo>
                <a:lnTo>
                  <a:pt x="2748" y="483"/>
                </a:lnTo>
                <a:lnTo>
                  <a:pt x="2737" y="486"/>
                </a:lnTo>
                <a:lnTo>
                  <a:pt x="2728" y="488"/>
                </a:lnTo>
                <a:lnTo>
                  <a:pt x="2719" y="489"/>
                </a:lnTo>
                <a:lnTo>
                  <a:pt x="2704" y="492"/>
                </a:lnTo>
                <a:lnTo>
                  <a:pt x="2702" y="493"/>
                </a:lnTo>
                <a:lnTo>
                  <a:pt x="2694" y="495"/>
                </a:lnTo>
                <a:lnTo>
                  <a:pt x="2696" y="504"/>
                </a:lnTo>
                <a:lnTo>
                  <a:pt x="2792" y="485"/>
                </a:lnTo>
                <a:lnTo>
                  <a:pt x="2876" y="567"/>
                </a:lnTo>
                <a:lnTo>
                  <a:pt x="2865" y="680"/>
                </a:lnTo>
                <a:lnTo>
                  <a:pt x="2859" y="752"/>
                </a:lnTo>
                <a:lnTo>
                  <a:pt x="2858" y="754"/>
                </a:lnTo>
                <a:lnTo>
                  <a:pt x="2858" y="764"/>
                </a:lnTo>
                <a:lnTo>
                  <a:pt x="2857" y="778"/>
                </a:lnTo>
                <a:lnTo>
                  <a:pt x="2934" y="746"/>
                </a:lnTo>
                <a:lnTo>
                  <a:pt x="2955" y="738"/>
                </a:lnTo>
                <a:lnTo>
                  <a:pt x="3005" y="725"/>
                </a:lnTo>
                <a:lnTo>
                  <a:pt x="3032" y="721"/>
                </a:lnTo>
                <a:lnTo>
                  <a:pt x="3051" y="719"/>
                </a:lnTo>
                <a:lnTo>
                  <a:pt x="3139" y="718"/>
                </a:lnTo>
                <a:lnTo>
                  <a:pt x="3196" y="719"/>
                </a:lnTo>
                <a:lnTo>
                  <a:pt x="3231" y="719"/>
                </a:lnTo>
                <a:lnTo>
                  <a:pt x="3233" y="719"/>
                </a:lnTo>
                <a:lnTo>
                  <a:pt x="3233" y="724"/>
                </a:lnTo>
                <a:lnTo>
                  <a:pt x="3233" y="727"/>
                </a:lnTo>
                <a:lnTo>
                  <a:pt x="3246" y="727"/>
                </a:lnTo>
                <a:lnTo>
                  <a:pt x="3254" y="727"/>
                </a:lnTo>
                <a:lnTo>
                  <a:pt x="3254" y="728"/>
                </a:lnTo>
                <a:lnTo>
                  <a:pt x="3279" y="725"/>
                </a:lnTo>
                <a:lnTo>
                  <a:pt x="3280" y="725"/>
                </a:lnTo>
                <a:lnTo>
                  <a:pt x="3280" y="724"/>
                </a:lnTo>
                <a:lnTo>
                  <a:pt x="3281" y="724"/>
                </a:lnTo>
                <a:lnTo>
                  <a:pt x="3280" y="740"/>
                </a:lnTo>
                <a:lnTo>
                  <a:pt x="3290" y="740"/>
                </a:lnTo>
                <a:lnTo>
                  <a:pt x="3287" y="790"/>
                </a:lnTo>
                <a:lnTo>
                  <a:pt x="3287" y="802"/>
                </a:lnTo>
                <a:lnTo>
                  <a:pt x="3287" y="809"/>
                </a:lnTo>
                <a:lnTo>
                  <a:pt x="3313" y="804"/>
                </a:lnTo>
                <a:lnTo>
                  <a:pt x="3329" y="793"/>
                </a:lnTo>
                <a:lnTo>
                  <a:pt x="3332" y="802"/>
                </a:lnTo>
                <a:lnTo>
                  <a:pt x="3333" y="806"/>
                </a:lnTo>
                <a:lnTo>
                  <a:pt x="3332" y="815"/>
                </a:lnTo>
                <a:lnTo>
                  <a:pt x="3327" y="825"/>
                </a:lnTo>
                <a:lnTo>
                  <a:pt x="3320" y="831"/>
                </a:lnTo>
                <a:lnTo>
                  <a:pt x="3316" y="835"/>
                </a:lnTo>
                <a:lnTo>
                  <a:pt x="3312" y="842"/>
                </a:lnTo>
                <a:lnTo>
                  <a:pt x="3311" y="847"/>
                </a:lnTo>
                <a:lnTo>
                  <a:pt x="3310" y="849"/>
                </a:lnTo>
                <a:lnTo>
                  <a:pt x="3310" y="850"/>
                </a:lnTo>
                <a:lnTo>
                  <a:pt x="3279" y="883"/>
                </a:lnTo>
                <a:lnTo>
                  <a:pt x="3258" y="906"/>
                </a:lnTo>
                <a:lnTo>
                  <a:pt x="3202" y="965"/>
                </a:lnTo>
                <a:lnTo>
                  <a:pt x="3188" y="980"/>
                </a:lnTo>
                <a:lnTo>
                  <a:pt x="3097" y="919"/>
                </a:lnTo>
                <a:lnTo>
                  <a:pt x="3059" y="976"/>
                </a:lnTo>
                <a:lnTo>
                  <a:pt x="3057" y="973"/>
                </a:lnTo>
                <a:lnTo>
                  <a:pt x="3043" y="963"/>
                </a:lnTo>
                <a:lnTo>
                  <a:pt x="3025" y="986"/>
                </a:lnTo>
                <a:lnTo>
                  <a:pt x="2967" y="1070"/>
                </a:lnTo>
                <a:lnTo>
                  <a:pt x="2925" y="1045"/>
                </a:lnTo>
                <a:lnTo>
                  <a:pt x="2917" y="1031"/>
                </a:lnTo>
                <a:lnTo>
                  <a:pt x="2916" y="1031"/>
                </a:lnTo>
                <a:lnTo>
                  <a:pt x="2909" y="1033"/>
                </a:lnTo>
                <a:lnTo>
                  <a:pt x="2904" y="1037"/>
                </a:lnTo>
                <a:lnTo>
                  <a:pt x="2903" y="1037"/>
                </a:lnTo>
                <a:lnTo>
                  <a:pt x="2902" y="1038"/>
                </a:lnTo>
                <a:lnTo>
                  <a:pt x="2892" y="1042"/>
                </a:lnTo>
                <a:lnTo>
                  <a:pt x="2889" y="1051"/>
                </a:lnTo>
                <a:lnTo>
                  <a:pt x="2882" y="1041"/>
                </a:lnTo>
                <a:lnTo>
                  <a:pt x="2879" y="1036"/>
                </a:lnTo>
                <a:lnTo>
                  <a:pt x="2879" y="1032"/>
                </a:lnTo>
                <a:lnTo>
                  <a:pt x="2873" y="1024"/>
                </a:lnTo>
                <a:lnTo>
                  <a:pt x="2872" y="1023"/>
                </a:lnTo>
                <a:lnTo>
                  <a:pt x="2869" y="1017"/>
                </a:lnTo>
                <a:lnTo>
                  <a:pt x="2865" y="1010"/>
                </a:lnTo>
                <a:lnTo>
                  <a:pt x="2862" y="1005"/>
                </a:lnTo>
                <a:lnTo>
                  <a:pt x="2862" y="1004"/>
                </a:lnTo>
                <a:lnTo>
                  <a:pt x="2857" y="999"/>
                </a:lnTo>
                <a:lnTo>
                  <a:pt x="2853" y="994"/>
                </a:lnTo>
                <a:lnTo>
                  <a:pt x="2852" y="992"/>
                </a:lnTo>
                <a:lnTo>
                  <a:pt x="2850" y="987"/>
                </a:lnTo>
                <a:lnTo>
                  <a:pt x="2847" y="985"/>
                </a:lnTo>
                <a:lnTo>
                  <a:pt x="2845" y="983"/>
                </a:lnTo>
                <a:lnTo>
                  <a:pt x="2843" y="979"/>
                </a:lnTo>
                <a:lnTo>
                  <a:pt x="2838" y="976"/>
                </a:lnTo>
                <a:lnTo>
                  <a:pt x="2833" y="971"/>
                </a:lnTo>
                <a:lnTo>
                  <a:pt x="2832" y="970"/>
                </a:lnTo>
                <a:lnTo>
                  <a:pt x="2832" y="968"/>
                </a:lnTo>
                <a:lnTo>
                  <a:pt x="2828" y="965"/>
                </a:lnTo>
                <a:lnTo>
                  <a:pt x="2826" y="963"/>
                </a:lnTo>
                <a:lnTo>
                  <a:pt x="2824" y="958"/>
                </a:lnTo>
                <a:lnTo>
                  <a:pt x="2821" y="952"/>
                </a:lnTo>
                <a:lnTo>
                  <a:pt x="2821" y="951"/>
                </a:lnTo>
                <a:lnTo>
                  <a:pt x="2820" y="950"/>
                </a:lnTo>
                <a:lnTo>
                  <a:pt x="2814" y="941"/>
                </a:lnTo>
                <a:lnTo>
                  <a:pt x="2814" y="940"/>
                </a:lnTo>
                <a:lnTo>
                  <a:pt x="2807" y="929"/>
                </a:lnTo>
                <a:lnTo>
                  <a:pt x="2807" y="928"/>
                </a:lnTo>
                <a:lnTo>
                  <a:pt x="2800" y="918"/>
                </a:lnTo>
                <a:lnTo>
                  <a:pt x="2800" y="916"/>
                </a:lnTo>
                <a:lnTo>
                  <a:pt x="2795" y="909"/>
                </a:lnTo>
                <a:lnTo>
                  <a:pt x="2794" y="906"/>
                </a:lnTo>
                <a:lnTo>
                  <a:pt x="2791" y="900"/>
                </a:lnTo>
                <a:lnTo>
                  <a:pt x="2787" y="893"/>
                </a:lnTo>
                <a:lnTo>
                  <a:pt x="2785" y="890"/>
                </a:lnTo>
                <a:lnTo>
                  <a:pt x="2780" y="882"/>
                </a:lnTo>
                <a:lnTo>
                  <a:pt x="2779" y="880"/>
                </a:lnTo>
                <a:lnTo>
                  <a:pt x="2774" y="873"/>
                </a:lnTo>
                <a:lnTo>
                  <a:pt x="2771" y="867"/>
                </a:lnTo>
                <a:lnTo>
                  <a:pt x="2768" y="863"/>
                </a:lnTo>
                <a:lnTo>
                  <a:pt x="2767" y="864"/>
                </a:lnTo>
                <a:lnTo>
                  <a:pt x="2766" y="864"/>
                </a:lnTo>
                <a:lnTo>
                  <a:pt x="2760" y="851"/>
                </a:lnTo>
                <a:lnTo>
                  <a:pt x="2759" y="850"/>
                </a:lnTo>
                <a:lnTo>
                  <a:pt x="2748" y="832"/>
                </a:lnTo>
                <a:lnTo>
                  <a:pt x="2734" y="840"/>
                </a:lnTo>
                <a:lnTo>
                  <a:pt x="2743" y="861"/>
                </a:lnTo>
                <a:lnTo>
                  <a:pt x="2741" y="862"/>
                </a:lnTo>
                <a:lnTo>
                  <a:pt x="2729" y="867"/>
                </a:lnTo>
                <a:lnTo>
                  <a:pt x="2723" y="869"/>
                </a:lnTo>
                <a:lnTo>
                  <a:pt x="2735" y="890"/>
                </a:lnTo>
                <a:lnTo>
                  <a:pt x="2741" y="905"/>
                </a:lnTo>
                <a:lnTo>
                  <a:pt x="2742" y="906"/>
                </a:lnTo>
                <a:lnTo>
                  <a:pt x="2748" y="918"/>
                </a:lnTo>
                <a:lnTo>
                  <a:pt x="2750" y="920"/>
                </a:lnTo>
                <a:lnTo>
                  <a:pt x="2753" y="923"/>
                </a:lnTo>
                <a:lnTo>
                  <a:pt x="2754" y="927"/>
                </a:lnTo>
                <a:lnTo>
                  <a:pt x="2760" y="936"/>
                </a:lnTo>
                <a:lnTo>
                  <a:pt x="2766" y="946"/>
                </a:lnTo>
                <a:lnTo>
                  <a:pt x="2767" y="948"/>
                </a:lnTo>
                <a:lnTo>
                  <a:pt x="2766" y="950"/>
                </a:lnTo>
                <a:lnTo>
                  <a:pt x="2773" y="963"/>
                </a:lnTo>
                <a:lnTo>
                  <a:pt x="2785" y="979"/>
                </a:lnTo>
                <a:lnTo>
                  <a:pt x="2787" y="983"/>
                </a:lnTo>
                <a:lnTo>
                  <a:pt x="2793" y="993"/>
                </a:lnTo>
                <a:lnTo>
                  <a:pt x="2800" y="1004"/>
                </a:lnTo>
                <a:lnTo>
                  <a:pt x="2801" y="1004"/>
                </a:lnTo>
                <a:lnTo>
                  <a:pt x="2808" y="1017"/>
                </a:lnTo>
                <a:lnTo>
                  <a:pt x="2811" y="1020"/>
                </a:lnTo>
                <a:lnTo>
                  <a:pt x="2817" y="1029"/>
                </a:lnTo>
                <a:lnTo>
                  <a:pt x="2818" y="1031"/>
                </a:lnTo>
                <a:lnTo>
                  <a:pt x="2818" y="1032"/>
                </a:lnTo>
                <a:lnTo>
                  <a:pt x="2820" y="1035"/>
                </a:lnTo>
                <a:lnTo>
                  <a:pt x="2820" y="1033"/>
                </a:lnTo>
                <a:lnTo>
                  <a:pt x="2823" y="1037"/>
                </a:lnTo>
                <a:lnTo>
                  <a:pt x="2823" y="1039"/>
                </a:lnTo>
                <a:lnTo>
                  <a:pt x="2825" y="1045"/>
                </a:lnTo>
                <a:lnTo>
                  <a:pt x="2827" y="1050"/>
                </a:lnTo>
                <a:lnTo>
                  <a:pt x="2828" y="1054"/>
                </a:lnTo>
                <a:lnTo>
                  <a:pt x="2834" y="1062"/>
                </a:lnTo>
                <a:lnTo>
                  <a:pt x="2837" y="1068"/>
                </a:lnTo>
                <a:lnTo>
                  <a:pt x="2840" y="1070"/>
                </a:lnTo>
                <a:lnTo>
                  <a:pt x="2847" y="1076"/>
                </a:lnTo>
                <a:lnTo>
                  <a:pt x="2845" y="1077"/>
                </a:lnTo>
                <a:lnTo>
                  <a:pt x="2846" y="1077"/>
                </a:lnTo>
                <a:lnTo>
                  <a:pt x="2849" y="1078"/>
                </a:lnTo>
                <a:lnTo>
                  <a:pt x="2851" y="1076"/>
                </a:lnTo>
                <a:lnTo>
                  <a:pt x="2853" y="1075"/>
                </a:lnTo>
                <a:lnTo>
                  <a:pt x="2864" y="1083"/>
                </a:lnTo>
                <a:lnTo>
                  <a:pt x="2866" y="1084"/>
                </a:lnTo>
                <a:lnTo>
                  <a:pt x="2871" y="1088"/>
                </a:lnTo>
                <a:lnTo>
                  <a:pt x="2881" y="1095"/>
                </a:lnTo>
                <a:lnTo>
                  <a:pt x="2892" y="1103"/>
                </a:lnTo>
                <a:lnTo>
                  <a:pt x="2902" y="1110"/>
                </a:lnTo>
                <a:lnTo>
                  <a:pt x="2912" y="1117"/>
                </a:lnTo>
                <a:lnTo>
                  <a:pt x="2923" y="1125"/>
                </a:lnTo>
                <a:lnTo>
                  <a:pt x="2925" y="1126"/>
                </a:lnTo>
                <a:lnTo>
                  <a:pt x="2933" y="1132"/>
                </a:lnTo>
                <a:lnTo>
                  <a:pt x="2934" y="1133"/>
                </a:lnTo>
                <a:lnTo>
                  <a:pt x="2933" y="1135"/>
                </a:lnTo>
                <a:lnTo>
                  <a:pt x="2931" y="1138"/>
                </a:lnTo>
                <a:lnTo>
                  <a:pt x="2942" y="1145"/>
                </a:lnTo>
                <a:lnTo>
                  <a:pt x="2938" y="1152"/>
                </a:lnTo>
                <a:lnTo>
                  <a:pt x="2935" y="1159"/>
                </a:lnTo>
                <a:lnTo>
                  <a:pt x="2930" y="1168"/>
                </a:lnTo>
                <a:lnTo>
                  <a:pt x="2922" y="1181"/>
                </a:lnTo>
                <a:lnTo>
                  <a:pt x="2922" y="1183"/>
                </a:lnTo>
                <a:lnTo>
                  <a:pt x="2897" y="1225"/>
                </a:lnTo>
                <a:lnTo>
                  <a:pt x="2895" y="1230"/>
                </a:lnTo>
                <a:lnTo>
                  <a:pt x="2885" y="1246"/>
                </a:lnTo>
                <a:lnTo>
                  <a:pt x="2872" y="1268"/>
                </a:lnTo>
                <a:lnTo>
                  <a:pt x="2868" y="1280"/>
                </a:lnTo>
                <a:lnTo>
                  <a:pt x="2865" y="1289"/>
                </a:lnTo>
                <a:lnTo>
                  <a:pt x="2858" y="1290"/>
                </a:lnTo>
                <a:lnTo>
                  <a:pt x="2857" y="1291"/>
                </a:lnTo>
                <a:lnTo>
                  <a:pt x="2833" y="1322"/>
                </a:lnTo>
                <a:lnTo>
                  <a:pt x="2823" y="1336"/>
                </a:lnTo>
                <a:lnTo>
                  <a:pt x="2815" y="1343"/>
                </a:lnTo>
                <a:lnTo>
                  <a:pt x="2811" y="1348"/>
                </a:lnTo>
                <a:lnTo>
                  <a:pt x="2811" y="1349"/>
                </a:lnTo>
                <a:lnTo>
                  <a:pt x="2808" y="1352"/>
                </a:lnTo>
                <a:lnTo>
                  <a:pt x="2808" y="1351"/>
                </a:lnTo>
                <a:lnTo>
                  <a:pt x="2805" y="1355"/>
                </a:lnTo>
                <a:lnTo>
                  <a:pt x="2815" y="1366"/>
                </a:lnTo>
                <a:lnTo>
                  <a:pt x="2840" y="1393"/>
                </a:lnTo>
                <a:lnTo>
                  <a:pt x="2879" y="1436"/>
                </a:lnTo>
                <a:lnTo>
                  <a:pt x="2905" y="1469"/>
                </a:lnTo>
                <a:lnTo>
                  <a:pt x="2908" y="1472"/>
                </a:lnTo>
                <a:lnTo>
                  <a:pt x="2955" y="1540"/>
                </a:lnTo>
                <a:lnTo>
                  <a:pt x="2957" y="1543"/>
                </a:lnTo>
                <a:lnTo>
                  <a:pt x="2987" y="1587"/>
                </a:lnTo>
                <a:lnTo>
                  <a:pt x="3041" y="1679"/>
                </a:lnTo>
                <a:lnTo>
                  <a:pt x="3037" y="1685"/>
                </a:lnTo>
                <a:lnTo>
                  <a:pt x="3037" y="1686"/>
                </a:lnTo>
                <a:lnTo>
                  <a:pt x="3038" y="1686"/>
                </a:lnTo>
                <a:lnTo>
                  <a:pt x="3038" y="1686"/>
                </a:lnTo>
                <a:lnTo>
                  <a:pt x="3047" y="1703"/>
                </a:lnTo>
                <a:lnTo>
                  <a:pt x="3046" y="1711"/>
                </a:lnTo>
                <a:lnTo>
                  <a:pt x="3048" y="1715"/>
                </a:lnTo>
                <a:lnTo>
                  <a:pt x="3059" y="1735"/>
                </a:lnTo>
                <a:lnTo>
                  <a:pt x="3087" y="1783"/>
                </a:lnTo>
                <a:lnTo>
                  <a:pt x="3066" y="1796"/>
                </a:lnTo>
                <a:lnTo>
                  <a:pt x="3019" y="1715"/>
                </a:lnTo>
                <a:lnTo>
                  <a:pt x="3018" y="1714"/>
                </a:lnTo>
                <a:lnTo>
                  <a:pt x="3014" y="1715"/>
                </a:lnTo>
                <a:lnTo>
                  <a:pt x="3001" y="1735"/>
                </a:lnTo>
                <a:lnTo>
                  <a:pt x="2999" y="1737"/>
                </a:lnTo>
                <a:lnTo>
                  <a:pt x="2977" y="1772"/>
                </a:lnTo>
                <a:lnTo>
                  <a:pt x="2959" y="1801"/>
                </a:lnTo>
                <a:lnTo>
                  <a:pt x="2909" y="1876"/>
                </a:lnTo>
                <a:lnTo>
                  <a:pt x="2905" y="1878"/>
                </a:lnTo>
                <a:lnTo>
                  <a:pt x="2902" y="1878"/>
                </a:lnTo>
                <a:lnTo>
                  <a:pt x="2889" y="1873"/>
                </a:lnTo>
                <a:lnTo>
                  <a:pt x="2886" y="1886"/>
                </a:lnTo>
                <a:lnTo>
                  <a:pt x="2886" y="1896"/>
                </a:lnTo>
                <a:lnTo>
                  <a:pt x="2883" y="1937"/>
                </a:lnTo>
                <a:lnTo>
                  <a:pt x="2879" y="1980"/>
                </a:lnTo>
                <a:lnTo>
                  <a:pt x="2879" y="1986"/>
                </a:lnTo>
                <a:lnTo>
                  <a:pt x="2883" y="1986"/>
                </a:lnTo>
                <a:lnTo>
                  <a:pt x="2888" y="1986"/>
                </a:lnTo>
                <a:lnTo>
                  <a:pt x="2903" y="1986"/>
                </a:lnTo>
                <a:lnTo>
                  <a:pt x="3019" y="1980"/>
                </a:lnTo>
                <a:lnTo>
                  <a:pt x="3054" y="1989"/>
                </a:lnTo>
                <a:lnTo>
                  <a:pt x="3076" y="1995"/>
                </a:lnTo>
                <a:lnTo>
                  <a:pt x="3083" y="1996"/>
                </a:lnTo>
                <a:lnTo>
                  <a:pt x="3093" y="1999"/>
                </a:lnTo>
                <a:lnTo>
                  <a:pt x="3117" y="2001"/>
                </a:lnTo>
                <a:lnTo>
                  <a:pt x="3124" y="2003"/>
                </a:lnTo>
                <a:lnTo>
                  <a:pt x="3135" y="2005"/>
                </a:lnTo>
                <a:lnTo>
                  <a:pt x="3155" y="1998"/>
                </a:lnTo>
                <a:lnTo>
                  <a:pt x="3157" y="1996"/>
                </a:lnTo>
                <a:lnTo>
                  <a:pt x="3160" y="1995"/>
                </a:lnTo>
                <a:lnTo>
                  <a:pt x="3163" y="1993"/>
                </a:lnTo>
                <a:lnTo>
                  <a:pt x="3163" y="1992"/>
                </a:lnTo>
                <a:lnTo>
                  <a:pt x="3165" y="1988"/>
                </a:lnTo>
                <a:lnTo>
                  <a:pt x="3168" y="1983"/>
                </a:lnTo>
                <a:lnTo>
                  <a:pt x="3169" y="1979"/>
                </a:lnTo>
                <a:lnTo>
                  <a:pt x="3169" y="1973"/>
                </a:lnTo>
                <a:lnTo>
                  <a:pt x="3168" y="1970"/>
                </a:lnTo>
                <a:lnTo>
                  <a:pt x="3167" y="1967"/>
                </a:lnTo>
                <a:lnTo>
                  <a:pt x="3165" y="1964"/>
                </a:lnTo>
                <a:lnTo>
                  <a:pt x="3138" y="1915"/>
                </a:lnTo>
                <a:lnTo>
                  <a:pt x="3134" y="1906"/>
                </a:lnTo>
                <a:lnTo>
                  <a:pt x="3130" y="1902"/>
                </a:lnTo>
                <a:lnTo>
                  <a:pt x="3155" y="1883"/>
                </a:lnTo>
                <a:lnTo>
                  <a:pt x="3156" y="1885"/>
                </a:lnTo>
                <a:lnTo>
                  <a:pt x="3167" y="1905"/>
                </a:lnTo>
                <a:lnTo>
                  <a:pt x="3168" y="1906"/>
                </a:lnTo>
                <a:lnTo>
                  <a:pt x="3149" y="1921"/>
                </a:lnTo>
                <a:lnTo>
                  <a:pt x="3160" y="1940"/>
                </a:lnTo>
                <a:lnTo>
                  <a:pt x="3163" y="1948"/>
                </a:lnTo>
                <a:lnTo>
                  <a:pt x="3169" y="1957"/>
                </a:lnTo>
                <a:lnTo>
                  <a:pt x="3182" y="1979"/>
                </a:lnTo>
                <a:lnTo>
                  <a:pt x="3183" y="1982"/>
                </a:lnTo>
                <a:lnTo>
                  <a:pt x="3180" y="1986"/>
                </a:lnTo>
                <a:lnTo>
                  <a:pt x="3163" y="2001"/>
                </a:lnTo>
                <a:lnTo>
                  <a:pt x="3156" y="2008"/>
                </a:lnTo>
                <a:lnTo>
                  <a:pt x="3213" y="2017"/>
                </a:lnTo>
                <a:lnTo>
                  <a:pt x="3223" y="2019"/>
                </a:lnTo>
                <a:lnTo>
                  <a:pt x="3231" y="2044"/>
                </a:lnTo>
                <a:lnTo>
                  <a:pt x="3238" y="2078"/>
                </a:lnTo>
                <a:lnTo>
                  <a:pt x="3228" y="2079"/>
                </a:lnTo>
                <a:lnTo>
                  <a:pt x="3208" y="2084"/>
                </a:lnTo>
                <a:lnTo>
                  <a:pt x="3208" y="2085"/>
                </a:lnTo>
                <a:lnTo>
                  <a:pt x="3209" y="2092"/>
                </a:lnTo>
                <a:lnTo>
                  <a:pt x="3200" y="2095"/>
                </a:lnTo>
                <a:lnTo>
                  <a:pt x="3111" y="2116"/>
                </a:lnTo>
                <a:lnTo>
                  <a:pt x="3110" y="2116"/>
                </a:lnTo>
                <a:lnTo>
                  <a:pt x="3026" y="2114"/>
                </a:lnTo>
                <a:lnTo>
                  <a:pt x="3015" y="2114"/>
                </a:lnTo>
                <a:lnTo>
                  <a:pt x="2954" y="2114"/>
                </a:lnTo>
                <a:lnTo>
                  <a:pt x="2924" y="2114"/>
                </a:lnTo>
                <a:lnTo>
                  <a:pt x="2890" y="2116"/>
                </a:lnTo>
                <a:lnTo>
                  <a:pt x="2870" y="2117"/>
                </a:lnTo>
                <a:lnTo>
                  <a:pt x="2866" y="2117"/>
                </a:lnTo>
                <a:lnTo>
                  <a:pt x="2856" y="2118"/>
                </a:lnTo>
                <a:lnTo>
                  <a:pt x="2823" y="2125"/>
                </a:lnTo>
                <a:lnTo>
                  <a:pt x="2795" y="2131"/>
                </a:lnTo>
                <a:lnTo>
                  <a:pt x="2755" y="2144"/>
                </a:lnTo>
                <a:lnTo>
                  <a:pt x="2720" y="2160"/>
                </a:lnTo>
                <a:lnTo>
                  <a:pt x="2691" y="2173"/>
                </a:lnTo>
                <a:lnTo>
                  <a:pt x="2657" y="2189"/>
                </a:lnTo>
                <a:lnTo>
                  <a:pt x="2622" y="2211"/>
                </a:lnTo>
                <a:lnTo>
                  <a:pt x="2570" y="2246"/>
                </a:lnTo>
                <a:lnTo>
                  <a:pt x="2546" y="2264"/>
                </a:lnTo>
                <a:lnTo>
                  <a:pt x="2528" y="2254"/>
                </a:lnTo>
                <a:lnTo>
                  <a:pt x="2405" y="2183"/>
                </a:lnTo>
                <a:lnTo>
                  <a:pt x="2400" y="2180"/>
                </a:lnTo>
                <a:lnTo>
                  <a:pt x="2412" y="2170"/>
                </a:lnTo>
                <a:lnTo>
                  <a:pt x="2443" y="2143"/>
                </a:lnTo>
                <a:lnTo>
                  <a:pt x="2435" y="2124"/>
                </a:lnTo>
                <a:lnTo>
                  <a:pt x="2416" y="2074"/>
                </a:lnTo>
                <a:lnTo>
                  <a:pt x="2412" y="2071"/>
                </a:lnTo>
                <a:lnTo>
                  <a:pt x="2429" y="2053"/>
                </a:lnTo>
                <a:lnTo>
                  <a:pt x="2443" y="2035"/>
                </a:lnTo>
                <a:lnTo>
                  <a:pt x="2437" y="2015"/>
                </a:lnTo>
                <a:lnTo>
                  <a:pt x="2432" y="1992"/>
                </a:lnTo>
                <a:lnTo>
                  <a:pt x="2434" y="1969"/>
                </a:lnTo>
                <a:lnTo>
                  <a:pt x="2425" y="1933"/>
                </a:lnTo>
                <a:lnTo>
                  <a:pt x="2415" y="1902"/>
                </a:lnTo>
                <a:lnTo>
                  <a:pt x="2408" y="1886"/>
                </a:lnTo>
                <a:lnTo>
                  <a:pt x="2406" y="1885"/>
                </a:lnTo>
                <a:lnTo>
                  <a:pt x="2403" y="1883"/>
                </a:lnTo>
                <a:lnTo>
                  <a:pt x="2400" y="1873"/>
                </a:lnTo>
                <a:lnTo>
                  <a:pt x="2391" y="1853"/>
                </a:lnTo>
                <a:lnTo>
                  <a:pt x="2370" y="1837"/>
                </a:lnTo>
                <a:lnTo>
                  <a:pt x="2369" y="1833"/>
                </a:lnTo>
                <a:lnTo>
                  <a:pt x="2352" y="1814"/>
                </a:lnTo>
                <a:lnTo>
                  <a:pt x="2352" y="1811"/>
                </a:lnTo>
                <a:lnTo>
                  <a:pt x="2346" y="1809"/>
                </a:lnTo>
                <a:lnTo>
                  <a:pt x="2340" y="1809"/>
                </a:lnTo>
                <a:lnTo>
                  <a:pt x="2332" y="1809"/>
                </a:lnTo>
                <a:lnTo>
                  <a:pt x="2314" y="1800"/>
                </a:lnTo>
                <a:lnTo>
                  <a:pt x="2296" y="1792"/>
                </a:lnTo>
                <a:lnTo>
                  <a:pt x="2269" y="1779"/>
                </a:lnTo>
                <a:lnTo>
                  <a:pt x="2253" y="1769"/>
                </a:lnTo>
                <a:lnTo>
                  <a:pt x="2234" y="1757"/>
                </a:lnTo>
                <a:lnTo>
                  <a:pt x="2218" y="1752"/>
                </a:lnTo>
                <a:lnTo>
                  <a:pt x="2207" y="1746"/>
                </a:lnTo>
                <a:lnTo>
                  <a:pt x="2191" y="1744"/>
                </a:lnTo>
                <a:lnTo>
                  <a:pt x="2181" y="1743"/>
                </a:lnTo>
                <a:lnTo>
                  <a:pt x="2179" y="1743"/>
                </a:lnTo>
                <a:lnTo>
                  <a:pt x="2171" y="1742"/>
                </a:lnTo>
                <a:lnTo>
                  <a:pt x="2164" y="1743"/>
                </a:lnTo>
                <a:lnTo>
                  <a:pt x="2146" y="1743"/>
                </a:lnTo>
                <a:lnTo>
                  <a:pt x="2136" y="1747"/>
                </a:lnTo>
                <a:lnTo>
                  <a:pt x="2129" y="1748"/>
                </a:lnTo>
                <a:lnTo>
                  <a:pt x="2113" y="1747"/>
                </a:lnTo>
                <a:lnTo>
                  <a:pt x="2106" y="1747"/>
                </a:lnTo>
                <a:lnTo>
                  <a:pt x="2099" y="1748"/>
                </a:lnTo>
                <a:lnTo>
                  <a:pt x="2092" y="1749"/>
                </a:lnTo>
                <a:lnTo>
                  <a:pt x="2089" y="1750"/>
                </a:lnTo>
                <a:lnTo>
                  <a:pt x="2082" y="1756"/>
                </a:lnTo>
                <a:lnTo>
                  <a:pt x="2074" y="1763"/>
                </a:lnTo>
                <a:lnTo>
                  <a:pt x="2053" y="1774"/>
                </a:lnTo>
                <a:lnTo>
                  <a:pt x="2039" y="1779"/>
                </a:lnTo>
                <a:lnTo>
                  <a:pt x="2035" y="1781"/>
                </a:lnTo>
                <a:lnTo>
                  <a:pt x="2023" y="1789"/>
                </a:lnTo>
                <a:lnTo>
                  <a:pt x="2009" y="1794"/>
                </a:lnTo>
                <a:lnTo>
                  <a:pt x="2001" y="1801"/>
                </a:lnTo>
                <a:lnTo>
                  <a:pt x="1975" y="1815"/>
                </a:lnTo>
                <a:lnTo>
                  <a:pt x="1970" y="1809"/>
                </a:lnTo>
                <a:lnTo>
                  <a:pt x="1955" y="1828"/>
                </a:lnTo>
                <a:lnTo>
                  <a:pt x="1943" y="1847"/>
                </a:lnTo>
                <a:lnTo>
                  <a:pt x="1929" y="1866"/>
                </a:lnTo>
                <a:lnTo>
                  <a:pt x="1914" y="1886"/>
                </a:lnTo>
                <a:lnTo>
                  <a:pt x="1912" y="1892"/>
                </a:lnTo>
                <a:lnTo>
                  <a:pt x="1907" y="1901"/>
                </a:lnTo>
                <a:lnTo>
                  <a:pt x="1904" y="1908"/>
                </a:lnTo>
                <a:lnTo>
                  <a:pt x="1899" y="1916"/>
                </a:lnTo>
                <a:lnTo>
                  <a:pt x="1893" y="1930"/>
                </a:lnTo>
                <a:lnTo>
                  <a:pt x="1890" y="1938"/>
                </a:lnTo>
                <a:lnTo>
                  <a:pt x="1885" y="1953"/>
                </a:lnTo>
                <a:lnTo>
                  <a:pt x="1881" y="1963"/>
                </a:lnTo>
                <a:lnTo>
                  <a:pt x="1879" y="1976"/>
                </a:lnTo>
                <a:lnTo>
                  <a:pt x="1873" y="1996"/>
                </a:lnTo>
                <a:lnTo>
                  <a:pt x="1870" y="2008"/>
                </a:lnTo>
                <a:lnTo>
                  <a:pt x="1868" y="2012"/>
                </a:lnTo>
                <a:lnTo>
                  <a:pt x="1866" y="2018"/>
                </a:lnTo>
                <a:lnTo>
                  <a:pt x="1861" y="2034"/>
                </a:lnTo>
                <a:lnTo>
                  <a:pt x="1857" y="2052"/>
                </a:lnTo>
                <a:lnTo>
                  <a:pt x="1854" y="2060"/>
                </a:lnTo>
                <a:lnTo>
                  <a:pt x="1853" y="2065"/>
                </a:lnTo>
                <a:lnTo>
                  <a:pt x="1853" y="2066"/>
                </a:lnTo>
                <a:lnTo>
                  <a:pt x="1852" y="2071"/>
                </a:lnTo>
                <a:lnTo>
                  <a:pt x="1846" y="2080"/>
                </a:lnTo>
                <a:lnTo>
                  <a:pt x="1845" y="2084"/>
                </a:lnTo>
                <a:lnTo>
                  <a:pt x="1841" y="2085"/>
                </a:lnTo>
                <a:lnTo>
                  <a:pt x="1829" y="2096"/>
                </a:lnTo>
                <a:lnTo>
                  <a:pt x="1818" y="2108"/>
                </a:lnTo>
                <a:lnTo>
                  <a:pt x="1813" y="2111"/>
                </a:lnTo>
                <a:lnTo>
                  <a:pt x="1815" y="2114"/>
                </a:lnTo>
                <a:lnTo>
                  <a:pt x="1816" y="2115"/>
                </a:lnTo>
                <a:lnTo>
                  <a:pt x="1819" y="2122"/>
                </a:lnTo>
                <a:lnTo>
                  <a:pt x="1812" y="2127"/>
                </a:lnTo>
                <a:lnTo>
                  <a:pt x="1803" y="2134"/>
                </a:lnTo>
                <a:lnTo>
                  <a:pt x="1797" y="2141"/>
                </a:lnTo>
                <a:lnTo>
                  <a:pt x="1786" y="2153"/>
                </a:lnTo>
                <a:lnTo>
                  <a:pt x="1786" y="2145"/>
                </a:lnTo>
                <a:lnTo>
                  <a:pt x="1786" y="2142"/>
                </a:lnTo>
                <a:lnTo>
                  <a:pt x="1782" y="2140"/>
                </a:lnTo>
                <a:lnTo>
                  <a:pt x="1742" y="2174"/>
                </a:lnTo>
                <a:lnTo>
                  <a:pt x="1725" y="2187"/>
                </a:lnTo>
                <a:lnTo>
                  <a:pt x="1706" y="2199"/>
                </a:lnTo>
                <a:lnTo>
                  <a:pt x="1705" y="2200"/>
                </a:lnTo>
                <a:lnTo>
                  <a:pt x="1704" y="2205"/>
                </a:lnTo>
                <a:lnTo>
                  <a:pt x="1705" y="2221"/>
                </a:lnTo>
                <a:lnTo>
                  <a:pt x="1705" y="2222"/>
                </a:lnTo>
                <a:lnTo>
                  <a:pt x="1700" y="2225"/>
                </a:lnTo>
                <a:lnTo>
                  <a:pt x="1664" y="2247"/>
                </a:lnTo>
                <a:lnTo>
                  <a:pt x="1661" y="2248"/>
                </a:lnTo>
                <a:lnTo>
                  <a:pt x="1645" y="2257"/>
                </a:lnTo>
                <a:lnTo>
                  <a:pt x="1634" y="2263"/>
                </a:lnTo>
                <a:lnTo>
                  <a:pt x="1628" y="2266"/>
                </a:lnTo>
                <a:lnTo>
                  <a:pt x="1612" y="2272"/>
                </a:lnTo>
                <a:lnTo>
                  <a:pt x="1596" y="2278"/>
                </a:lnTo>
                <a:lnTo>
                  <a:pt x="1585" y="2281"/>
                </a:lnTo>
                <a:lnTo>
                  <a:pt x="1568" y="2285"/>
                </a:lnTo>
                <a:lnTo>
                  <a:pt x="1554" y="2286"/>
                </a:lnTo>
                <a:lnTo>
                  <a:pt x="1540" y="2286"/>
                </a:lnTo>
                <a:lnTo>
                  <a:pt x="1536" y="2286"/>
                </a:lnTo>
                <a:lnTo>
                  <a:pt x="1524" y="2285"/>
                </a:lnTo>
                <a:lnTo>
                  <a:pt x="1515" y="2285"/>
                </a:lnTo>
                <a:lnTo>
                  <a:pt x="1507" y="2281"/>
                </a:lnTo>
                <a:lnTo>
                  <a:pt x="1501" y="2281"/>
                </a:lnTo>
                <a:lnTo>
                  <a:pt x="1496" y="2280"/>
                </a:lnTo>
                <a:lnTo>
                  <a:pt x="1492" y="2279"/>
                </a:lnTo>
                <a:lnTo>
                  <a:pt x="1471" y="2270"/>
                </a:lnTo>
                <a:lnTo>
                  <a:pt x="1445" y="2253"/>
                </a:lnTo>
                <a:lnTo>
                  <a:pt x="1427" y="2235"/>
                </a:lnTo>
                <a:lnTo>
                  <a:pt x="1424" y="2232"/>
                </a:lnTo>
                <a:lnTo>
                  <a:pt x="1421" y="2229"/>
                </a:lnTo>
                <a:lnTo>
                  <a:pt x="1423" y="2229"/>
                </a:lnTo>
                <a:lnTo>
                  <a:pt x="1413" y="2215"/>
                </a:lnTo>
                <a:lnTo>
                  <a:pt x="1408" y="2205"/>
                </a:lnTo>
                <a:lnTo>
                  <a:pt x="1404" y="2196"/>
                </a:lnTo>
                <a:lnTo>
                  <a:pt x="1399" y="2186"/>
                </a:lnTo>
                <a:lnTo>
                  <a:pt x="1399" y="2187"/>
                </a:lnTo>
                <a:lnTo>
                  <a:pt x="1375" y="2208"/>
                </a:lnTo>
                <a:lnTo>
                  <a:pt x="1367" y="2215"/>
                </a:lnTo>
                <a:lnTo>
                  <a:pt x="1354" y="2227"/>
                </a:lnTo>
                <a:lnTo>
                  <a:pt x="1354" y="2228"/>
                </a:lnTo>
                <a:lnTo>
                  <a:pt x="1349" y="2227"/>
                </a:lnTo>
                <a:lnTo>
                  <a:pt x="1340" y="2228"/>
                </a:lnTo>
                <a:lnTo>
                  <a:pt x="1339" y="2228"/>
                </a:lnTo>
                <a:lnTo>
                  <a:pt x="1332" y="2228"/>
                </a:lnTo>
                <a:lnTo>
                  <a:pt x="1329" y="2232"/>
                </a:lnTo>
                <a:lnTo>
                  <a:pt x="1323" y="2237"/>
                </a:lnTo>
                <a:lnTo>
                  <a:pt x="1321" y="2240"/>
                </a:lnTo>
                <a:lnTo>
                  <a:pt x="1319" y="2242"/>
                </a:lnTo>
                <a:lnTo>
                  <a:pt x="1290" y="2258"/>
                </a:lnTo>
                <a:lnTo>
                  <a:pt x="1298" y="2260"/>
                </a:lnTo>
                <a:lnTo>
                  <a:pt x="1291" y="2267"/>
                </a:lnTo>
                <a:lnTo>
                  <a:pt x="1285" y="2273"/>
                </a:lnTo>
                <a:lnTo>
                  <a:pt x="1284" y="2276"/>
                </a:lnTo>
                <a:lnTo>
                  <a:pt x="1277" y="2285"/>
                </a:lnTo>
                <a:lnTo>
                  <a:pt x="1276" y="2285"/>
                </a:lnTo>
                <a:lnTo>
                  <a:pt x="1270" y="2305"/>
                </a:lnTo>
                <a:lnTo>
                  <a:pt x="1269" y="2311"/>
                </a:lnTo>
                <a:lnTo>
                  <a:pt x="1265" y="2338"/>
                </a:lnTo>
                <a:lnTo>
                  <a:pt x="1268" y="2350"/>
                </a:lnTo>
                <a:lnTo>
                  <a:pt x="1284" y="2371"/>
                </a:lnTo>
                <a:lnTo>
                  <a:pt x="1283" y="2374"/>
                </a:lnTo>
                <a:lnTo>
                  <a:pt x="1288" y="2378"/>
                </a:lnTo>
                <a:lnTo>
                  <a:pt x="1291" y="2391"/>
                </a:lnTo>
                <a:lnTo>
                  <a:pt x="1293" y="2402"/>
                </a:lnTo>
                <a:lnTo>
                  <a:pt x="1289" y="2407"/>
                </a:lnTo>
                <a:lnTo>
                  <a:pt x="1283" y="2413"/>
                </a:lnTo>
                <a:lnTo>
                  <a:pt x="1278" y="2419"/>
                </a:lnTo>
                <a:lnTo>
                  <a:pt x="1276" y="2421"/>
                </a:lnTo>
                <a:lnTo>
                  <a:pt x="1272" y="2427"/>
                </a:lnTo>
                <a:lnTo>
                  <a:pt x="1271" y="2429"/>
                </a:lnTo>
                <a:lnTo>
                  <a:pt x="1270" y="2433"/>
                </a:lnTo>
                <a:lnTo>
                  <a:pt x="1270" y="2436"/>
                </a:lnTo>
                <a:lnTo>
                  <a:pt x="1272" y="2447"/>
                </a:lnTo>
                <a:lnTo>
                  <a:pt x="1274" y="2453"/>
                </a:lnTo>
                <a:lnTo>
                  <a:pt x="1276" y="2455"/>
                </a:lnTo>
                <a:lnTo>
                  <a:pt x="1278" y="2461"/>
                </a:lnTo>
                <a:lnTo>
                  <a:pt x="1281" y="2467"/>
                </a:lnTo>
                <a:lnTo>
                  <a:pt x="1285" y="2480"/>
                </a:lnTo>
                <a:lnTo>
                  <a:pt x="1287" y="2486"/>
                </a:lnTo>
                <a:lnTo>
                  <a:pt x="1283" y="2507"/>
                </a:lnTo>
                <a:lnTo>
                  <a:pt x="1278" y="2516"/>
                </a:lnTo>
                <a:lnTo>
                  <a:pt x="1272" y="2517"/>
                </a:lnTo>
                <a:lnTo>
                  <a:pt x="1192" y="2526"/>
                </a:lnTo>
                <a:lnTo>
                  <a:pt x="1185" y="2577"/>
                </a:lnTo>
                <a:lnTo>
                  <a:pt x="1190" y="2580"/>
                </a:lnTo>
                <a:lnTo>
                  <a:pt x="1196" y="2581"/>
                </a:lnTo>
                <a:lnTo>
                  <a:pt x="1199" y="2583"/>
                </a:lnTo>
                <a:lnTo>
                  <a:pt x="1193" y="2635"/>
                </a:lnTo>
                <a:lnTo>
                  <a:pt x="1192" y="2645"/>
                </a:lnTo>
                <a:lnTo>
                  <a:pt x="1191" y="2648"/>
                </a:lnTo>
                <a:lnTo>
                  <a:pt x="1190" y="2660"/>
                </a:lnTo>
                <a:lnTo>
                  <a:pt x="1188" y="2667"/>
                </a:lnTo>
                <a:lnTo>
                  <a:pt x="1188" y="2668"/>
                </a:lnTo>
                <a:lnTo>
                  <a:pt x="1187" y="2679"/>
                </a:lnTo>
                <a:lnTo>
                  <a:pt x="1186" y="2693"/>
                </a:lnTo>
                <a:lnTo>
                  <a:pt x="1174" y="2694"/>
                </a:lnTo>
                <a:lnTo>
                  <a:pt x="1090" y="2704"/>
                </a:lnTo>
                <a:lnTo>
                  <a:pt x="1024" y="2710"/>
                </a:lnTo>
                <a:lnTo>
                  <a:pt x="998" y="2711"/>
                </a:lnTo>
                <a:lnTo>
                  <a:pt x="989" y="2711"/>
                </a:lnTo>
                <a:lnTo>
                  <a:pt x="974" y="2711"/>
                </a:lnTo>
                <a:lnTo>
                  <a:pt x="965" y="2712"/>
                </a:lnTo>
                <a:lnTo>
                  <a:pt x="960" y="2712"/>
                </a:lnTo>
                <a:lnTo>
                  <a:pt x="950" y="2711"/>
                </a:lnTo>
                <a:lnTo>
                  <a:pt x="941" y="2707"/>
                </a:lnTo>
                <a:lnTo>
                  <a:pt x="931" y="2703"/>
                </a:lnTo>
                <a:lnTo>
                  <a:pt x="915" y="2691"/>
                </a:lnTo>
                <a:lnTo>
                  <a:pt x="913" y="2688"/>
                </a:lnTo>
                <a:lnTo>
                  <a:pt x="905" y="2680"/>
                </a:lnTo>
                <a:lnTo>
                  <a:pt x="904" y="2679"/>
                </a:lnTo>
                <a:lnTo>
                  <a:pt x="898" y="2666"/>
                </a:lnTo>
                <a:lnTo>
                  <a:pt x="892" y="2659"/>
                </a:lnTo>
                <a:lnTo>
                  <a:pt x="883" y="2653"/>
                </a:lnTo>
                <a:lnTo>
                  <a:pt x="875" y="2648"/>
                </a:lnTo>
                <a:lnTo>
                  <a:pt x="866" y="2645"/>
                </a:lnTo>
                <a:lnTo>
                  <a:pt x="852" y="2641"/>
                </a:lnTo>
                <a:lnTo>
                  <a:pt x="833" y="2639"/>
                </a:lnTo>
                <a:lnTo>
                  <a:pt x="829" y="2636"/>
                </a:lnTo>
                <a:lnTo>
                  <a:pt x="822" y="2633"/>
                </a:lnTo>
                <a:lnTo>
                  <a:pt x="809" y="2608"/>
                </a:lnTo>
                <a:lnTo>
                  <a:pt x="788" y="2616"/>
                </a:lnTo>
                <a:lnTo>
                  <a:pt x="786" y="2616"/>
                </a:lnTo>
                <a:lnTo>
                  <a:pt x="781" y="2627"/>
                </a:lnTo>
                <a:lnTo>
                  <a:pt x="778" y="2632"/>
                </a:lnTo>
                <a:lnTo>
                  <a:pt x="749" y="2675"/>
                </a:lnTo>
                <a:lnTo>
                  <a:pt x="744" y="2681"/>
                </a:lnTo>
                <a:lnTo>
                  <a:pt x="730" y="2692"/>
                </a:lnTo>
                <a:lnTo>
                  <a:pt x="718" y="2699"/>
                </a:lnTo>
                <a:lnTo>
                  <a:pt x="700" y="2703"/>
                </a:lnTo>
                <a:lnTo>
                  <a:pt x="635" y="2699"/>
                </a:lnTo>
                <a:lnTo>
                  <a:pt x="597" y="2698"/>
                </a:lnTo>
                <a:lnTo>
                  <a:pt x="556" y="2697"/>
                </a:lnTo>
                <a:lnTo>
                  <a:pt x="524" y="2696"/>
                </a:lnTo>
                <a:lnTo>
                  <a:pt x="479" y="2693"/>
                </a:lnTo>
                <a:lnTo>
                  <a:pt x="448" y="2694"/>
                </a:lnTo>
                <a:lnTo>
                  <a:pt x="396" y="2696"/>
                </a:lnTo>
                <a:lnTo>
                  <a:pt x="368" y="2697"/>
                </a:lnTo>
                <a:lnTo>
                  <a:pt x="366" y="2698"/>
                </a:lnTo>
                <a:lnTo>
                  <a:pt x="325" y="2703"/>
                </a:lnTo>
                <a:lnTo>
                  <a:pt x="284" y="2709"/>
                </a:lnTo>
                <a:lnTo>
                  <a:pt x="274" y="2710"/>
                </a:lnTo>
                <a:lnTo>
                  <a:pt x="273" y="2710"/>
                </a:lnTo>
                <a:lnTo>
                  <a:pt x="263" y="2712"/>
                </a:lnTo>
                <a:lnTo>
                  <a:pt x="235" y="2718"/>
                </a:lnTo>
                <a:lnTo>
                  <a:pt x="217" y="2722"/>
                </a:lnTo>
                <a:lnTo>
                  <a:pt x="199" y="2726"/>
                </a:lnTo>
                <a:lnTo>
                  <a:pt x="183" y="2729"/>
                </a:lnTo>
                <a:lnTo>
                  <a:pt x="163" y="2733"/>
                </a:lnTo>
                <a:lnTo>
                  <a:pt x="162" y="2733"/>
                </a:lnTo>
                <a:lnTo>
                  <a:pt x="165" y="2711"/>
                </a:lnTo>
                <a:lnTo>
                  <a:pt x="166" y="2699"/>
                </a:lnTo>
                <a:lnTo>
                  <a:pt x="166" y="2698"/>
                </a:lnTo>
                <a:lnTo>
                  <a:pt x="166" y="2694"/>
                </a:lnTo>
                <a:lnTo>
                  <a:pt x="167" y="2688"/>
                </a:lnTo>
                <a:lnTo>
                  <a:pt x="170" y="2662"/>
                </a:lnTo>
                <a:lnTo>
                  <a:pt x="172" y="2648"/>
                </a:lnTo>
                <a:lnTo>
                  <a:pt x="174" y="2634"/>
                </a:lnTo>
                <a:lnTo>
                  <a:pt x="175" y="2633"/>
                </a:lnTo>
                <a:lnTo>
                  <a:pt x="175" y="2632"/>
                </a:lnTo>
                <a:lnTo>
                  <a:pt x="175" y="2628"/>
                </a:lnTo>
                <a:lnTo>
                  <a:pt x="174" y="2628"/>
                </a:lnTo>
                <a:lnTo>
                  <a:pt x="173" y="2628"/>
                </a:lnTo>
                <a:lnTo>
                  <a:pt x="174" y="2621"/>
                </a:lnTo>
                <a:lnTo>
                  <a:pt x="175" y="2614"/>
                </a:lnTo>
                <a:lnTo>
                  <a:pt x="178" y="2589"/>
                </a:lnTo>
                <a:lnTo>
                  <a:pt x="193" y="2590"/>
                </a:lnTo>
                <a:lnTo>
                  <a:pt x="209" y="2591"/>
                </a:lnTo>
                <a:lnTo>
                  <a:pt x="226" y="2593"/>
                </a:lnTo>
                <a:lnTo>
                  <a:pt x="240" y="2594"/>
                </a:lnTo>
                <a:lnTo>
                  <a:pt x="259" y="2595"/>
                </a:lnTo>
                <a:lnTo>
                  <a:pt x="271" y="2596"/>
                </a:lnTo>
                <a:lnTo>
                  <a:pt x="286" y="2597"/>
                </a:lnTo>
                <a:lnTo>
                  <a:pt x="323" y="2599"/>
                </a:lnTo>
                <a:lnTo>
                  <a:pt x="335" y="2600"/>
                </a:lnTo>
                <a:lnTo>
                  <a:pt x="337" y="2597"/>
                </a:lnTo>
                <a:lnTo>
                  <a:pt x="337" y="2596"/>
                </a:lnTo>
                <a:lnTo>
                  <a:pt x="338" y="2585"/>
                </a:lnTo>
                <a:lnTo>
                  <a:pt x="340" y="2570"/>
                </a:lnTo>
                <a:lnTo>
                  <a:pt x="341" y="2559"/>
                </a:lnTo>
                <a:lnTo>
                  <a:pt x="342" y="2548"/>
                </a:lnTo>
                <a:lnTo>
                  <a:pt x="344" y="2528"/>
                </a:lnTo>
                <a:lnTo>
                  <a:pt x="344" y="2525"/>
                </a:lnTo>
                <a:lnTo>
                  <a:pt x="347" y="2509"/>
                </a:lnTo>
                <a:lnTo>
                  <a:pt x="347" y="2507"/>
                </a:lnTo>
                <a:lnTo>
                  <a:pt x="348" y="2488"/>
                </a:lnTo>
                <a:lnTo>
                  <a:pt x="350" y="2471"/>
                </a:lnTo>
                <a:lnTo>
                  <a:pt x="351" y="2453"/>
                </a:lnTo>
                <a:lnTo>
                  <a:pt x="353" y="2440"/>
                </a:lnTo>
                <a:lnTo>
                  <a:pt x="354" y="2438"/>
                </a:lnTo>
                <a:lnTo>
                  <a:pt x="356" y="2434"/>
                </a:lnTo>
                <a:lnTo>
                  <a:pt x="368" y="2416"/>
                </a:lnTo>
                <a:lnTo>
                  <a:pt x="364" y="2416"/>
                </a:lnTo>
                <a:lnTo>
                  <a:pt x="356" y="2416"/>
                </a:lnTo>
                <a:lnTo>
                  <a:pt x="355" y="2415"/>
                </a:lnTo>
                <a:lnTo>
                  <a:pt x="341" y="2414"/>
                </a:lnTo>
                <a:lnTo>
                  <a:pt x="337" y="2414"/>
                </a:lnTo>
                <a:lnTo>
                  <a:pt x="327" y="2413"/>
                </a:lnTo>
                <a:lnTo>
                  <a:pt x="324" y="2413"/>
                </a:lnTo>
                <a:lnTo>
                  <a:pt x="312" y="2413"/>
                </a:lnTo>
                <a:lnTo>
                  <a:pt x="311" y="2412"/>
                </a:lnTo>
                <a:lnTo>
                  <a:pt x="297" y="2412"/>
                </a:lnTo>
                <a:lnTo>
                  <a:pt x="297" y="2412"/>
                </a:lnTo>
                <a:lnTo>
                  <a:pt x="287" y="2410"/>
                </a:lnTo>
                <a:lnTo>
                  <a:pt x="271" y="2409"/>
                </a:lnTo>
                <a:lnTo>
                  <a:pt x="266" y="2408"/>
                </a:lnTo>
                <a:lnTo>
                  <a:pt x="251" y="2407"/>
                </a:lnTo>
                <a:lnTo>
                  <a:pt x="245" y="2407"/>
                </a:lnTo>
                <a:lnTo>
                  <a:pt x="244" y="2407"/>
                </a:lnTo>
                <a:lnTo>
                  <a:pt x="240" y="2407"/>
                </a:lnTo>
                <a:lnTo>
                  <a:pt x="234" y="2407"/>
                </a:lnTo>
                <a:lnTo>
                  <a:pt x="233" y="2407"/>
                </a:lnTo>
                <a:lnTo>
                  <a:pt x="230" y="2406"/>
                </a:lnTo>
                <a:lnTo>
                  <a:pt x="220" y="2406"/>
                </a:lnTo>
                <a:lnTo>
                  <a:pt x="212" y="2406"/>
                </a:lnTo>
                <a:lnTo>
                  <a:pt x="211" y="2406"/>
                </a:lnTo>
                <a:lnTo>
                  <a:pt x="212" y="2402"/>
                </a:lnTo>
                <a:lnTo>
                  <a:pt x="212" y="2401"/>
                </a:lnTo>
                <a:lnTo>
                  <a:pt x="212" y="2399"/>
                </a:lnTo>
                <a:lnTo>
                  <a:pt x="213" y="2387"/>
                </a:lnTo>
                <a:lnTo>
                  <a:pt x="215" y="2356"/>
                </a:lnTo>
                <a:lnTo>
                  <a:pt x="219" y="2309"/>
                </a:lnTo>
                <a:lnTo>
                  <a:pt x="221" y="2293"/>
                </a:lnTo>
                <a:lnTo>
                  <a:pt x="222" y="2278"/>
                </a:lnTo>
                <a:lnTo>
                  <a:pt x="222" y="2276"/>
                </a:lnTo>
                <a:lnTo>
                  <a:pt x="224" y="2276"/>
                </a:lnTo>
                <a:lnTo>
                  <a:pt x="235" y="2277"/>
                </a:lnTo>
                <a:lnTo>
                  <a:pt x="252" y="2278"/>
                </a:lnTo>
                <a:lnTo>
                  <a:pt x="257" y="2279"/>
                </a:lnTo>
                <a:lnTo>
                  <a:pt x="260" y="2279"/>
                </a:lnTo>
                <a:lnTo>
                  <a:pt x="270" y="2279"/>
                </a:lnTo>
                <a:lnTo>
                  <a:pt x="276" y="2280"/>
                </a:lnTo>
                <a:lnTo>
                  <a:pt x="280" y="2280"/>
                </a:lnTo>
                <a:lnTo>
                  <a:pt x="283" y="2280"/>
                </a:lnTo>
                <a:lnTo>
                  <a:pt x="289" y="2280"/>
                </a:lnTo>
                <a:lnTo>
                  <a:pt x="290" y="2280"/>
                </a:lnTo>
                <a:lnTo>
                  <a:pt x="292" y="2281"/>
                </a:lnTo>
                <a:lnTo>
                  <a:pt x="296" y="2281"/>
                </a:lnTo>
                <a:lnTo>
                  <a:pt x="297" y="2281"/>
                </a:lnTo>
                <a:lnTo>
                  <a:pt x="301" y="2281"/>
                </a:lnTo>
                <a:lnTo>
                  <a:pt x="306" y="2281"/>
                </a:lnTo>
                <a:lnTo>
                  <a:pt x="312" y="2283"/>
                </a:lnTo>
                <a:lnTo>
                  <a:pt x="314" y="2283"/>
                </a:lnTo>
                <a:lnTo>
                  <a:pt x="315" y="2283"/>
                </a:lnTo>
                <a:lnTo>
                  <a:pt x="319" y="2283"/>
                </a:lnTo>
                <a:lnTo>
                  <a:pt x="324" y="2284"/>
                </a:lnTo>
                <a:lnTo>
                  <a:pt x="325" y="2284"/>
                </a:lnTo>
                <a:lnTo>
                  <a:pt x="325" y="2284"/>
                </a:lnTo>
                <a:lnTo>
                  <a:pt x="332" y="2285"/>
                </a:lnTo>
                <a:lnTo>
                  <a:pt x="335" y="2285"/>
                </a:lnTo>
                <a:lnTo>
                  <a:pt x="338" y="2285"/>
                </a:lnTo>
                <a:lnTo>
                  <a:pt x="344" y="2285"/>
                </a:lnTo>
                <a:lnTo>
                  <a:pt x="351" y="2286"/>
                </a:lnTo>
                <a:lnTo>
                  <a:pt x="353" y="2286"/>
                </a:lnTo>
                <a:lnTo>
                  <a:pt x="356" y="2286"/>
                </a:lnTo>
                <a:lnTo>
                  <a:pt x="361" y="2287"/>
                </a:lnTo>
                <a:lnTo>
                  <a:pt x="363" y="2287"/>
                </a:lnTo>
                <a:lnTo>
                  <a:pt x="369" y="2287"/>
                </a:lnTo>
                <a:lnTo>
                  <a:pt x="377" y="2289"/>
                </a:lnTo>
                <a:lnTo>
                  <a:pt x="380" y="2289"/>
                </a:lnTo>
                <a:lnTo>
                  <a:pt x="383" y="2289"/>
                </a:lnTo>
                <a:lnTo>
                  <a:pt x="383" y="2287"/>
                </a:lnTo>
                <a:lnTo>
                  <a:pt x="384" y="2272"/>
                </a:lnTo>
                <a:lnTo>
                  <a:pt x="386" y="2268"/>
                </a:lnTo>
                <a:lnTo>
                  <a:pt x="386" y="2264"/>
                </a:lnTo>
                <a:lnTo>
                  <a:pt x="386" y="2257"/>
                </a:lnTo>
                <a:lnTo>
                  <a:pt x="387" y="2252"/>
                </a:lnTo>
                <a:lnTo>
                  <a:pt x="387" y="2250"/>
                </a:lnTo>
                <a:lnTo>
                  <a:pt x="387" y="2245"/>
                </a:lnTo>
                <a:lnTo>
                  <a:pt x="387" y="2244"/>
                </a:lnTo>
                <a:lnTo>
                  <a:pt x="388" y="2240"/>
                </a:lnTo>
                <a:lnTo>
                  <a:pt x="388" y="2232"/>
                </a:lnTo>
                <a:lnTo>
                  <a:pt x="389" y="2220"/>
                </a:lnTo>
                <a:lnTo>
                  <a:pt x="396" y="2221"/>
                </a:lnTo>
                <a:lnTo>
                  <a:pt x="396" y="2211"/>
                </a:lnTo>
                <a:lnTo>
                  <a:pt x="396" y="2202"/>
                </a:lnTo>
                <a:lnTo>
                  <a:pt x="396" y="2194"/>
                </a:lnTo>
                <a:lnTo>
                  <a:pt x="396" y="2186"/>
                </a:lnTo>
                <a:lnTo>
                  <a:pt x="396" y="2177"/>
                </a:lnTo>
                <a:lnTo>
                  <a:pt x="396" y="2169"/>
                </a:lnTo>
                <a:lnTo>
                  <a:pt x="397" y="2158"/>
                </a:lnTo>
                <a:lnTo>
                  <a:pt x="397" y="2149"/>
                </a:lnTo>
                <a:lnTo>
                  <a:pt x="397" y="2142"/>
                </a:lnTo>
                <a:lnTo>
                  <a:pt x="397" y="2134"/>
                </a:lnTo>
                <a:lnTo>
                  <a:pt x="397" y="2124"/>
                </a:lnTo>
                <a:lnTo>
                  <a:pt x="396" y="2125"/>
                </a:lnTo>
                <a:lnTo>
                  <a:pt x="396" y="2110"/>
                </a:lnTo>
                <a:lnTo>
                  <a:pt x="395" y="2093"/>
                </a:lnTo>
                <a:lnTo>
                  <a:pt x="395" y="2083"/>
                </a:lnTo>
                <a:lnTo>
                  <a:pt x="395" y="2074"/>
                </a:lnTo>
                <a:lnTo>
                  <a:pt x="370" y="2085"/>
                </a:lnTo>
                <a:lnTo>
                  <a:pt x="361" y="2090"/>
                </a:lnTo>
                <a:lnTo>
                  <a:pt x="342" y="2097"/>
                </a:lnTo>
                <a:lnTo>
                  <a:pt x="312" y="2114"/>
                </a:lnTo>
                <a:lnTo>
                  <a:pt x="311" y="2115"/>
                </a:lnTo>
                <a:lnTo>
                  <a:pt x="315" y="2060"/>
                </a:lnTo>
                <a:lnTo>
                  <a:pt x="310" y="2059"/>
                </a:lnTo>
                <a:lnTo>
                  <a:pt x="309" y="2059"/>
                </a:lnTo>
                <a:lnTo>
                  <a:pt x="309" y="2052"/>
                </a:lnTo>
                <a:lnTo>
                  <a:pt x="309" y="2050"/>
                </a:lnTo>
                <a:lnTo>
                  <a:pt x="304" y="2050"/>
                </a:lnTo>
                <a:lnTo>
                  <a:pt x="302" y="2050"/>
                </a:lnTo>
                <a:lnTo>
                  <a:pt x="303" y="2034"/>
                </a:lnTo>
                <a:lnTo>
                  <a:pt x="304" y="2025"/>
                </a:lnTo>
                <a:lnTo>
                  <a:pt x="305" y="2012"/>
                </a:lnTo>
                <a:lnTo>
                  <a:pt x="308" y="1998"/>
                </a:lnTo>
                <a:lnTo>
                  <a:pt x="273" y="1999"/>
                </a:lnTo>
                <a:lnTo>
                  <a:pt x="272" y="2000"/>
                </a:lnTo>
                <a:lnTo>
                  <a:pt x="271" y="2000"/>
                </a:lnTo>
                <a:lnTo>
                  <a:pt x="270" y="2001"/>
                </a:lnTo>
                <a:lnTo>
                  <a:pt x="244" y="2002"/>
                </a:lnTo>
                <a:lnTo>
                  <a:pt x="243" y="2002"/>
                </a:lnTo>
                <a:lnTo>
                  <a:pt x="240" y="2006"/>
                </a:lnTo>
                <a:lnTo>
                  <a:pt x="239" y="2006"/>
                </a:lnTo>
                <a:lnTo>
                  <a:pt x="234" y="2009"/>
                </a:lnTo>
                <a:lnTo>
                  <a:pt x="230" y="2015"/>
                </a:lnTo>
                <a:lnTo>
                  <a:pt x="227" y="2018"/>
                </a:lnTo>
                <a:lnTo>
                  <a:pt x="214" y="2024"/>
                </a:lnTo>
                <a:lnTo>
                  <a:pt x="168" y="2041"/>
                </a:lnTo>
                <a:lnTo>
                  <a:pt x="167" y="2041"/>
                </a:lnTo>
                <a:lnTo>
                  <a:pt x="165" y="2043"/>
                </a:lnTo>
                <a:lnTo>
                  <a:pt x="163" y="2038"/>
                </a:lnTo>
                <a:lnTo>
                  <a:pt x="160" y="2031"/>
                </a:lnTo>
                <a:lnTo>
                  <a:pt x="134" y="2043"/>
                </a:lnTo>
                <a:lnTo>
                  <a:pt x="134" y="2048"/>
                </a:lnTo>
                <a:lnTo>
                  <a:pt x="133" y="2061"/>
                </a:lnTo>
                <a:lnTo>
                  <a:pt x="133" y="2073"/>
                </a:lnTo>
                <a:lnTo>
                  <a:pt x="131" y="2085"/>
                </a:lnTo>
                <a:lnTo>
                  <a:pt x="131" y="2090"/>
                </a:lnTo>
                <a:lnTo>
                  <a:pt x="131" y="2096"/>
                </a:lnTo>
                <a:lnTo>
                  <a:pt x="130" y="2106"/>
                </a:lnTo>
                <a:lnTo>
                  <a:pt x="130" y="2112"/>
                </a:lnTo>
                <a:lnTo>
                  <a:pt x="130" y="2114"/>
                </a:lnTo>
                <a:lnTo>
                  <a:pt x="130" y="2117"/>
                </a:lnTo>
                <a:lnTo>
                  <a:pt x="130" y="2123"/>
                </a:lnTo>
                <a:lnTo>
                  <a:pt x="129" y="2129"/>
                </a:lnTo>
                <a:lnTo>
                  <a:pt x="129" y="2135"/>
                </a:lnTo>
                <a:lnTo>
                  <a:pt x="129" y="2141"/>
                </a:lnTo>
                <a:lnTo>
                  <a:pt x="129" y="2142"/>
                </a:lnTo>
                <a:lnTo>
                  <a:pt x="128" y="2155"/>
                </a:lnTo>
                <a:lnTo>
                  <a:pt x="128" y="2169"/>
                </a:lnTo>
                <a:lnTo>
                  <a:pt x="127" y="2190"/>
                </a:lnTo>
                <a:lnTo>
                  <a:pt x="127" y="2196"/>
                </a:lnTo>
                <a:lnTo>
                  <a:pt x="78" y="2212"/>
                </a:lnTo>
                <a:lnTo>
                  <a:pt x="75" y="2196"/>
                </a:lnTo>
                <a:lnTo>
                  <a:pt x="73" y="2193"/>
                </a:lnTo>
                <a:lnTo>
                  <a:pt x="72" y="2188"/>
                </a:lnTo>
                <a:lnTo>
                  <a:pt x="64" y="2189"/>
                </a:lnTo>
                <a:lnTo>
                  <a:pt x="63" y="2189"/>
                </a:lnTo>
                <a:lnTo>
                  <a:pt x="64" y="2169"/>
                </a:lnTo>
                <a:lnTo>
                  <a:pt x="65" y="2142"/>
                </a:lnTo>
                <a:lnTo>
                  <a:pt x="64" y="2060"/>
                </a:lnTo>
                <a:lnTo>
                  <a:pt x="64" y="1908"/>
                </a:lnTo>
                <a:lnTo>
                  <a:pt x="63" y="1882"/>
                </a:lnTo>
                <a:lnTo>
                  <a:pt x="0" y="1878"/>
                </a:lnTo>
                <a:lnTo>
                  <a:pt x="0" y="1873"/>
                </a:lnTo>
                <a:lnTo>
                  <a:pt x="1" y="1850"/>
                </a:lnTo>
                <a:lnTo>
                  <a:pt x="13" y="1846"/>
                </a:lnTo>
                <a:lnTo>
                  <a:pt x="16" y="1731"/>
                </a:lnTo>
                <a:lnTo>
                  <a:pt x="17" y="1715"/>
                </a:lnTo>
                <a:lnTo>
                  <a:pt x="56" y="1708"/>
                </a:lnTo>
                <a:lnTo>
                  <a:pt x="69" y="1703"/>
                </a:lnTo>
                <a:lnTo>
                  <a:pt x="92" y="1694"/>
                </a:lnTo>
                <a:lnTo>
                  <a:pt x="97" y="1692"/>
                </a:lnTo>
                <a:lnTo>
                  <a:pt x="127" y="1691"/>
                </a:lnTo>
                <a:lnTo>
                  <a:pt x="134" y="1691"/>
                </a:lnTo>
                <a:lnTo>
                  <a:pt x="140" y="1698"/>
                </a:lnTo>
                <a:lnTo>
                  <a:pt x="146" y="1707"/>
                </a:lnTo>
                <a:lnTo>
                  <a:pt x="148" y="1714"/>
                </a:lnTo>
                <a:lnTo>
                  <a:pt x="152" y="1718"/>
                </a:lnTo>
                <a:lnTo>
                  <a:pt x="157" y="1724"/>
                </a:lnTo>
                <a:lnTo>
                  <a:pt x="161" y="1726"/>
                </a:lnTo>
                <a:lnTo>
                  <a:pt x="174" y="1723"/>
                </a:lnTo>
                <a:lnTo>
                  <a:pt x="195" y="1718"/>
                </a:lnTo>
                <a:lnTo>
                  <a:pt x="212" y="1716"/>
                </a:lnTo>
                <a:lnTo>
                  <a:pt x="237" y="1712"/>
                </a:lnTo>
                <a:lnTo>
                  <a:pt x="266" y="1705"/>
                </a:lnTo>
                <a:lnTo>
                  <a:pt x="285" y="1703"/>
                </a:lnTo>
                <a:lnTo>
                  <a:pt x="306" y="1698"/>
                </a:lnTo>
                <a:lnTo>
                  <a:pt x="439" y="1672"/>
                </a:lnTo>
                <a:lnTo>
                  <a:pt x="426" y="1573"/>
                </a:lnTo>
                <a:lnTo>
                  <a:pt x="413" y="1573"/>
                </a:lnTo>
                <a:lnTo>
                  <a:pt x="410" y="1573"/>
                </a:lnTo>
                <a:lnTo>
                  <a:pt x="408" y="1568"/>
                </a:lnTo>
                <a:lnTo>
                  <a:pt x="371" y="1518"/>
                </a:lnTo>
                <a:lnTo>
                  <a:pt x="367" y="1498"/>
                </a:lnTo>
                <a:lnTo>
                  <a:pt x="357" y="1484"/>
                </a:lnTo>
                <a:lnTo>
                  <a:pt x="354" y="1478"/>
                </a:lnTo>
                <a:lnTo>
                  <a:pt x="413" y="1491"/>
                </a:lnTo>
                <a:lnTo>
                  <a:pt x="414" y="1491"/>
                </a:lnTo>
                <a:lnTo>
                  <a:pt x="464" y="1459"/>
                </a:lnTo>
                <a:lnTo>
                  <a:pt x="467" y="1457"/>
                </a:lnTo>
                <a:lnTo>
                  <a:pt x="492" y="1449"/>
                </a:lnTo>
                <a:lnTo>
                  <a:pt x="505" y="1435"/>
                </a:lnTo>
                <a:lnTo>
                  <a:pt x="519" y="1419"/>
                </a:lnTo>
                <a:lnTo>
                  <a:pt x="522" y="1407"/>
                </a:lnTo>
                <a:lnTo>
                  <a:pt x="523" y="1392"/>
                </a:lnTo>
                <a:lnTo>
                  <a:pt x="523" y="1391"/>
                </a:lnTo>
                <a:lnTo>
                  <a:pt x="603" y="1391"/>
                </a:lnTo>
                <a:lnTo>
                  <a:pt x="606" y="1391"/>
                </a:lnTo>
                <a:lnTo>
                  <a:pt x="608" y="1361"/>
                </a:lnTo>
                <a:lnTo>
                  <a:pt x="660" y="1375"/>
                </a:lnTo>
                <a:lnTo>
                  <a:pt x="662" y="1355"/>
                </a:lnTo>
                <a:lnTo>
                  <a:pt x="666" y="1294"/>
                </a:lnTo>
                <a:lnTo>
                  <a:pt x="677" y="1268"/>
                </a:lnTo>
                <a:lnTo>
                  <a:pt x="678" y="1269"/>
                </a:lnTo>
                <a:lnTo>
                  <a:pt x="684" y="1276"/>
                </a:lnTo>
                <a:lnTo>
                  <a:pt x="684" y="1278"/>
                </a:lnTo>
                <a:lnTo>
                  <a:pt x="681" y="1294"/>
                </a:lnTo>
                <a:lnTo>
                  <a:pt x="679" y="1308"/>
                </a:lnTo>
                <a:lnTo>
                  <a:pt x="679" y="1310"/>
                </a:lnTo>
                <a:lnTo>
                  <a:pt x="679" y="1311"/>
                </a:lnTo>
                <a:lnTo>
                  <a:pt x="695" y="1316"/>
                </a:lnTo>
                <a:lnTo>
                  <a:pt x="697" y="1306"/>
                </a:lnTo>
                <a:lnTo>
                  <a:pt x="704" y="1309"/>
                </a:lnTo>
                <a:lnTo>
                  <a:pt x="708" y="1311"/>
                </a:lnTo>
                <a:lnTo>
                  <a:pt x="706" y="1328"/>
                </a:lnTo>
                <a:lnTo>
                  <a:pt x="699" y="1387"/>
                </a:lnTo>
                <a:lnTo>
                  <a:pt x="681" y="1381"/>
                </a:lnTo>
                <a:lnTo>
                  <a:pt x="674" y="1419"/>
                </a:lnTo>
                <a:lnTo>
                  <a:pt x="671" y="1432"/>
                </a:lnTo>
                <a:lnTo>
                  <a:pt x="669" y="1443"/>
                </a:lnTo>
                <a:lnTo>
                  <a:pt x="669" y="1444"/>
                </a:lnTo>
                <a:lnTo>
                  <a:pt x="675" y="1444"/>
                </a:lnTo>
                <a:lnTo>
                  <a:pt x="678" y="1445"/>
                </a:lnTo>
                <a:lnTo>
                  <a:pt x="690" y="1446"/>
                </a:lnTo>
                <a:lnTo>
                  <a:pt x="711" y="1448"/>
                </a:lnTo>
                <a:lnTo>
                  <a:pt x="723" y="1449"/>
                </a:lnTo>
                <a:lnTo>
                  <a:pt x="757" y="1452"/>
                </a:lnTo>
                <a:lnTo>
                  <a:pt x="762" y="1453"/>
                </a:lnTo>
                <a:lnTo>
                  <a:pt x="809" y="1466"/>
                </a:lnTo>
                <a:lnTo>
                  <a:pt x="815" y="1468"/>
                </a:lnTo>
                <a:lnTo>
                  <a:pt x="822" y="1469"/>
                </a:lnTo>
                <a:lnTo>
                  <a:pt x="831" y="1431"/>
                </a:lnTo>
                <a:lnTo>
                  <a:pt x="848" y="1369"/>
                </a:lnTo>
                <a:lnTo>
                  <a:pt x="853" y="1356"/>
                </a:lnTo>
                <a:lnTo>
                  <a:pt x="854" y="1351"/>
                </a:lnTo>
                <a:lnTo>
                  <a:pt x="853" y="1347"/>
                </a:lnTo>
                <a:lnTo>
                  <a:pt x="852" y="1348"/>
                </a:lnTo>
                <a:lnTo>
                  <a:pt x="850" y="1348"/>
                </a:lnTo>
                <a:lnTo>
                  <a:pt x="835" y="1343"/>
                </a:lnTo>
                <a:lnTo>
                  <a:pt x="812" y="1334"/>
                </a:lnTo>
                <a:lnTo>
                  <a:pt x="808" y="1332"/>
                </a:lnTo>
                <a:lnTo>
                  <a:pt x="789" y="1321"/>
                </a:lnTo>
                <a:lnTo>
                  <a:pt x="773" y="1317"/>
                </a:lnTo>
                <a:lnTo>
                  <a:pt x="773" y="1303"/>
                </a:lnTo>
                <a:lnTo>
                  <a:pt x="773" y="1290"/>
                </a:lnTo>
                <a:lnTo>
                  <a:pt x="775" y="1269"/>
                </a:lnTo>
                <a:lnTo>
                  <a:pt x="775" y="1256"/>
                </a:lnTo>
                <a:lnTo>
                  <a:pt x="775" y="1255"/>
                </a:lnTo>
                <a:lnTo>
                  <a:pt x="775" y="1241"/>
                </a:lnTo>
                <a:lnTo>
                  <a:pt x="776" y="1239"/>
                </a:lnTo>
                <a:lnTo>
                  <a:pt x="788" y="1229"/>
                </a:lnTo>
                <a:lnTo>
                  <a:pt x="788" y="1249"/>
                </a:lnTo>
                <a:lnTo>
                  <a:pt x="783" y="1250"/>
                </a:lnTo>
                <a:lnTo>
                  <a:pt x="788" y="1252"/>
                </a:lnTo>
                <a:lnTo>
                  <a:pt x="799" y="1252"/>
                </a:lnTo>
                <a:lnTo>
                  <a:pt x="804" y="1254"/>
                </a:lnTo>
                <a:lnTo>
                  <a:pt x="815" y="1255"/>
                </a:lnTo>
                <a:lnTo>
                  <a:pt x="820" y="1252"/>
                </a:lnTo>
                <a:lnTo>
                  <a:pt x="821" y="1229"/>
                </a:lnTo>
                <a:lnTo>
                  <a:pt x="821" y="1226"/>
                </a:lnTo>
                <a:lnTo>
                  <a:pt x="821" y="1211"/>
                </a:lnTo>
                <a:lnTo>
                  <a:pt x="821" y="1207"/>
                </a:lnTo>
                <a:lnTo>
                  <a:pt x="824" y="1192"/>
                </a:lnTo>
                <a:lnTo>
                  <a:pt x="824" y="1185"/>
                </a:lnTo>
                <a:lnTo>
                  <a:pt x="825" y="1175"/>
                </a:lnTo>
                <a:lnTo>
                  <a:pt x="825" y="1168"/>
                </a:lnTo>
                <a:lnTo>
                  <a:pt x="828" y="1162"/>
                </a:lnTo>
                <a:lnTo>
                  <a:pt x="831" y="1153"/>
                </a:lnTo>
                <a:lnTo>
                  <a:pt x="835" y="1145"/>
                </a:lnTo>
                <a:lnTo>
                  <a:pt x="837" y="1133"/>
                </a:lnTo>
                <a:lnTo>
                  <a:pt x="841" y="1125"/>
                </a:lnTo>
                <a:lnTo>
                  <a:pt x="844" y="1125"/>
                </a:lnTo>
                <a:lnTo>
                  <a:pt x="848" y="1125"/>
                </a:lnTo>
                <a:lnTo>
                  <a:pt x="857" y="1125"/>
                </a:lnTo>
                <a:lnTo>
                  <a:pt x="869" y="1123"/>
                </a:lnTo>
                <a:lnTo>
                  <a:pt x="870" y="1130"/>
                </a:lnTo>
                <a:lnTo>
                  <a:pt x="873" y="1136"/>
                </a:lnTo>
                <a:lnTo>
                  <a:pt x="875" y="1136"/>
                </a:lnTo>
                <a:lnTo>
                  <a:pt x="885" y="1157"/>
                </a:lnTo>
                <a:lnTo>
                  <a:pt x="888" y="1164"/>
                </a:lnTo>
                <a:lnTo>
                  <a:pt x="892" y="1173"/>
                </a:lnTo>
                <a:lnTo>
                  <a:pt x="893" y="1175"/>
                </a:lnTo>
                <a:lnTo>
                  <a:pt x="895" y="1174"/>
                </a:lnTo>
                <a:lnTo>
                  <a:pt x="907" y="1162"/>
                </a:lnTo>
                <a:lnTo>
                  <a:pt x="913" y="1153"/>
                </a:lnTo>
                <a:lnTo>
                  <a:pt x="915" y="1154"/>
                </a:lnTo>
                <a:lnTo>
                  <a:pt x="920" y="1146"/>
                </a:lnTo>
                <a:lnTo>
                  <a:pt x="921" y="1145"/>
                </a:lnTo>
                <a:lnTo>
                  <a:pt x="922" y="1141"/>
                </a:lnTo>
                <a:lnTo>
                  <a:pt x="922" y="1140"/>
                </a:lnTo>
                <a:lnTo>
                  <a:pt x="927" y="1133"/>
                </a:lnTo>
                <a:lnTo>
                  <a:pt x="931" y="1126"/>
                </a:lnTo>
                <a:lnTo>
                  <a:pt x="932" y="1123"/>
                </a:lnTo>
                <a:lnTo>
                  <a:pt x="934" y="1117"/>
                </a:lnTo>
                <a:lnTo>
                  <a:pt x="938" y="1110"/>
                </a:lnTo>
                <a:lnTo>
                  <a:pt x="939" y="1106"/>
                </a:lnTo>
                <a:lnTo>
                  <a:pt x="940" y="1104"/>
                </a:lnTo>
                <a:lnTo>
                  <a:pt x="943" y="1090"/>
                </a:lnTo>
                <a:lnTo>
                  <a:pt x="945" y="1077"/>
                </a:lnTo>
                <a:lnTo>
                  <a:pt x="945" y="1076"/>
                </a:lnTo>
                <a:lnTo>
                  <a:pt x="945" y="1073"/>
                </a:lnTo>
                <a:lnTo>
                  <a:pt x="953" y="1068"/>
                </a:lnTo>
                <a:lnTo>
                  <a:pt x="956" y="1067"/>
                </a:lnTo>
                <a:lnTo>
                  <a:pt x="964" y="1062"/>
                </a:lnTo>
                <a:lnTo>
                  <a:pt x="970" y="1061"/>
                </a:lnTo>
                <a:lnTo>
                  <a:pt x="971" y="1061"/>
                </a:lnTo>
                <a:lnTo>
                  <a:pt x="984" y="1056"/>
                </a:lnTo>
                <a:lnTo>
                  <a:pt x="1005" y="1050"/>
                </a:lnTo>
                <a:lnTo>
                  <a:pt x="1012" y="1048"/>
                </a:lnTo>
                <a:lnTo>
                  <a:pt x="1012" y="1035"/>
                </a:lnTo>
                <a:lnTo>
                  <a:pt x="1012" y="1032"/>
                </a:lnTo>
                <a:lnTo>
                  <a:pt x="1019" y="1032"/>
                </a:lnTo>
                <a:lnTo>
                  <a:pt x="1019" y="1031"/>
                </a:lnTo>
                <a:lnTo>
                  <a:pt x="1025" y="1029"/>
                </a:lnTo>
                <a:lnTo>
                  <a:pt x="1028" y="1028"/>
                </a:lnTo>
                <a:lnTo>
                  <a:pt x="1028" y="1026"/>
                </a:lnTo>
                <a:lnTo>
                  <a:pt x="1025" y="1025"/>
                </a:lnTo>
                <a:lnTo>
                  <a:pt x="1003" y="1003"/>
                </a:lnTo>
                <a:lnTo>
                  <a:pt x="1002" y="1003"/>
                </a:lnTo>
                <a:lnTo>
                  <a:pt x="1015" y="1000"/>
                </a:lnTo>
                <a:lnTo>
                  <a:pt x="1013" y="1000"/>
                </a:lnTo>
                <a:lnTo>
                  <a:pt x="1012" y="1000"/>
                </a:lnTo>
                <a:lnTo>
                  <a:pt x="1013" y="999"/>
                </a:lnTo>
                <a:lnTo>
                  <a:pt x="1013" y="998"/>
                </a:lnTo>
                <a:lnTo>
                  <a:pt x="1031" y="980"/>
                </a:lnTo>
                <a:lnTo>
                  <a:pt x="1035" y="976"/>
                </a:lnTo>
                <a:lnTo>
                  <a:pt x="1032" y="980"/>
                </a:lnTo>
                <a:lnTo>
                  <a:pt x="1019" y="993"/>
                </a:lnTo>
                <a:lnTo>
                  <a:pt x="1032" y="980"/>
                </a:lnTo>
                <a:lnTo>
                  <a:pt x="1035" y="977"/>
                </a:lnTo>
                <a:lnTo>
                  <a:pt x="1042" y="980"/>
                </a:lnTo>
                <a:lnTo>
                  <a:pt x="1043" y="981"/>
                </a:lnTo>
                <a:lnTo>
                  <a:pt x="1050" y="987"/>
                </a:lnTo>
                <a:lnTo>
                  <a:pt x="1055" y="989"/>
                </a:lnTo>
                <a:lnTo>
                  <a:pt x="1061" y="992"/>
                </a:lnTo>
                <a:lnTo>
                  <a:pt x="1064" y="993"/>
                </a:lnTo>
                <a:lnTo>
                  <a:pt x="1084" y="1004"/>
                </a:lnTo>
                <a:lnTo>
                  <a:pt x="1086" y="1005"/>
                </a:lnTo>
                <a:lnTo>
                  <a:pt x="1089" y="1006"/>
                </a:lnTo>
                <a:lnTo>
                  <a:pt x="1090" y="1007"/>
                </a:lnTo>
                <a:lnTo>
                  <a:pt x="1101" y="1015"/>
                </a:lnTo>
                <a:lnTo>
                  <a:pt x="1118" y="1023"/>
                </a:lnTo>
                <a:lnTo>
                  <a:pt x="1125" y="1028"/>
                </a:lnTo>
                <a:lnTo>
                  <a:pt x="1127" y="1030"/>
                </a:lnTo>
                <a:lnTo>
                  <a:pt x="1129" y="1026"/>
                </a:lnTo>
                <a:lnTo>
                  <a:pt x="1131" y="1025"/>
                </a:lnTo>
                <a:lnTo>
                  <a:pt x="1129" y="1023"/>
                </a:lnTo>
                <a:lnTo>
                  <a:pt x="1131" y="1018"/>
                </a:lnTo>
                <a:lnTo>
                  <a:pt x="1140" y="1022"/>
                </a:lnTo>
                <a:lnTo>
                  <a:pt x="1153" y="1022"/>
                </a:lnTo>
                <a:lnTo>
                  <a:pt x="1153" y="1024"/>
                </a:lnTo>
                <a:lnTo>
                  <a:pt x="1159" y="1023"/>
                </a:lnTo>
                <a:lnTo>
                  <a:pt x="1159" y="1022"/>
                </a:lnTo>
                <a:lnTo>
                  <a:pt x="1175" y="1022"/>
                </a:lnTo>
                <a:lnTo>
                  <a:pt x="1175" y="1023"/>
                </a:lnTo>
                <a:lnTo>
                  <a:pt x="1180" y="1022"/>
                </a:lnTo>
                <a:lnTo>
                  <a:pt x="1181" y="1022"/>
                </a:lnTo>
                <a:lnTo>
                  <a:pt x="1180" y="1025"/>
                </a:lnTo>
                <a:lnTo>
                  <a:pt x="1180" y="1028"/>
                </a:lnTo>
                <a:lnTo>
                  <a:pt x="1167" y="1049"/>
                </a:lnTo>
                <a:lnTo>
                  <a:pt x="1166" y="1050"/>
                </a:lnTo>
                <a:lnTo>
                  <a:pt x="1193" y="1070"/>
                </a:lnTo>
                <a:lnTo>
                  <a:pt x="1196" y="1070"/>
                </a:lnTo>
                <a:lnTo>
                  <a:pt x="1225" y="1029"/>
                </a:lnTo>
                <a:lnTo>
                  <a:pt x="1229" y="1025"/>
                </a:lnTo>
                <a:lnTo>
                  <a:pt x="1228" y="1024"/>
                </a:lnTo>
                <a:lnTo>
                  <a:pt x="1250" y="997"/>
                </a:lnTo>
                <a:lnTo>
                  <a:pt x="1252" y="998"/>
                </a:lnTo>
                <a:lnTo>
                  <a:pt x="1256" y="993"/>
                </a:lnTo>
                <a:lnTo>
                  <a:pt x="1254" y="992"/>
                </a:lnTo>
                <a:lnTo>
                  <a:pt x="1255" y="991"/>
                </a:lnTo>
                <a:lnTo>
                  <a:pt x="1215" y="964"/>
                </a:lnTo>
                <a:lnTo>
                  <a:pt x="1213" y="963"/>
                </a:lnTo>
                <a:lnTo>
                  <a:pt x="1207" y="958"/>
                </a:lnTo>
                <a:lnTo>
                  <a:pt x="1197" y="946"/>
                </a:lnTo>
                <a:lnTo>
                  <a:pt x="1196" y="946"/>
                </a:lnTo>
                <a:lnTo>
                  <a:pt x="1162" y="914"/>
                </a:lnTo>
                <a:lnTo>
                  <a:pt x="1139" y="889"/>
                </a:lnTo>
                <a:lnTo>
                  <a:pt x="1128" y="882"/>
                </a:lnTo>
                <a:lnTo>
                  <a:pt x="1120" y="877"/>
                </a:lnTo>
                <a:lnTo>
                  <a:pt x="1119" y="876"/>
                </a:lnTo>
                <a:lnTo>
                  <a:pt x="1107" y="881"/>
                </a:lnTo>
                <a:lnTo>
                  <a:pt x="1092" y="871"/>
                </a:lnTo>
                <a:lnTo>
                  <a:pt x="1068" y="864"/>
                </a:lnTo>
                <a:lnTo>
                  <a:pt x="1066" y="855"/>
                </a:lnTo>
                <a:lnTo>
                  <a:pt x="1063" y="845"/>
                </a:lnTo>
                <a:lnTo>
                  <a:pt x="1057" y="831"/>
                </a:lnTo>
                <a:lnTo>
                  <a:pt x="1050" y="821"/>
                </a:lnTo>
                <a:lnTo>
                  <a:pt x="1042" y="811"/>
                </a:lnTo>
                <a:lnTo>
                  <a:pt x="1031" y="804"/>
                </a:lnTo>
                <a:lnTo>
                  <a:pt x="1008" y="786"/>
                </a:lnTo>
                <a:lnTo>
                  <a:pt x="992" y="776"/>
                </a:lnTo>
                <a:lnTo>
                  <a:pt x="984" y="764"/>
                </a:lnTo>
                <a:lnTo>
                  <a:pt x="973" y="756"/>
                </a:lnTo>
                <a:lnTo>
                  <a:pt x="960" y="750"/>
                </a:lnTo>
                <a:lnTo>
                  <a:pt x="943" y="740"/>
                </a:lnTo>
                <a:lnTo>
                  <a:pt x="919" y="720"/>
                </a:lnTo>
                <a:lnTo>
                  <a:pt x="902" y="701"/>
                </a:lnTo>
                <a:lnTo>
                  <a:pt x="893" y="685"/>
                </a:lnTo>
                <a:lnTo>
                  <a:pt x="883" y="667"/>
                </a:lnTo>
                <a:lnTo>
                  <a:pt x="862" y="635"/>
                </a:lnTo>
                <a:lnTo>
                  <a:pt x="870" y="585"/>
                </a:lnTo>
                <a:lnTo>
                  <a:pt x="872" y="577"/>
                </a:lnTo>
                <a:lnTo>
                  <a:pt x="876" y="580"/>
                </a:lnTo>
                <a:lnTo>
                  <a:pt x="892" y="588"/>
                </a:lnTo>
                <a:lnTo>
                  <a:pt x="900" y="588"/>
                </a:lnTo>
                <a:lnTo>
                  <a:pt x="918" y="586"/>
                </a:lnTo>
                <a:lnTo>
                  <a:pt x="926" y="589"/>
                </a:lnTo>
                <a:lnTo>
                  <a:pt x="928" y="586"/>
                </a:lnTo>
                <a:lnTo>
                  <a:pt x="932" y="583"/>
                </a:lnTo>
                <a:lnTo>
                  <a:pt x="933" y="582"/>
                </a:lnTo>
                <a:lnTo>
                  <a:pt x="934" y="582"/>
                </a:lnTo>
                <a:lnTo>
                  <a:pt x="935" y="582"/>
                </a:lnTo>
                <a:lnTo>
                  <a:pt x="938" y="580"/>
                </a:lnTo>
                <a:lnTo>
                  <a:pt x="939" y="582"/>
                </a:lnTo>
                <a:lnTo>
                  <a:pt x="945" y="583"/>
                </a:lnTo>
                <a:lnTo>
                  <a:pt x="950" y="586"/>
                </a:lnTo>
                <a:lnTo>
                  <a:pt x="961" y="591"/>
                </a:lnTo>
                <a:lnTo>
                  <a:pt x="970" y="596"/>
                </a:lnTo>
                <a:lnTo>
                  <a:pt x="973" y="598"/>
                </a:lnTo>
                <a:lnTo>
                  <a:pt x="987" y="608"/>
                </a:lnTo>
                <a:lnTo>
                  <a:pt x="991" y="610"/>
                </a:lnTo>
                <a:lnTo>
                  <a:pt x="993" y="609"/>
                </a:lnTo>
                <a:lnTo>
                  <a:pt x="991" y="606"/>
                </a:lnTo>
                <a:lnTo>
                  <a:pt x="1006" y="608"/>
                </a:lnTo>
                <a:lnTo>
                  <a:pt x="1011" y="614"/>
                </a:lnTo>
                <a:lnTo>
                  <a:pt x="1013" y="617"/>
                </a:lnTo>
                <a:lnTo>
                  <a:pt x="1012" y="617"/>
                </a:lnTo>
                <a:lnTo>
                  <a:pt x="1013" y="618"/>
                </a:lnTo>
                <a:lnTo>
                  <a:pt x="1012" y="621"/>
                </a:lnTo>
                <a:lnTo>
                  <a:pt x="1018" y="629"/>
                </a:lnTo>
                <a:lnTo>
                  <a:pt x="1026" y="638"/>
                </a:lnTo>
                <a:lnTo>
                  <a:pt x="1030" y="644"/>
                </a:lnTo>
                <a:lnTo>
                  <a:pt x="1032" y="651"/>
                </a:lnTo>
                <a:lnTo>
                  <a:pt x="1037" y="667"/>
                </a:lnTo>
                <a:lnTo>
                  <a:pt x="1049" y="698"/>
                </a:lnTo>
                <a:lnTo>
                  <a:pt x="1060" y="719"/>
                </a:lnTo>
                <a:lnTo>
                  <a:pt x="1068" y="728"/>
                </a:lnTo>
                <a:lnTo>
                  <a:pt x="1080" y="753"/>
                </a:lnTo>
                <a:lnTo>
                  <a:pt x="1081" y="754"/>
                </a:lnTo>
                <a:lnTo>
                  <a:pt x="1086" y="771"/>
                </a:lnTo>
                <a:lnTo>
                  <a:pt x="1092" y="790"/>
                </a:lnTo>
                <a:lnTo>
                  <a:pt x="1095" y="808"/>
                </a:lnTo>
                <a:lnTo>
                  <a:pt x="1095" y="810"/>
                </a:lnTo>
                <a:lnTo>
                  <a:pt x="1097" y="832"/>
                </a:lnTo>
                <a:lnTo>
                  <a:pt x="1102" y="836"/>
                </a:lnTo>
                <a:lnTo>
                  <a:pt x="1102" y="834"/>
                </a:lnTo>
                <a:lnTo>
                  <a:pt x="1100" y="828"/>
                </a:lnTo>
                <a:lnTo>
                  <a:pt x="1120" y="825"/>
                </a:lnTo>
                <a:lnTo>
                  <a:pt x="1120" y="834"/>
                </a:lnTo>
                <a:lnTo>
                  <a:pt x="1128" y="832"/>
                </a:lnTo>
                <a:lnTo>
                  <a:pt x="1129" y="836"/>
                </a:lnTo>
                <a:lnTo>
                  <a:pt x="1148" y="831"/>
                </a:lnTo>
                <a:lnTo>
                  <a:pt x="1151" y="828"/>
                </a:lnTo>
                <a:lnTo>
                  <a:pt x="1157" y="821"/>
                </a:lnTo>
                <a:lnTo>
                  <a:pt x="1162" y="815"/>
                </a:lnTo>
                <a:lnTo>
                  <a:pt x="1166" y="811"/>
                </a:lnTo>
                <a:lnTo>
                  <a:pt x="1168" y="808"/>
                </a:lnTo>
                <a:lnTo>
                  <a:pt x="1174" y="803"/>
                </a:lnTo>
                <a:lnTo>
                  <a:pt x="1177" y="800"/>
                </a:lnTo>
                <a:lnTo>
                  <a:pt x="1174" y="796"/>
                </a:lnTo>
                <a:lnTo>
                  <a:pt x="1167" y="776"/>
                </a:lnTo>
                <a:lnTo>
                  <a:pt x="1178" y="773"/>
                </a:lnTo>
                <a:lnTo>
                  <a:pt x="1187" y="770"/>
                </a:lnTo>
                <a:lnTo>
                  <a:pt x="1192" y="769"/>
                </a:lnTo>
                <a:lnTo>
                  <a:pt x="1198" y="766"/>
                </a:lnTo>
                <a:lnTo>
                  <a:pt x="1198" y="767"/>
                </a:lnTo>
                <a:lnTo>
                  <a:pt x="1201" y="766"/>
                </a:lnTo>
                <a:lnTo>
                  <a:pt x="1200" y="764"/>
                </a:lnTo>
                <a:lnTo>
                  <a:pt x="1199" y="763"/>
                </a:lnTo>
                <a:lnTo>
                  <a:pt x="1213" y="738"/>
                </a:lnTo>
                <a:lnTo>
                  <a:pt x="1222" y="724"/>
                </a:lnTo>
                <a:lnTo>
                  <a:pt x="1223" y="721"/>
                </a:lnTo>
                <a:lnTo>
                  <a:pt x="1228" y="715"/>
                </a:lnTo>
                <a:lnTo>
                  <a:pt x="1232" y="707"/>
                </a:lnTo>
                <a:lnTo>
                  <a:pt x="1235" y="699"/>
                </a:lnTo>
                <a:lnTo>
                  <a:pt x="1236" y="699"/>
                </a:lnTo>
                <a:lnTo>
                  <a:pt x="1255" y="667"/>
                </a:lnTo>
                <a:lnTo>
                  <a:pt x="1314" y="564"/>
                </a:lnTo>
                <a:lnTo>
                  <a:pt x="1347" y="506"/>
                </a:lnTo>
                <a:lnTo>
                  <a:pt x="1348" y="450"/>
                </a:lnTo>
                <a:lnTo>
                  <a:pt x="1365" y="449"/>
                </a:lnTo>
                <a:lnTo>
                  <a:pt x="1375" y="450"/>
                </a:lnTo>
                <a:lnTo>
                  <a:pt x="1386" y="452"/>
                </a:lnTo>
                <a:lnTo>
                  <a:pt x="1394" y="454"/>
                </a:lnTo>
                <a:lnTo>
                  <a:pt x="1404" y="457"/>
                </a:lnTo>
                <a:lnTo>
                  <a:pt x="1410" y="462"/>
                </a:lnTo>
                <a:lnTo>
                  <a:pt x="1414" y="467"/>
                </a:lnTo>
                <a:lnTo>
                  <a:pt x="1421" y="478"/>
                </a:lnTo>
                <a:lnTo>
                  <a:pt x="1425" y="487"/>
                </a:lnTo>
                <a:lnTo>
                  <a:pt x="1427" y="491"/>
                </a:lnTo>
                <a:lnTo>
                  <a:pt x="1444" y="577"/>
                </a:lnTo>
                <a:lnTo>
                  <a:pt x="1475" y="576"/>
                </a:lnTo>
                <a:lnTo>
                  <a:pt x="1484" y="575"/>
                </a:lnTo>
                <a:lnTo>
                  <a:pt x="1512" y="571"/>
                </a:lnTo>
                <a:lnTo>
                  <a:pt x="1517" y="585"/>
                </a:lnTo>
                <a:lnTo>
                  <a:pt x="1523" y="605"/>
                </a:lnTo>
                <a:lnTo>
                  <a:pt x="1530" y="611"/>
                </a:lnTo>
                <a:lnTo>
                  <a:pt x="1538" y="619"/>
                </a:lnTo>
                <a:lnTo>
                  <a:pt x="1540" y="622"/>
                </a:lnTo>
                <a:lnTo>
                  <a:pt x="1544" y="630"/>
                </a:lnTo>
                <a:lnTo>
                  <a:pt x="1548" y="637"/>
                </a:lnTo>
                <a:lnTo>
                  <a:pt x="1554" y="643"/>
                </a:lnTo>
                <a:lnTo>
                  <a:pt x="1556" y="640"/>
                </a:lnTo>
                <a:lnTo>
                  <a:pt x="1555" y="640"/>
                </a:lnTo>
                <a:lnTo>
                  <a:pt x="1562" y="634"/>
                </a:lnTo>
                <a:lnTo>
                  <a:pt x="1567" y="629"/>
                </a:lnTo>
                <a:lnTo>
                  <a:pt x="1572" y="634"/>
                </a:lnTo>
                <a:lnTo>
                  <a:pt x="1587" y="617"/>
                </a:lnTo>
                <a:lnTo>
                  <a:pt x="1588" y="618"/>
                </a:lnTo>
                <a:lnTo>
                  <a:pt x="1600" y="605"/>
                </a:lnTo>
                <a:lnTo>
                  <a:pt x="1596" y="593"/>
                </a:lnTo>
                <a:lnTo>
                  <a:pt x="1592" y="579"/>
                </a:lnTo>
                <a:lnTo>
                  <a:pt x="1587" y="570"/>
                </a:lnTo>
                <a:lnTo>
                  <a:pt x="1582" y="563"/>
                </a:lnTo>
                <a:lnTo>
                  <a:pt x="1576" y="558"/>
                </a:lnTo>
                <a:lnTo>
                  <a:pt x="1569" y="549"/>
                </a:lnTo>
                <a:lnTo>
                  <a:pt x="1561" y="538"/>
                </a:lnTo>
                <a:lnTo>
                  <a:pt x="1556" y="531"/>
                </a:lnTo>
                <a:lnTo>
                  <a:pt x="1553" y="526"/>
                </a:lnTo>
                <a:lnTo>
                  <a:pt x="1549" y="519"/>
                </a:lnTo>
                <a:lnTo>
                  <a:pt x="1599" y="492"/>
                </a:lnTo>
                <a:lnTo>
                  <a:pt x="1605" y="491"/>
                </a:lnTo>
                <a:lnTo>
                  <a:pt x="1606" y="491"/>
                </a:lnTo>
                <a:lnTo>
                  <a:pt x="1611" y="492"/>
                </a:lnTo>
                <a:lnTo>
                  <a:pt x="1617" y="495"/>
                </a:lnTo>
                <a:lnTo>
                  <a:pt x="1621" y="501"/>
                </a:lnTo>
                <a:lnTo>
                  <a:pt x="1632" y="512"/>
                </a:lnTo>
                <a:lnTo>
                  <a:pt x="1640" y="520"/>
                </a:lnTo>
                <a:lnTo>
                  <a:pt x="1644" y="528"/>
                </a:lnTo>
                <a:lnTo>
                  <a:pt x="1646" y="527"/>
                </a:lnTo>
                <a:lnTo>
                  <a:pt x="1660" y="519"/>
                </a:lnTo>
                <a:lnTo>
                  <a:pt x="1666" y="530"/>
                </a:lnTo>
                <a:lnTo>
                  <a:pt x="1672" y="525"/>
                </a:lnTo>
                <a:lnTo>
                  <a:pt x="1674" y="522"/>
                </a:lnTo>
                <a:lnTo>
                  <a:pt x="1678" y="520"/>
                </a:lnTo>
                <a:lnTo>
                  <a:pt x="1680" y="519"/>
                </a:lnTo>
                <a:lnTo>
                  <a:pt x="1683" y="517"/>
                </a:lnTo>
                <a:lnTo>
                  <a:pt x="1689" y="508"/>
                </a:lnTo>
                <a:lnTo>
                  <a:pt x="1702" y="496"/>
                </a:lnTo>
                <a:lnTo>
                  <a:pt x="1712" y="485"/>
                </a:lnTo>
                <a:lnTo>
                  <a:pt x="1717" y="470"/>
                </a:lnTo>
                <a:lnTo>
                  <a:pt x="1717" y="469"/>
                </a:lnTo>
                <a:lnTo>
                  <a:pt x="1718" y="468"/>
                </a:lnTo>
                <a:lnTo>
                  <a:pt x="1678" y="493"/>
                </a:lnTo>
                <a:lnTo>
                  <a:pt x="1664" y="470"/>
                </a:lnTo>
                <a:lnTo>
                  <a:pt x="1664" y="469"/>
                </a:lnTo>
                <a:lnTo>
                  <a:pt x="1661" y="470"/>
                </a:lnTo>
                <a:lnTo>
                  <a:pt x="1656" y="460"/>
                </a:lnTo>
                <a:lnTo>
                  <a:pt x="1640" y="434"/>
                </a:lnTo>
                <a:lnTo>
                  <a:pt x="1630" y="435"/>
                </a:lnTo>
                <a:lnTo>
                  <a:pt x="1624" y="435"/>
                </a:lnTo>
                <a:lnTo>
                  <a:pt x="1620" y="433"/>
                </a:lnTo>
                <a:lnTo>
                  <a:pt x="1617" y="429"/>
                </a:lnTo>
                <a:lnTo>
                  <a:pt x="1614" y="427"/>
                </a:lnTo>
                <a:lnTo>
                  <a:pt x="1613" y="424"/>
                </a:lnTo>
                <a:lnTo>
                  <a:pt x="1613" y="421"/>
                </a:lnTo>
                <a:lnTo>
                  <a:pt x="1613" y="418"/>
                </a:lnTo>
                <a:lnTo>
                  <a:pt x="1615" y="414"/>
                </a:lnTo>
                <a:lnTo>
                  <a:pt x="1631" y="403"/>
                </a:lnTo>
                <a:lnTo>
                  <a:pt x="1621" y="379"/>
                </a:lnTo>
                <a:lnTo>
                  <a:pt x="1690" y="381"/>
                </a:lnTo>
                <a:lnTo>
                  <a:pt x="1695" y="424"/>
                </a:lnTo>
                <a:lnTo>
                  <a:pt x="1742" y="416"/>
                </a:lnTo>
                <a:lnTo>
                  <a:pt x="1742" y="420"/>
                </a:lnTo>
                <a:lnTo>
                  <a:pt x="1744" y="425"/>
                </a:lnTo>
                <a:lnTo>
                  <a:pt x="1747" y="429"/>
                </a:lnTo>
                <a:lnTo>
                  <a:pt x="1750" y="433"/>
                </a:lnTo>
                <a:lnTo>
                  <a:pt x="1754" y="435"/>
                </a:lnTo>
                <a:lnTo>
                  <a:pt x="1760" y="436"/>
                </a:lnTo>
                <a:lnTo>
                  <a:pt x="1764" y="437"/>
                </a:lnTo>
                <a:lnTo>
                  <a:pt x="1766" y="438"/>
                </a:lnTo>
                <a:lnTo>
                  <a:pt x="1767" y="437"/>
                </a:lnTo>
                <a:lnTo>
                  <a:pt x="1770" y="440"/>
                </a:lnTo>
                <a:lnTo>
                  <a:pt x="1776" y="443"/>
                </a:lnTo>
                <a:lnTo>
                  <a:pt x="1775" y="442"/>
                </a:lnTo>
                <a:lnTo>
                  <a:pt x="1774" y="415"/>
                </a:lnTo>
                <a:lnTo>
                  <a:pt x="1801" y="412"/>
                </a:lnTo>
                <a:lnTo>
                  <a:pt x="1810" y="412"/>
                </a:lnTo>
                <a:lnTo>
                  <a:pt x="1810" y="409"/>
                </a:lnTo>
                <a:lnTo>
                  <a:pt x="1810" y="403"/>
                </a:lnTo>
                <a:lnTo>
                  <a:pt x="1810" y="398"/>
                </a:lnTo>
                <a:lnTo>
                  <a:pt x="1813" y="388"/>
                </a:lnTo>
                <a:lnTo>
                  <a:pt x="1815" y="382"/>
                </a:lnTo>
                <a:lnTo>
                  <a:pt x="1815" y="378"/>
                </a:lnTo>
                <a:lnTo>
                  <a:pt x="1812" y="370"/>
                </a:lnTo>
                <a:lnTo>
                  <a:pt x="1812" y="362"/>
                </a:lnTo>
                <a:lnTo>
                  <a:pt x="1816" y="356"/>
                </a:lnTo>
                <a:lnTo>
                  <a:pt x="1818" y="355"/>
                </a:lnTo>
                <a:lnTo>
                  <a:pt x="1813" y="357"/>
                </a:lnTo>
                <a:lnTo>
                  <a:pt x="1826" y="302"/>
                </a:lnTo>
                <a:lnTo>
                  <a:pt x="1879" y="312"/>
                </a:lnTo>
                <a:lnTo>
                  <a:pt x="1868" y="287"/>
                </a:lnTo>
                <a:lnTo>
                  <a:pt x="1914" y="287"/>
                </a:lnTo>
                <a:lnTo>
                  <a:pt x="1920" y="287"/>
                </a:lnTo>
                <a:lnTo>
                  <a:pt x="1919" y="282"/>
                </a:lnTo>
                <a:lnTo>
                  <a:pt x="1920" y="278"/>
                </a:lnTo>
                <a:lnTo>
                  <a:pt x="1925" y="271"/>
                </a:lnTo>
                <a:lnTo>
                  <a:pt x="1931" y="268"/>
                </a:lnTo>
                <a:lnTo>
                  <a:pt x="1940" y="266"/>
                </a:lnTo>
                <a:lnTo>
                  <a:pt x="1959" y="267"/>
                </a:lnTo>
                <a:lnTo>
                  <a:pt x="1989" y="272"/>
                </a:lnTo>
                <a:lnTo>
                  <a:pt x="1996" y="275"/>
                </a:lnTo>
                <a:lnTo>
                  <a:pt x="2007" y="275"/>
                </a:lnTo>
                <a:lnTo>
                  <a:pt x="2020" y="269"/>
                </a:lnTo>
                <a:lnTo>
                  <a:pt x="2028" y="263"/>
                </a:lnTo>
                <a:lnTo>
                  <a:pt x="2036" y="259"/>
                </a:lnTo>
                <a:lnTo>
                  <a:pt x="2041" y="255"/>
                </a:lnTo>
                <a:lnTo>
                  <a:pt x="2047" y="249"/>
                </a:lnTo>
                <a:lnTo>
                  <a:pt x="2104" y="188"/>
                </a:lnTo>
                <a:lnTo>
                  <a:pt x="2110" y="192"/>
                </a:lnTo>
                <a:lnTo>
                  <a:pt x="2123" y="176"/>
                </a:lnTo>
                <a:lnTo>
                  <a:pt x="2137" y="151"/>
                </a:lnTo>
                <a:lnTo>
                  <a:pt x="2149" y="129"/>
                </a:lnTo>
                <a:lnTo>
                  <a:pt x="2159" y="114"/>
                </a:lnTo>
                <a:lnTo>
                  <a:pt x="2168" y="95"/>
                </a:lnTo>
                <a:lnTo>
                  <a:pt x="2179" y="68"/>
                </a:lnTo>
                <a:lnTo>
                  <a:pt x="2205" y="11"/>
                </a:lnTo>
                <a:lnTo>
                  <a:pt x="2209" y="0"/>
                </a:lnTo>
                <a:lnTo>
                  <a:pt x="2236" y="13"/>
                </a:lnTo>
                <a:lnTo>
                  <a:pt x="2262" y="28"/>
                </a:lnTo>
                <a:lnTo>
                  <a:pt x="2288" y="46"/>
                </a:lnTo>
                <a:lnTo>
                  <a:pt x="2301" y="56"/>
                </a:lnTo>
                <a:lnTo>
                  <a:pt x="2305" y="60"/>
                </a:lnTo>
                <a:lnTo>
                  <a:pt x="2313" y="66"/>
                </a:lnTo>
                <a:lnTo>
                  <a:pt x="2315" y="67"/>
                </a:lnTo>
                <a:lnTo>
                  <a:pt x="2325" y="74"/>
                </a:lnTo>
                <a:lnTo>
                  <a:pt x="2337" y="82"/>
                </a:lnTo>
                <a:lnTo>
                  <a:pt x="2341" y="87"/>
                </a:lnTo>
                <a:lnTo>
                  <a:pt x="2353" y="95"/>
                </a:lnTo>
                <a:lnTo>
                  <a:pt x="2366" y="111"/>
                </a:lnTo>
                <a:lnTo>
                  <a:pt x="2370" y="114"/>
                </a:lnTo>
                <a:lnTo>
                  <a:pt x="2385" y="121"/>
                </a:lnTo>
                <a:lnTo>
                  <a:pt x="2404" y="131"/>
                </a:lnTo>
                <a:lnTo>
                  <a:pt x="2431" y="144"/>
                </a:lnTo>
                <a:lnTo>
                  <a:pt x="2462" y="157"/>
                </a:lnTo>
                <a:close/>
                <a:moveTo>
                  <a:pt x="453" y="2022"/>
                </a:moveTo>
                <a:lnTo>
                  <a:pt x="453" y="2020"/>
                </a:lnTo>
                <a:lnTo>
                  <a:pt x="409" y="2030"/>
                </a:lnTo>
                <a:lnTo>
                  <a:pt x="400" y="2032"/>
                </a:lnTo>
                <a:lnTo>
                  <a:pt x="399" y="2032"/>
                </a:lnTo>
                <a:lnTo>
                  <a:pt x="397" y="2051"/>
                </a:lnTo>
                <a:lnTo>
                  <a:pt x="396" y="2072"/>
                </a:lnTo>
                <a:lnTo>
                  <a:pt x="397" y="2072"/>
                </a:lnTo>
                <a:lnTo>
                  <a:pt x="420" y="2065"/>
                </a:lnTo>
                <a:lnTo>
                  <a:pt x="421" y="2066"/>
                </a:lnTo>
                <a:lnTo>
                  <a:pt x="423" y="2066"/>
                </a:lnTo>
                <a:lnTo>
                  <a:pt x="444" y="2058"/>
                </a:lnTo>
                <a:lnTo>
                  <a:pt x="444" y="2057"/>
                </a:lnTo>
                <a:lnTo>
                  <a:pt x="445" y="2056"/>
                </a:lnTo>
                <a:lnTo>
                  <a:pt x="460" y="2048"/>
                </a:lnTo>
                <a:lnTo>
                  <a:pt x="455" y="2035"/>
                </a:lnTo>
                <a:lnTo>
                  <a:pt x="453" y="2022"/>
                </a:lnTo>
                <a:close/>
                <a:moveTo>
                  <a:pt x="491" y="1987"/>
                </a:moveTo>
                <a:lnTo>
                  <a:pt x="494" y="2019"/>
                </a:lnTo>
                <a:lnTo>
                  <a:pt x="494" y="2024"/>
                </a:lnTo>
                <a:lnTo>
                  <a:pt x="496" y="2034"/>
                </a:lnTo>
                <a:lnTo>
                  <a:pt x="516" y="2028"/>
                </a:lnTo>
                <a:lnTo>
                  <a:pt x="512" y="1986"/>
                </a:lnTo>
                <a:lnTo>
                  <a:pt x="491" y="1987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58495EB7-88C5-B1FF-7C32-83BF97C4AC51}"/>
              </a:ext>
            </a:extLst>
          </p:cNvPr>
          <p:cNvSpPr>
            <a:spLocks noEditPoints="1"/>
          </p:cNvSpPr>
          <p:nvPr/>
        </p:nvSpPr>
        <p:spPr bwMode="auto">
          <a:xfrm>
            <a:off x="5004048" y="1419622"/>
            <a:ext cx="3823395" cy="3135115"/>
          </a:xfrm>
          <a:custGeom>
            <a:avLst/>
            <a:gdLst>
              <a:gd name="T0" fmla="*/ 2636 w 3333"/>
              <a:gd name="T1" fmla="*/ 265 h 2733"/>
              <a:gd name="T2" fmla="*/ 2814 w 3333"/>
              <a:gd name="T3" fmla="*/ 261 h 2733"/>
              <a:gd name="T4" fmla="*/ 2970 w 3333"/>
              <a:gd name="T5" fmla="*/ 407 h 2733"/>
              <a:gd name="T6" fmla="*/ 2793 w 3333"/>
              <a:gd name="T7" fmla="*/ 474 h 2733"/>
              <a:gd name="T8" fmla="*/ 2955 w 3333"/>
              <a:gd name="T9" fmla="*/ 738 h 2733"/>
              <a:gd name="T10" fmla="*/ 3287 w 3333"/>
              <a:gd name="T11" fmla="*/ 809 h 2733"/>
              <a:gd name="T12" fmla="*/ 3025 w 3333"/>
              <a:gd name="T13" fmla="*/ 986 h 2733"/>
              <a:gd name="T14" fmla="*/ 2853 w 3333"/>
              <a:gd name="T15" fmla="*/ 994 h 2733"/>
              <a:gd name="T16" fmla="*/ 2800 w 3333"/>
              <a:gd name="T17" fmla="*/ 916 h 2733"/>
              <a:gd name="T18" fmla="*/ 2735 w 3333"/>
              <a:gd name="T19" fmla="*/ 890 h 2733"/>
              <a:gd name="T20" fmla="*/ 2818 w 3333"/>
              <a:gd name="T21" fmla="*/ 1032 h 2733"/>
              <a:gd name="T22" fmla="*/ 2892 w 3333"/>
              <a:gd name="T23" fmla="*/ 1103 h 2733"/>
              <a:gd name="T24" fmla="*/ 2858 w 3333"/>
              <a:gd name="T25" fmla="*/ 1290 h 2733"/>
              <a:gd name="T26" fmla="*/ 3038 w 3333"/>
              <a:gd name="T27" fmla="*/ 1686 h 2733"/>
              <a:gd name="T28" fmla="*/ 2883 w 3333"/>
              <a:gd name="T29" fmla="*/ 1937 h 2733"/>
              <a:gd name="T30" fmla="*/ 3169 w 3333"/>
              <a:gd name="T31" fmla="*/ 1979 h 2733"/>
              <a:gd name="T32" fmla="*/ 3213 w 3333"/>
              <a:gd name="T33" fmla="*/ 2017 h 2733"/>
              <a:gd name="T34" fmla="*/ 2755 w 3333"/>
              <a:gd name="T35" fmla="*/ 2144 h 2733"/>
              <a:gd name="T36" fmla="*/ 2415 w 3333"/>
              <a:gd name="T37" fmla="*/ 1902 h 2733"/>
              <a:gd name="T38" fmla="*/ 2181 w 3333"/>
              <a:gd name="T39" fmla="*/ 1743 h 2733"/>
              <a:gd name="T40" fmla="*/ 1970 w 3333"/>
              <a:gd name="T41" fmla="*/ 1809 h 2733"/>
              <a:gd name="T42" fmla="*/ 1853 w 3333"/>
              <a:gd name="T43" fmla="*/ 2065 h 2733"/>
              <a:gd name="T44" fmla="*/ 1706 w 3333"/>
              <a:gd name="T45" fmla="*/ 2199 h 2733"/>
              <a:gd name="T46" fmla="*/ 1501 w 3333"/>
              <a:gd name="T47" fmla="*/ 2281 h 2733"/>
              <a:gd name="T48" fmla="*/ 1332 w 3333"/>
              <a:gd name="T49" fmla="*/ 2228 h 2733"/>
              <a:gd name="T50" fmla="*/ 1289 w 3333"/>
              <a:gd name="T51" fmla="*/ 2407 h 2733"/>
              <a:gd name="T52" fmla="*/ 1196 w 3333"/>
              <a:gd name="T53" fmla="*/ 2581 h 2733"/>
              <a:gd name="T54" fmla="*/ 915 w 3333"/>
              <a:gd name="T55" fmla="*/ 2691 h 2733"/>
              <a:gd name="T56" fmla="*/ 718 w 3333"/>
              <a:gd name="T57" fmla="*/ 2699 h 2733"/>
              <a:gd name="T58" fmla="*/ 162 w 3333"/>
              <a:gd name="T59" fmla="*/ 2733 h 2733"/>
              <a:gd name="T60" fmla="*/ 259 w 3333"/>
              <a:gd name="T61" fmla="*/ 2595 h 2733"/>
              <a:gd name="T62" fmla="*/ 368 w 3333"/>
              <a:gd name="T63" fmla="*/ 2416 h 2733"/>
              <a:gd name="T64" fmla="*/ 230 w 3333"/>
              <a:gd name="T65" fmla="*/ 2406 h 2733"/>
              <a:gd name="T66" fmla="*/ 283 w 3333"/>
              <a:gd name="T67" fmla="*/ 2280 h 2733"/>
              <a:gd name="T68" fmla="*/ 356 w 3333"/>
              <a:gd name="T69" fmla="*/ 2286 h 2733"/>
              <a:gd name="T70" fmla="*/ 396 w 3333"/>
              <a:gd name="T71" fmla="*/ 2202 h 2733"/>
              <a:gd name="T72" fmla="*/ 310 w 3333"/>
              <a:gd name="T73" fmla="*/ 2059 h 2733"/>
              <a:gd name="T74" fmla="*/ 214 w 3333"/>
              <a:gd name="T75" fmla="*/ 2024 h 2733"/>
              <a:gd name="T76" fmla="*/ 129 w 3333"/>
              <a:gd name="T77" fmla="*/ 2142 h 2733"/>
              <a:gd name="T78" fmla="*/ 17 w 3333"/>
              <a:gd name="T79" fmla="*/ 1715 h 2733"/>
              <a:gd name="T80" fmla="*/ 426 w 3333"/>
              <a:gd name="T81" fmla="*/ 1573 h 2733"/>
              <a:gd name="T82" fmla="*/ 660 w 3333"/>
              <a:gd name="T83" fmla="*/ 1375 h 2733"/>
              <a:gd name="T84" fmla="*/ 669 w 3333"/>
              <a:gd name="T85" fmla="*/ 1444 h 2733"/>
              <a:gd name="T86" fmla="*/ 789 w 3333"/>
              <a:gd name="T87" fmla="*/ 1321 h 2733"/>
              <a:gd name="T88" fmla="*/ 824 w 3333"/>
              <a:gd name="T89" fmla="*/ 1192 h 2733"/>
              <a:gd name="T90" fmla="*/ 907 w 3333"/>
              <a:gd name="T91" fmla="*/ 1162 h 2733"/>
              <a:gd name="T92" fmla="*/ 970 w 3333"/>
              <a:gd name="T93" fmla="*/ 1061 h 2733"/>
              <a:gd name="T94" fmla="*/ 1035 w 3333"/>
              <a:gd name="T95" fmla="*/ 976 h 2733"/>
              <a:gd name="T96" fmla="*/ 1129 w 3333"/>
              <a:gd name="T97" fmla="*/ 1023 h 2733"/>
              <a:gd name="T98" fmla="*/ 1252 w 3333"/>
              <a:gd name="T99" fmla="*/ 998 h 2733"/>
              <a:gd name="T100" fmla="*/ 1042 w 3333"/>
              <a:gd name="T101" fmla="*/ 811 h 2733"/>
              <a:gd name="T102" fmla="*/ 932 w 3333"/>
              <a:gd name="T103" fmla="*/ 583 h 2733"/>
              <a:gd name="T104" fmla="*/ 1018 w 3333"/>
              <a:gd name="T105" fmla="*/ 629 h 2733"/>
              <a:gd name="T106" fmla="*/ 1129 w 3333"/>
              <a:gd name="T107" fmla="*/ 836 h 2733"/>
              <a:gd name="T108" fmla="*/ 1223 w 3333"/>
              <a:gd name="T109" fmla="*/ 721 h 2733"/>
              <a:gd name="T110" fmla="*/ 1484 w 3333"/>
              <a:gd name="T111" fmla="*/ 575 h 2733"/>
              <a:gd name="T112" fmla="*/ 1582 w 3333"/>
              <a:gd name="T113" fmla="*/ 563 h 2733"/>
              <a:gd name="T114" fmla="*/ 1678 w 3333"/>
              <a:gd name="T115" fmla="*/ 520 h 2733"/>
              <a:gd name="T116" fmla="*/ 1613 w 3333"/>
              <a:gd name="T117" fmla="*/ 421 h 2733"/>
              <a:gd name="T118" fmla="*/ 1801 w 3333"/>
              <a:gd name="T119" fmla="*/ 412 h 2733"/>
              <a:gd name="T120" fmla="*/ 1931 w 3333"/>
              <a:gd name="T121" fmla="*/ 268 h 2733"/>
              <a:gd name="T122" fmla="*/ 2236 w 3333"/>
              <a:gd name="T123" fmla="*/ 13 h 2733"/>
              <a:gd name="T124" fmla="*/ 399 w 3333"/>
              <a:gd name="T125" fmla="*/ 2032 h 2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33" h="2733">
                <a:moveTo>
                  <a:pt x="2462" y="157"/>
                </a:moveTo>
                <a:lnTo>
                  <a:pt x="2483" y="161"/>
                </a:lnTo>
                <a:lnTo>
                  <a:pt x="2488" y="161"/>
                </a:lnTo>
                <a:lnTo>
                  <a:pt x="2502" y="161"/>
                </a:lnTo>
                <a:lnTo>
                  <a:pt x="2521" y="161"/>
                </a:lnTo>
                <a:lnTo>
                  <a:pt x="2522" y="161"/>
                </a:lnTo>
                <a:lnTo>
                  <a:pt x="2538" y="158"/>
                </a:lnTo>
                <a:lnTo>
                  <a:pt x="2546" y="157"/>
                </a:lnTo>
                <a:lnTo>
                  <a:pt x="2551" y="157"/>
                </a:lnTo>
                <a:lnTo>
                  <a:pt x="2559" y="168"/>
                </a:lnTo>
                <a:lnTo>
                  <a:pt x="2581" y="196"/>
                </a:lnTo>
                <a:lnTo>
                  <a:pt x="2590" y="208"/>
                </a:lnTo>
                <a:lnTo>
                  <a:pt x="2596" y="216"/>
                </a:lnTo>
                <a:lnTo>
                  <a:pt x="2603" y="224"/>
                </a:lnTo>
                <a:lnTo>
                  <a:pt x="2612" y="235"/>
                </a:lnTo>
                <a:lnTo>
                  <a:pt x="2623" y="244"/>
                </a:lnTo>
                <a:lnTo>
                  <a:pt x="2624" y="250"/>
                </a:lnTo>
                <a:lnTo>
                  <a:pt x="2626" y="255"/>
                </a:lnTo>
                <a:lnTo>
                  <a:pt x="2627" y="256"/>
                </a:lnTo>
                <a:lnTo>
                  <a:pt x="2631" y="260"/>
                </a:lnTo>
                <a:lnTo>
                  <a:pt x="2636" y="265"/>
                </a:lnTo>
                <a:lnTo>
                  <a:pt x="2643" y="273"/>
                </a:lnTo>
                <a:lnTo>
                  <a:pt x="2649" y="280"/>
                </a:lnTo>
                <a:lnTo>
                  <a:pt x="2650" y="282"/>
                </a:lnTo>
                <a:lnTo>
                  <a:pt x="2655" y="287"/>
                </a:lnTo>
                <a:lnTo>
                  <a:pt x="2657" y="291"/>
                </a:lnTo>
                <a:lnTo>
                  <a:pt x="2661" y="294"/>
                </a:lnTo>
                <a:lnTo>
                  <a:pt x="2664" y="298"/>
                </a:lnTo>
                <a:lnTo>
                  <a:pt x="2668" y="302"/>
                </a:lnTo>
                <a:lnTo>
                  <a:pt x="2674" y="310"/>
                </a:lnTo>
                <a:lnTo>
                  <a:pt x="2677" y="314"/>
                </a:lnTo>
                <a:lnTo>
                  <a:pt x="2681" y="317"/>
                </a:lnTo>
                <a:lnTo>
                  <a:pt x="2685" y="324"/>
                </a:lnTo>
                <a:lnTo>
                  <a:pt x="2691" y="331"/>
                </a:lnTo>
                <a:lnTo>
                  <a:pt x="2698" y="338"/>
                </a:lnTo>
                <a:lnTo>
                  <a:pt x="2704" y="345"/>
                </a:lnTo>
                <a:lnTo>
                  <a:pt x="2708" y="349"/>
                </a:lnTo>
                <a:lnTo>
                  <a:pt x="2709" y="350"/>
                </a:lnTo>
                <a:lnTo>
                  <a:pt x="2717" y="344"/>
                </a:lnTo>
                <a:lnTo>
                  <a:pt x="2724" y="337"/>
                </a:lnTo>
                <a:lnTo>
                  <a:pt x="2741" y="323"/>
                </a:lnTo>
                <a:lnTo>
                  <a:pt x="2814" y="261"/>
                </a:lnTo>
                <a:lnTo>
                  <a:pt x="2858" y="223"/>
                </a:lnTo>
                <a:lnTo>
                  <a:pt x="2941" y="155"/>
                </a:lnTo>
                <a:lnTo>
                  <a:pt x="2969" y="132"/>
                </a:lnTo>
                <a:lnTo>
                  <a:pt x="2970" y="131"/>
                </a:lnTo>
                <a:lnTo>
                  <a:pt x="3005" y="169"/>
                </a:lnTo>
                <a:lnTo>
                  <a:pt x="3033" y="202"/>
                </a:lnTo>
                <a:lnTo>
                  <a:pt x="3038" y="209"/>
                </a:lnTo>
                <a:lnTo>
                  <a:pt x="3041" y="220"/>
                </a:lnTo>
                <a:lnTo>
                  <a:pt x="3046" y="256"/>
                </a:lnTo>
                <a:lnTo>
                  <a:pt x="3047" y="278"/>
                </a:lnTo>
                <a:lnTo>
                  <a:pt x="3044" y="302"/>
                </a:lnTo>
                <a:lnTo>
                  <a:pt x="3037" y="343"/>
                </a:lnTo>
                <a:lnTo>
                  <a:pt x="3037" y="351"/>
                </a:lnTo>
                <a:lnTo>
                  <a:pt x="3035" y="357"/>
                </a:lnTo>
                <a:lnTo>
                  <a:pt x="3035" y="358"/>
                </a:lnTo>
                <a:lnTo>
                  <a:pt x="3033" y="358"/>
                </a:lnTo>
                <a:lnTo>
                  <a:pt x="3029" y="360"/>
                </a:lnTo>
                <a:lnTo>
                  <a:pt x="2988" y="395"/>
                </a:lnTo>
                <a:lnTo>
                  <a:pt x="2985" y="397"/>
                </a:lnTo>
                <a:lnTo>
                  <a:pt x="2980" y="401"/>
                </a:lnTo>
                <a:lnTo>
                  <a:pt x="2970" y="407"/>
                </a:lnTo>
                <a:lnTo>
                  <a:pt x="2959" y="418"/>
                </a:lnTo>
                <a:lnTo>
                  <a:pt x="2950" y="424"/>
                </a:lnTo>
                <a:lnTo>
                  <a:pt x="2949" y="424"/>
                </a:lnTo>
                <a:lnTo>
                  <a:pt x="2934" y="434"/>
                </a:lnTo>
                <a:lnTo>
                  <a:pt x="2925" y="437"/>
                </a:lnTo>
                <a:lnTo>
                  <a:pt x="2922" y="438"/>
                </a:lnTo>
                <a:lnTo>
                  <a:pt x="2911" y="443"/>
                </a:lnTo>
                <a:lnTo>
                  <a:pt x="2904" y="448"/>
                </a:lnTo>
                <a:lnTo>
                  <a:pt x="2895" y="450"/>
                </a:lnTo>
                <a:lnTo>
                  <a:pt x="2888" y="453"/>
                </a:lnTo>
                <a:lnTo>
                  <a:pt x="2879" y="456"/>
                </a:lnTo>
                <a:lnTo>
                  <a:pt x="2877" y="456"/>
                </a:lnTo>
                <a:lnTo>
                  <a:pt x="2872" y="457"/>
                </a:lnTo>
                <a:lnTo>
                  <a:pt x="2862" y="460"/>
                </a:lnTo>
                <a:lnTo>
                  <a:pt x="2853" y="462"/>
                </a:lnTo>
                <a:lnTo>
                  <a:pt x="2844" y="463"/>
                </a:lnTo>
                <a:lnTo>
                  <a:pt x="2836" y="466"/>
                </a:lnTo>
                <a:lnTo>
                  <a:pt x="2826" y="467"/>
                </a:lnTo>
                <a:lnTo>
                  <a:pt x="2812" y="470"/>
                </a:lnTo>
                <a:lnTo>
                  <a:pt x="2801" y="473"/>
                </a:lnTo>
                <a:lnTo>
                  <a:pt x="2793" y="474"/>
                </a:lnTo>
                <a:lnTo>
                  <a:pt x="2789" y="475"/>
                </a:lnTo>
                <a:lnTo>
                  <a:pt x="2780" y="478"/>
                </a:lnTo>
                <a:lnTo>
                  <a:pt x="2767" y="480"/>
                </a:lnTo>
                <a:lnTo>
                  <a:pt x="2761" y="481"/>
                </a:lnTo>
                <a:lnTo>
                  <a:pt x="2748" y="483"/>
                </a:lnTo>
                <a:lnTo>
                  <a:pt x="2737" y="486"/>
                </a:lnTo>
                <a:lnTo>
                  <a:pt x="2728" y="488"/>
                </a:lnTo>
                <a:lnTo>
                  <a:pt x="2719" y="489"/>
                </a:lnTo>
                <a:lnTo>
                  <a:pt x="2704" y="492"/>
                </a:lnTo>
                <a:lnTo>
                  <a:pt x="2702" y="493"/>
                </a:lnTo>
                <a:lnTo>
                  <a:pt x="2694" y="495"/>
                </a:lnTo>
                <a:lnTo>
                  <a:pt x="2696" y="504"/>
                </a:lnTo>
                <a:lnTo>
                  <a:pt x="2792" y="485"/>
                </a:lnTo>
                <a:lnTo>
                  <a:pt x="2876" y="567"/>
                </a:lnTo>
                <a:lnTo>
                  <a:pt x="2865" y="680"/>
                </a:lnTo>
                <a:lnTo>
                  <a:pt x="2859" y="752"/>
                </a:lnTo>
                <a:lnTo>
                  <a:pt x="2858" y="754"/>
                </a:lnTo>
                <a:lnTo>
                  <a:pt x="2858" y="764"/>
                </a:lnTo>
                <a:lnTo>
                  <a:pt x="2857" y="778"/>
                </a:lnTo>
                <a:lnTo>
                  <a:pt x="2934" y="746"/>
                </a:lnTo>
                <a:lnTo>
                  <a:pt x="2955" y="738"/>
                </a:lnTo>
                <a:lnTo>
                  <a:pt x="3005" y="725"/>
                </a:lnTo>
                <a:lnTo>
                  <a:pt x="3032" y="721"/>
                </a:lnTo>
                <a:lnTo>
                  <a:pt x="3051" y="719"/>
                </a:lnTo>
                <a:lnTo>
                  <a:pt x="3139" y="718"/>
                </a:lnTo>
                <a:lnTo>
                  <a:pt x="3196" y="719"/>
                </a:lnTo>
                <a:lnTo>
                  <a:pt x="3231" y="719"/>
                </a:lnTo>
                <a:lnTo>
                  <a:pt x="3233" y="719"/>
                </a:lnTo>
                <a:lnTo>
                  <a:pt x="3233" y="724"/>
                </a:lnTo>
                <a:lnTo>
                  <a:pt x="3233" y="727"/>
                </a:lnTo>
                <a:lnTo>
                  <a:pt x="3246" y="727"/>
                </a:lnTo>
                <a:lnTo>
                  <a:pt x="3254" y="727"/>
                </a:lnTo>
                <a:lnTo>
                  <a:pt x="3254" y="728"/>
                </a:lnTo>
                <a:lnTo>
                  <a:pt x="3279" y="725"/>
                </a:lnTo>
                <a:lnTo>
                  <a:pt x="3280" y="725"/>
                </a:lnTo>
                <a:lnTo>
                  <a:pt x="3280" y="724"/>
                </a:lnTo>
                <a:lnTo>
                  <a:pt x="3281" y="724"/>
                </a:lnTo>
                <a:lnTo>
                  <a:pt x="3280" y="740"/>
                </a:lnTo>
                <a:lnTo>
                  <a:pt x="3290" y="740"/>
                </a:lnTo>
                <a:lnTo>
                  <a:pt x="3287" y="790"/>
                </a:lnTo>
                <a:lnTo>
                  <a:pt x="3287" y="802"/>
                </a:lnTo>
                <a:lnTo>
                  <a:pt x="3287" y="809"/>
                </a:lnTo>
                <a:lnTo>
                  <a:pt x="3313" y="804"/>
                </a:lnTo>
                <a:lnTo>
                  <a:pt x="3329" y="793"/>
                </a:lnTo>
                <a:lnTo>
                  <a:pt x="3332" y="802"/>
                </a:lnTo>
                <a:lnTo>
                  <a:pt x="3333" y="806"/>
                </a:lnTo>
                <a:lnTo>
                  <a:pt x="3332" y="815"/>
                </a:lnTo>
                <a:lnTo>
                  <a:pt x="3327" y="825"/>
                </a:lnTo>
                <a:lnTo>
                  <a:pt x="3320" y="831"/>
                </a:lnTo>
                <a:lnTo>
                  <a:pt x="3316" y="835"/>
                </a:lnTo>
                <a:lnTo>
                  <a:pt x="3312" y="842"/>
                </a:lnTo>
                <a:lnTo>
                  <a:pt x="3311" y="847"/>
                </a:lnTo>
                <a:lnTo>
                  <a:pt x="3310" y="849"/>
                </a:lnTo>
                <a:lnTo>
                  <a:pt x="3310" y="850"/>
                </a:lnTo>
                <a:lnTo>
                  <a:pt x="3279" y="883"/>
                </a:lnTo>
                <a:lnTo>
                  <a:pt x="3258" y="906"/>
                </a:lnTo>
                <a:lnTo>
                  <a:pt x="3202" y="965"/>
                </a:lnTo>
                <a:lnTo>
                  <a:pt x="3188" y="980"/>
                </a:lnTo>
                <a:lnTo>
                  <a:pt x="3097" y="919"/>
                </a:lnTo>
                <a:lnTo>
                  <a:pt x="3059" y="976"/>
                </a:lnTo>
                <a:lnTo>
                  <a:pt x="3057" y="973"/>
                </a:lnTo>
                <a:lnTo>
                  <a:pt x="3043" y="963"/>
                </a:lnTo>
                <a:lnTo>
                  <a:pt x="3025" y="986"/>
                </a:lnTo>
                <a:lnTo>
                  <a:pt x="2967" y="1070"/>
                </a:lnTo>
                <a:lnTo>
                  <a:pt x="2925" y="1045"/>
                </a:lnTo>
                <a:lnTo>
                  <a:pt x="2917" y="1031"/>
                </a:lnTo>
                <a:lnTo>
                  <a:pt x="2916" y="1031"/>
                </a:lnTo>
                <a:lnTo>
                  <a:pt x="2909" y="1033"/>
                </a:lnTo>
                <a:lnTo>
                  <a:pt x="2904" y="1037"/>
                </a:lnTo>
                <a:lnTo>
                  <a:pt x="2903" y="1037"/>
                </a:lnTo>
                <a:lnTo>
                  <a:pt x="2902" y="1038"/>
                </a:lnTo>
                <a:lnTo>
                  <a:pt x="2892" y="1042"/>
                </a:lnTo>
                <a:lnTo>
                  <a:pt x="2889" y="1051"/>
                </a:lnTo>
                <a:lnTo>
                  <a:pt x="2882" y="1041"/>
                </a:lnTo>
                <a:lnTo>
                  <a:pt x="2879" y="1036"/>
                </a:lnTo>
                <a:lnTo>
                  <a:pt x="2879" y="1032"/>
                </a:lnTo>
                <a:lnTo>
                  <a:pt x="2873" y="1024"/>
                </a:lnTo>
                <a:lnTo>
                  <a:pt x="2872" y="1023"/>
                </a:lnTo>
                <a:lnTo>
                  <a:pt x="2869" y="1017"/>
                </a:lnTo>
                <a:lnTo>
                  <a:pt x="2865" y="1010"/>
                </a:lnTo>
                <a:lnTo>
                  <a:pt x="2862" y="1005"/>
                </a:lnTo>
                <a:lnTo>
                  <a:pt x="2862" y="1004"/>
                </a:lnTo>
                <a:lnTo>
                  <a:pt x="2857" y="999"/>
                </a:lnTo>
                <a:lnTo>
                  <a:pt x="2853" y="994"/>
                </a:lnTo>
                <a:lnTo>
                  <a:pt x="2852" y="992"/>
                </a:lnTo>
                <a:lnTo>
                  <a:pt x="2850" y="987"/>
                </a:lnTo>
                <a:lnTo>
                  <a:pt x="2847" y="985"/>
                </a:lnTo>
                <a:lnTo>
                  <a:pt x="2845" y="983"/>
                </a:lnTo>
                <a:lnTo>
                  <a:pt x="2843" y="979"/>
                </a:lnTo>
                <a:lnTo>
                  <a:pt x="2838" y="976"/>
                </a:lnTo>
                <a:lnTo>
                  <a:pt x="2833" y="971"/>
                </a:lnTo>
                <a:lnTo>
                  <a:pt x="2832" y="970"/>
                </a:lnTo>
                <a:lnTo>
                  <a:pt x="2832" y="968"/>
                </a:lnTo>
                <a:lnTo>
                  <a:pt x="2828" y="965"/>
                </a:lnTo>
                <a:lnTo>
                  <a:pt x="2826" y="963"/>
                </a:lnTo>
                <a:lnTo>
                  <a:pt x="2824" y="958"/>
                </a:lnTo>
                <a:lnTo>
                  <a:pt x="2821" y="952"/>
                </a:lnTo>
                <a:lnTo>
                  <a:pt x="2821" y="951"/>
                </a:lnTo>
                <a:lnTo>
                  <a:pt x="2820" y="950"/>
                </a:lnTo>
                <a:lnTo>
                  <a:pt x="2814" y="941"/>
                </a:lnTo>
                <a:lnTo>
                  <a:pt x="2814" y="940"/>
                </a:lnTo>
                <a:lnTo>
                  <a:pt x="2807" y="929"/>
                </a:lnTo>
                <a:lnTo>
                  <a:pt x="2807" y="928"/>
                </a:lnTo>
                <a:lnTo>
                  <a:pt x="2800" y="918"/>
                </a:lnTo>
                <a:lnTo>
                  <a:pt x="2800" y="916"/>
                </a:lnTo>
                <a:lnTo>
                  <a:pt x="2795" y="909"/>
                </a:lnTo>
                <a:lnTo>
                  <a:pt x="2794" y="906"/>
                </a:lnTo>
                <a:lnTo>
                  <a:pt x="2791" y="900"/>
                </a:lnTo>
                <a:lnTo>
                  <a:pt x="2787" y="893"/>
                </a:lnTo>
                <a:lnTo>
                  <a:pt x="2785" y="890"/>
                </a:lnTo>
                <a:lnTo>
                  <a:pt x="2780" y="882"/>
                </a:lnTo>
                <a:lnTo>
                  <a:pt x="2779" y="880"/>
                </a:lnTo>
                <a:lnTo>
                  <a:pt x="2774" y="873"/>
                </a:lnTo>
                <a:lnTo>
                  <a:pt x="2771" y="867"/>
                </a:lnTo>
                <a:lnTo>
                  <a:pt x="2768" y="863"/>
                </a:lnTo>
                <a:lnTo>
                  <a:pt x="2767" y="864"/>
                </a:lnTo>
                <a:lnTo>
                  <a:pt x="2766" y="864"/>
                </a:lnTo>
                <a:lnTo>
                  <a:pt x="2760" y="851"/>
                </a:lnTo>
                <a:lnTo>
                  <a:pt x="2759" y="850"/>
                </a:lnTo>
                <a:lnTo>
                  <a:pt x="2748" y="832"/>
                </a:lnTo>
                <a:lnTo>
                  <a:pt x="2734" y="840"/>
                </a:lnTo>
                <a:lnTo>
                  <a:pt x="2743" y="861"/>
                </a:lnTo>
                <a:lnTo>
                  <a:pt x="2741" y="862"/>
                </a:lnTo>
                <a:lnTo>
                  <a:pt x="2729" y="867"/>
                </a:lnTo>
                <a:lnTo>
                  <a:pt x="2723" y="869"/>
                </a:lnTo>
                <a:lnTo>
                  <a:pt x="2735" y="890"/>
                </a:lnTo>
                <a:lnTo>
                  <a:pt x="2741" y="905"/>
                </a:lnTo>
                <a:lnTo>
                  <a:pt x="2742" y="906"/>
                </a:lnTo>
                <a:lnTo>
                  <a:pt x="2748" y="918"/>
                </a:lnTo>
                <a:lnTo>
                  <a:pt x="2750" y="920"/>
                </a:lnTo>
                <a:lnTo>
                  <a:pt x="2753" y="923"/>
                </a:lnTo>
                <a:lnTo>
                  <a:pt x="2754" y="927"/>
                </a:lnTo>
                <a:lnTo>
                  <a:pt x="2760" y="936"/>
                </a:lnTo>
                <a:lnTo>
                  <a:pt x="2766" y="946"/>
                </a:lnTo>
                <a:lnTo>
                  <a:pt x="2767" y="948"/>
                </a:lnTo>
                <a:lnTo>
                  <a:pt x="2766" y="950"/>
                </a:lnTo>
                <a:lnTo>
                  <a:pt x="2773" y="963"/>
                </a:lnTo>
                <a:lnTo>
                  <a:pt x="2785" y="979"/>
                </a:lnTo>
                <a:lnTo>
                  <a:pt x="2787" y="983"/>
                </a:lnTo>
                <a:lnTo>
                  <a:pt x="2793" y="993"/>
                </a:lnTo>
                <a:lnTo>
                  <a:pt x="2800" y="1004"/>
                </a:lnTo>
                <a:lnTo>
                  <a:pt x="2801" y="1004"/>
                </a:lnTo>
                <a:lnTo>
                  <a:pt x="2808" y="1017"/>
                </a:lnTo>
                <a:lnTo>
                  <a:pt x="2811" y="1020"/>
                </a:lnTo>
                <a:lnTo>
                  <a:pt x="2817" y="1029"/>
                </a:lnTo>
                <a:lnTo>
                  <a:pt x="2818" y="1031"/>
                </a:lnTo>
                <a:lnTo>
                  <a:pt x="2818" y="1032"/>
                </a:lnTo>
                <a:lnTo>
                  <a:pt x="2820" y="1035"/>
                </a:lnTo>
                <a:lnTo>
                  <a:pt x="2820" y="1033"/>
                </a:lnTo>
                <a:lnTo>
                  <a:pt x="2823" y="1037"/>
                </a:lnTo>
                <a:lnTo>
                  <a:pt x="2823" y="1039"/>
                </a:lnTo>
                <a:lnTo>
                  <a:pt x="2825" y="1045"/>
                </a:lnTo>
                <a:lnTo>
                  <a:pt x="2827" y="1050"/>
                </a:lnTo>
                <a:lnTo>
                  <a:pt x="2828" y="1054"/>
                </a:lnTo>
                <a:lnTo>
                  <a:pt x="2834" y="1062"/>
                </a:lnTo>
                <a:lnTo>
                  <a:pt x="2837" y="1068"/>
                </a:lnTo>
                <a:lnTo>
                  <a:pt x="2840" y="1070"/>
                </a:lnTo>
                <a:lnTo>
                  <a:pt x="2847" y="1076"/>
                </a:lnTo>
                <a:lnTo>
                  <a:pt x="2845" y="1077"/>
                </a:lnTo>
                <a:lnTo>
                  <a:pt x="2846" y="1077"/>
                </a:lnTo>
                <a:lnTo>
                  <a:pt x="2849" y="1078"/>
                </a:lnTo>
                <a:lnTo>
                  <a:pt x="2851" y="1076"/>
                </a:lnTo>
                <a:lnTo>
                  <a:pt x="2853" y="1075"/>
                </a:lnTo>
                <a:lnTo>
                  <a:pt x="2864" y="1083"/>
                </a:lnTo>
                <a:lnTo>
                  <a:pt x="2866" y="1084"/>
                </a:lnTo>
                <a:lnTo>
                  <a:pt x="2871" y="1088"/>
                </a:lnTo>
                <a:lnTo>
                  <a:pt x="2881" y="1095"/>
                </a:lnTo>
                <a:lnTo>
                  <a:pt x="2892" y="1103"/>
                </a:lnTo>
                <a:lnTo>
                  <a:pt x="2902" y="1110"/>
                </a:lnTo>
                <a:lnTo>
                  <a:pt x="2912" y="1117"/>
                </a:lnTo>
                <a:lnTo>
                  <a:pt x="2923" y="1125"/>
                </a:lnTo>
                <a:lnTo>
                  <a:pt x="2925" y="1126"/>
                </a:lnTo>
                <a:lnTo>
                  <a:pt x="2933" y="1132"/>
                </a:lnTo>
                <a:lnTo>
                  <a:pt x="2934" y="1133"/>
                </a:lnTo>
                <a:lnTo>
                  <a:pt x="2933" y="1135"/>
                </a:lnTo>
                <a:lnTo>
                  <a:pt x="2931" y="1138"/>
                </a:lnTo>
                <a:lnTo>
                  <a:pt x="2942" y="1145"/>
                </a:lnTo>
                <a:lnTo>
                  <a:pt x="2938" y="1152"/>
                </a:lnTo>
                <a:lnTo>
                  <a:pt x="2935" y="1159"/>
                </a:lnTo>
                <a:lnTo>
                  <a:pt x="2930" y="1168"/>
                </a:lnTo>
                <a:lnTo>
                  <a:pt x="2922" y="1181"/>
                </a:lnTo>
                <a:lnTo>
                  <a:pt x="2922" y="1183"/>
                </a:lnTo>
                <a:lnTo>
                  <a:pt x="2897" y="1225"/>
                </a:lnTo>
                <a:lnTo>
                  <a:pt x="2895" y="1230"/>
                </a:lnTo>
                <a:lnTo>
                  <a:pt x="2885" y="1246"/>
                </a:lnTo>
                <a:lnTo>
                  <a:pt x="2872" y="1268"/>
                </a:lnTo>
                <a:lnTo>
                  <a:pt x="2868" y="1280"/>
                </a:lnTo>
                <a:lnTo>
                  <a:pt x="2865" y="1289"/>
                </a:lnTo>
                <a:lnTo>
                  <a:pt x="2858" y="1290"/>
                </a:lnTo>
                <a:lnTo>
                  <a:pt x="2857" y="1291"/>
                </a:lnTo>
                <a:lnTo>
                  <a:pt x="2833" y="1322"/>
                </a:lnTo>
                <a:lnTo>
                  <a:pt x="2823" y="1336"/>
                </a:lnTo>
                <a:lnTo>
                  <a:pt x="2815" y="1343"/>
                </a:lnTo>
                <a:lnTo>
                  <a:pt x="2811" y="1348"/>
                </a:lnTo>
                <a:lnTo>
                  <a:pt x="2811" y="1349"/>
                </a:lnTo>
                <a:lnTo>
                  <a:pt x="2808" y="1352"/>
                </a:lnTo>
                <a:lnTo>
                  <a:pt x="2808" y="1351"/>
                </a:lnTo>
                <a:lnTo>
                  <a:pt x="2805" y="1355"/>
                </a:lnTo>
                <a:lnTo>
                  <a:pt x="2815" y="1366"/>
                </a:lnTo>
                <a:lnTo>
                  <a:pt x="2840" y="1393"/>
                </a:lnTo>
                <a:lnTo>
                  <a:pt x="2879" y="1436"/>
                </a:lnTo>
                <a:lnTo>
                  <a:pt x="2905" y="1469"/>
                </a:lnTo>
                <a:lnTo>
                  <a:pt x="2908" y="1472"/>
                </a:lnTo>
                <a:lnTo>
                  <a:pt x="2955" y="1540"/>
                </a:lnTo>
                <a:lnTo>
                  <a:pt x="2957" y="1543"/>
                </a:lnTo>
                <a:lnTo>
                  <a:pt x="2987" y="1587"/>
                </a:lnTo>
                <a:lnTo>
                  <a:pt x="3041" y="1679"/>
                </a:lnTo>
                <a:lnTo>
                  <a:pt x="3037" y="1685"/>
                </a:lnTo>
                <a:lnTo>
                  <a:pt x="3037" y="1686"/>
                </a:lnTo>
                <a:lnTo>
                  <a:pt x="3038" y="1686"/>
                </a:lnTo>
                <a:lnTo>
                  <a:pt x="3038" y="1686"/>
                </a:lnTo>
                <a:lnTo>
                  <a:pt x="3047" y="1703"/>
                </a:lnTo>
                <a:lnTo>
                  <a:pt x="3046" y="1711"/>
                </a:lnTo>
                <a:lnTo>
                  <a:pt x="3048" y="1715"/>
                </a:lnTo>
                <a:lnTo>
                  <a:pt x="3059" y="1735"/>
                </a:lnTo>
                <a:lnTo>
                  <a:pt x="3087" y="1783"/>
                </a:lnTo>
                <a:lnTo>
                  <a:pt x="3066" y="1796"/>
                </a:lnTo>
                <a:lnTo>
                  <a:pt x="3019" y="1715"/>
                </a:lnTo>
                <a:lnTo>
                  <a:pt x="3018" y="1714"/>
                </a:lnTo>
                <a:lnTo>
                  <a:pt x="3014" y="1715"/>
                </a:lnTo>
                <a:lnTo>
                  <a:pt x="3001" y="1735"/>
                </a:lnTo>
                <a:lnTo>
                  <a:pt x="2999" y="1737"/>
                </a:lnTo>
                <a:lnTo>
                  <a:pt x="2977" y="1772"/>
                </a:lnTo>
                <a:lnTo>
                  <a:pt x="2959" y="1801"/>
                </a:lnTo>
                <a:lnTo>
                  <a:pt x="2909" y="1876"/>
                </a:lnTo>
                <a:lnTo>
                  <a:pt x="2905" y="1878"/>
                </a:lnTo>
                <a:lnTo>
                  <a:pt x="2902" y="1878"/>
                </a:lnTo>
                <a:lnTo>
                  <a:pt x="2889" y="1873"/>
                </a:lnTo>
                <a:lnTo>
                  <a:pt x="2886" y="1886"/>
                </a:lnTo>
                <a:lnTo>
                  <a:pt x="2886" y="1896"/>
                </a:lnTo>
                <a:lnTo>
                  <a:pt x="2883" y="1937"/>
                </a:lnTo>
                <a:lnTo>
                  <a:pt x="2879" y="1980"/>
                </a:lnTo>
                <a:lnTo>
                  <a:pt x="2879" y="1986"/>
                </a:lnTo>
                <a:lnTo>
                  <a:pt x="2883" y="1986"/>
                </a:lnTo>
                <a:lnTo>
                  <a:pt x="2888" y="1986"/>
                </a:lnTo>
                <a:lnTo>
                  <a:pt x="2903" y="1986"/>
                </a:lnTo>
                <a:lnTo>
                  <a:pt x="3019" y="1980"/>
                </a:lnTo>
                <a:lnTo>
                  <a:pt x="3054" y="1989"/>
                </a:lnTo>
                <a:lnTo>
                  <a:pt x="3076" y="1995"/>
                </a:lnTo>
                <a:lnTo>
                  <a:pt x="3083" y="1996"/>
                </a:lnTo>
                <a:lnTo>
                  <a:pt x="3093" y="1999"/>
                </a:lnTo>
                <a:lnTo>
                  <a:pt x="3117" y="2001"/>
                </a:lnTo>
                <a:lnTo>
                  <a:pt x="3124" y="2003"/>
                </a:lnTo>
                <a:lnTo>
                  <a:pt x="3135" y="2005"/>
                </a:lnTo>
                <a:lnTo>
                  <a:pt x="3155" y="1998"/>
                </a:lnTo>
                <a:lnTo>
                  <a:pt x="3157" y="1996"/>
                </a:lnTo>
                <a:lnTo>
                  <a:pt x="3160" y="1995"/>
                </a:lnTo>
                <a:lnTo>
                  <a:pt x="3163" y="1993"/>
                </a:lnTo>
                <a:lnTo>
                  <a:pt x="3163" y="1992"/>
                </a:lnTo>
                <a:lnTo>
                  <a:pt x="3165" y="1988"/>
                </a:lnTo>
                <a:lnTo>
                  <a:pt x="3168" y="1983"/>
                </a:lnTo>
                <a:lnTo>
                  <a:pt x="3169" y="1979"/>
                </a:lnTo>
                <a:lnTo>
                  <a:pt x="3169" y="1973"/>
                </a:lnTo>
                <a:lnTo>
                  <a:pt x="3168" y="1970"/>
                </a:lnTo>
                <a:lnTo>
                  <a:pt x="3167" y="1967"/>
                </a:lnTo>
                <a:lnTo>
                  <a:pt x="3165" y="1964"/>
                </a:lnTo>
                <a:lnTo>
                  <a:pt x="3138" y="1915"/>
                </a:lnTo>
                <a:lnTo>
                  <a:pt x="3134" y="1906"/>
                </a:lnTo>
                <a:lnTo>
                  <a:pt x="3130" y="1902"/>
                </a:lnTo>
                <a:lnTo>
                  <a:pt x="3155" y="1883"/>
                </a:lnTo>
                <a:lnTo>
                  <a:pt x="3156" y="1885"/>
                </a:lnTo>
                <a:lnTo>
                  <a:pt x="3167" y="1905"/>
                </a:lnTo>
                <a:lnTo>
                  <a:pt x="3168" y="1906"/>
                </a:lnTo>
                <a:lnTo>
                  <a:pt x="3149" y="1921"/>
                </a:lnTo>
                <a:lnTo>
                  <a:pt x="3160" y="1940"/>
                </a:lnTo>
                <a:lnTo>
                  <a:pt x="3163" y="1948"/>
                </a:lnTo>
                <a:lnTo>
                  <a:pt x="3169" y="1957"/>
                </a:lnTo>
                <a:lnTo>
                  <a:pt x="3182" y="1979"/>
                </a:lnTo>
                <a:lnTo>
                  <a:pt x="3183" y="1982"/>
                </a:lnTo>
                <a:lnTo>
                  <a:pt x="3180" y="1986"/>
                </a:lnTo>
                <a:lnTo>
                  <a:pt x="3163" y="2001"/>
                </a:lnTo>
                <a:lnTo>
                  <a:pt x="3156" y="2008"/>
                </a:lnTo>
                <a:lnTo>
                  <a:pt x="3213" y="2017"/>
                </a:lnTo>
                <a:lnTo>
                  <a:pt x="3223" y="2019"/>
                </a:lnTo>
                <a:lnTo>
                  <a:pt x="3231" y="2044"/>
                </a:lnTo>
                <a:lnTo>
                  <a:pt x="3238" y="2078"/>
                </a:lnTo>
                <a:lnTo>
                  <a:pt x="3228" y="2079"/>
                </a:lnTo>
                <a:lnTo>
                  <a:pt x="3208" y="2084"/>
                </a:lnTo>
                <a:lnTo>
                  <a:pt x="3208" y="2085"/>
                </a:lnTo>
                <a:lnTo>
                  <a:pt x="3209" y="2092"/>
                </a:lnTo>
                <a:lnTo>
                  <a:pt x="3200" y="2095"/>
                </a:lnTo>
                <a:lnTo>
                  <a:pt x="3111" y="2116"/>
                </a:lnTo>
                <a:lnTo>
                  <a:pt x="3110" y="2116"/>
                </a:lnTo>
                <a:lnTo>
                  <a:pt x="3026" y="2114"/>
                </a:lnTo>
                <a:lnTo>
                  <a:pt x="3015" y="2114"/>
                </a:lnTo>
                <a:lnTo>
                  <a:pt x="2954" y="2114"/>
                </a:lnTo>
                <a:lnTo>
                  <a:pt x="2924" y="2114"/>
                </a:lnTo>
                <a:lnTo>
                  <a:pt x="2890" y="2116"/>
                </a:lnTo>
                <a:lnTo>
                  <a:pt x="2870" y="2117"/>
                </a:lnTo>
                <a:lnTo>
                  <a:pt x="2866" y="2117"/>
                </a:lnTo>
                <a:lnTo>
                  <a:pt x="2856" y="2118"/>
                </a:lnTo>
                <a:lnTo>
                  <a:pt x="2823" y="2125"/>
                </a:lnTo>
                <a:lnTo>
                  <a:pt x="2795" y="2131"/>
                </a:lnTo>
                <a:lnTo>
                  <a:pt x="2755" y="2144"/>
                </a:lnTo>
                <a:lnTo>
                  <a:pt x="2720" y="2160"/>
                </a:lnTo>
                <a:lnTo>
                  <a:pt x="2691" y="2173"/>
                </a:lnTo>
                <a:lnTo>
                  <a:pt x="2657" y="2189"/>
                </a:lnTo>
                <a:lnTo>
                  <a:pt x="2622" y="2211"/>
                </a:lnTo>
                <a:lnTo>
                  <a:pt x="2570" y="2246"/>
                </a:lnTo>
                <a:lnTo>
                  <a:pt x="2546" y="2264"/>
                </a:lnTo>
                <a:lnTo>
                  <a:pt x="2528" y="2254"/>
                </a:lnTo>
                <a:lnTo>
                  <a:pt x="2405" y="2183"/>
                </a:lnTo>
                <a:lnTo>
                  <a:pt x="2400" y="2180"/>
                </a:lnTo>
                <a:lnTo>
                  <a:pt x="2412" y="2170"/>
                </a:lnTo>
                <a:lnTo>
                  <a:pt x="2443" y="2143"/>
                </a:lnTo>
                <a:lnTo>
                  <a:pt x="2435" y="2124"/>
                </a:lnTo>
                <a:lnTo>
                  <a:pt x="2416" y="2074"/>
                </a:lnTo>
                <a:lnTo>
                  <a:pt x="2412" y="2071"/>
                </a:lnTo>
                <a:lnTo>
                  <a:pt x="2429" y="2053"/>
                </a:lnTo>
                <a:lnTo>
                  <a:pt x="2443" y="2035"/>
                </a:lnTo>
                <a:lnTo>
                  <a:pt x="2437" y="2015"/>
                </a:lnTo>
                <a:lnTo>
                  <a:pt x="2432" y="1992"/>
                </a:lnTo>
                <a:lnTo>
                  <a:pt x="2434" y="1969"/>
                </a:lnTo>
                <a:lnTo>
                  <a:pt x="2425" y="1933"/>
                </a:lnTo>
                <a:lnTo>
                  <a:pt x="2415" y="1902"/>
                </a:lnTo>
                <a:lnTo>
                  <a:pt x="2408" y="1886"/>
                </a:lnTo>
                <a:lnTo>
                  <a:pt x="2406" y="1885"/>
                </a:lnTo>
                <a:lnTo>
                  <a:pt x="2403" y="1883"/>
                </a:lnTo>
                <a:lnTo>
                  <a:pt x="2400" y="1873"/>
                </a:lnTo>
                <a:lnTo>
                  <a:pt x="2391" y="1853"/>
                </a:lnTo>
                <a:lnTo>
                  <a:pt x="2370" y="1837"/>
                </a:lnTo>
                <a:lnTo>
                  <a:pt x="2369" y="1833"/>
                </a:lnTo>
                <a:lnTo>
                  <a:pt x="2352" y="1814"/>
                </a:lnTo>
                <a:lnTo>
                  <a:pt x="2352" y="1811"/>
                </a:lnTo>
                <a:lnTo>
                  <a:pt x="2346" y="1809"/>
                </a:lnTo>
                <a:lnTo>
                  <a:pt x="2340" y="1809"/>
                </a:lnTo>
                <a:lnTo>
                  <a:pt x="2332" y="1809"/>
                </a:lnTo>
                <a:lnTo>
                  <a:pt x="2314" y="1800"/>
                </a:lnTo>
                <a:lnTo>
                  <a:pt x="2296" y="1792"/>
                </a:lnTo>
                <a:lnTo>
                  <a:pt x="2269" y="1779"/>
                </a:lnTo>
                <a:lnTo>
                  <a:pt x="2253" y="1769"/>
                </a:lnTo>
                <a:lnTo>
                  <a:pt x="2234" y="1757"/>
                </a:lnTo>
                <a:lnTo>
                  <a:pt x="2218" y="1752"/>
                </a:lnTo>
                <a:lnTo>
                  <a:pt x="2207" y="1746"/>
                </a:lnTo>
                <a:lnTo>
                  <a:pt x="2191" y="1744"/>
                </a:lnTo>
                <a:lnTo>
                  <a:pt x="2181" y="1743"/>
                </a:lnTo>
                <a:lnTo>
                  <a:pt x="2179" y="1743"/>
                </a:lnTo>
                <a:lnTo>
                  <a:pt x="2171" y="1742"/>
                </a:lnTo>
                <a:lnTo>
                  <a:pt x="2164" y="1743"/>
                </a:lnTo>
                <a:lnTo>
                  <a:pt x="2146" y="1743"/>
                </a:lnTo>
                <a:lnTo>
                  <a:pt x="2136" y="1747"/>
                </a:lnTo>
                <a:lnTo>
                  <a:pt x="2129" y="1748"/>
                </a:lnTo>
                <a:lnTo>
                  <a:pt x="2113" y="1747"/>
                </a:lnTo>
                <a:lnTo>
                  <a:pt x="2106" y="1747"/>
                </a:lnTo>
                <a:lnTo>
                  <a:pt x="2099" y="1748"/>
                </a:lnTo>
                <a:lnTo>
                  <a:pt x="2092" y="1749"/>
                </a:lnTo>
                <a:lnTo>
                  <a:pt x="2089" y="1750"/>
                </a:lnTo>
                <a:lnTo>
                  <a:pt x="2082" y="1756"/>
                </a:lnTo>
                <a:lnTo>
                  <a:pt x="2074" y="1763"/>
                </a:lnTo>
                <a:lnTo>
                  <a:pt x="2053" y="1774"/>
                </a:lnTo>
                <a:lnTo>
                  <a:pt x="2039" y="1779"/>
                </a:lnTo>
                <a:lnTo>
                  <a:pt x="2035" y="1781"/>
                </a:lnTo>
                <a:lnTo>
                  <a:pt x="2023" y="1789"/>
                </a:lnTo>
                <a:lnTo>
                  <a:pt x="2009" y="1794"/>
                </a:lnTo>
                <a:lnTo>
                  <a:pt x="2001" y="1801"/>
                </a:lnTo>
                <a:lnTo>
                  <a:pt x="1975" y="1815"/>
                </a:lnTo>
                <a:lnTo>
                  <a:pt x="1970" y="1809"/>
                </a:lnTo>
                <a:lnTo>
                  <a:pt x="1955" y="1828"/>
                </a:lnTo>
                <a:lnTo>
                  <a:pt x="1943" y="1847"/>
                </a:lnTo>
                <a:lnTo>
                  <a:pt x="1929" y="1866"/>
                </a:lnTo>
                <a:lnTo>
                  <a:pt x="1914" y="1886"/>
                </a:lnTo>
                <a:lnTo>
                  <a:pt x="1912" y="1892"/>
                </a:lnTo>
                <a:lnTo>
                  <a:pt x="1907" y="1901"/>
                </a:lnTo>
                <a:lnTo>
                  <a:pt x="1904" y="1908"/>
                </a:lnTo>
                <a:lnTo>
                  <a:pt x="1899" y="1916"/>
                </a:lnTo>
                <a:lnTo>
                  <a:pt x="1893" y="1930"/>
                </a:lnTo>
                <a:lnTo>
                  <a:pt x="1890" y="1938"/>
                </a:lnTo>
                <a:lnTo>
                  <a:pt x="1885" y="1953"/>
                </a:lnTo>
                <a:lnTo>
                  <a:pt x="1881" y="1963"/>
                </a:lnTo>
                <a:lnTo>
                  <a:pt x="1879" y="1976"/>
                </a:lnTo>
                <a:lnTo>
                  <a:pt x="1873" y="1996"/>
                </a:lnTo>
                <a:lnTo>
                  <a:pt x="1870" y="2008"/>
                </a:lnTo>
                <a:lnTo>
                  <a:pt x="1868" y="2012"/>
                </a:lnTo>
                <a:lnTo>
                  <a:pt x="1866" y="2018"/>
                </a:lnTo>
                <a:lnTo>
                  <a:pt x="1861" y="2034"/>
                </a:lnTo>
                <a:lnTo>
                  <a:pt x="1857" y="2052"/>
                </a:lnTo>
                <a:lnTo>
                  <a:pt x="1854" y="2060"/>
                </a:lnTo>
                <a:lnTo>
                  <a:pt x="1853" y="2065"/>
                </a:lnTo>
                <a:lnTo>
                  <a:pt x="1853" y="2066"/>
                </a:lnTo>
                <a:lnTo>
                  <a:pt x="1852" y="2071"/>
                </a:lnTo>
                <a:lnTo>
                  <a:pt x="1846" y="2080"/>
                </a:lnTo>
                <a:lnTo>
                  <a:pt x="1845" y="2084"/>
                </a:lnTo>
                <a:lnTo>
                  <a:pt x="1841" y="2085"/>
                </a:lnTo>
                <a:lnTo>
                  <a:pt x="1829" y="2096"/>
                </a:lnTo>
                <a:lnTo>
                  <a:pt x="1818" y="2108"/>
                </a:lnTo>
                <a:lnTo>
                  <a:pt x="1813" y="2111"/>
                </a:lnTo>
                <a:lnTo>
                  <a:pt x="1815" y="2114"/>
                </a:lnTo>
                <a:lnTo>
                  <a:pt x="1816" y="2115"/>
                </a:lnTo>
                <a:lnTo>
                  <a:pt x="1819" y="2122"/>
                </a:lnTo>
                <a:lnTo>
                  <a:pt x="1812" y="2127"/>
                </a:lnTo>
                <a:lnTo>
                  <a:pt x="1803" y="2134"/>
                </a:lnTo>
                <a:lnTo>
                  <a:pt x="1797" y="2141"/>
                </a:lnTo>
                <a:lnTo>
                  <a:pt x="1786" y="2153"/>
                </a:lnTo>
                <a:lnTo>
                  <a:pt x="1786" y="2145"/>
                </a:lnTo>
                <a:lnTo>
                  <a:pt x="1786" y="2142"/>
                </a:lnTo>
                <a:lnTo>
                  <a:pt x="1782" y="2140"/>
                </a:lnTo>
                <a:lnTo>
                  <a:pt x="1742" y="2174"/>
                </a:lnTo>
                <a:lnTo>
                  <a:pt x="1725" y="2187"/>
                </a:lnTo>
                <a:lnTo>
                  <a:pt x="1706" y="2199"/>
                </a:lnTo>
                <a:lnTo>
                  <a:pt x="1705" y="2200"/>
                </a:lnTo>
                <a:lnTo>
                  <a:pt x="1704" y="2205"/>
                </a:lnTo>
                <a:lnTo>
                  <a:pt x="1705" y="2221"/>
                </a:lnTo>
                <a:lnTo>
                  <a:pt x="1705" y="2222"/>
                </a:lnTo>
                <a:lnTo>
                  <a:pt x="1700" y="2225"/>
                </a:lnTo>
                <a:lnTo>
                  <a:pt x="1664" y="2247"/>
                </a:lnTo>
                <a:lnTo>
                  <a:pt x="1661" y="2248"/>
                </a:lnTo>
                <a:lnTo>
                  <a:pt x="1645" y="2257"/>
                </a:lnTo>
                <a:lnTo>
                  <a:pt x="1634" y="2263"/>
                </a:lnTo>
                <a:lnTo>
                  <a:pt x="1628" y="2266"/>
                </a:lnTo>
                <a:lnTo>
                  <a:pt x="1612" y="2272"/>
                </a:lnTo>
                <a:lnTo>
                  <a:pt x="1596" y="2278"/>
                </a:lnTo>
                <a:lnTo>
                  <a:pt x="1585" y="2281"/>
                </a:lnTo>
                <a:lnTo>
                  <a:pt x="1568" y="2285"/>
                </a:lnTo>
                <a:lnTo>
                  <a:pt x="1554" y="2286"/>
                </a:lnTo>
                <a:lnTo>
                  <a:pt x="1540" y="2286"/>
                </a:lnTo>
                <a:lnTo>
                  <a:pt x="1536" y="2286"/>
                </a:lnTo>
                <a:lnTo>
                  <a:pt x="1524" y="2285"/>
                </a:lnTo>
                <a:lnTo>
                  <a:pt x="1515" y="2285"/>
                </a:lnTo>
                <a:lnTo>
                  <a:pt x="1507" y="2281"/>
                </a:lnTo>
                <a:lnTo>
                  <a:pt x="1501" y="2281"/>
                </a:lnTo>
                <a:lnTo>
                  <a:pt x="1496" y="2280"/>
                </a:lnTo>
                <a:lnTo>
                  <a:pt x="1492" y="2279"/>
                </a:lnTo>
                <a:lnTo>
                  <a:pt x="1471" y="2270"/>
                </a:lnTo>
                <a:lnTo>
                  <a:pt x="1445" y="2253"/>
                </a:lnTo>
                <a:lnTo>
                  <a:pt x="1427" y="2235"/>
                </a:lnTo>
                <a:lnTo>
                  <a:pt x="1424" y="2232"/>
                </a:lnTo>
                <a:lnTo>
                  <a:pt x="1421" y="2229"/>
                </a:lnTo>
                <a:lnTo>
                  <a:pt x="1423" y="2229"/>
                </a:lnTo>
                <a:lnTo>
                  <a:pt x="1413" y="2215"/>
                </a:lnTo>
                <a:lnTo>
                  <a:pt x="1408" y="2205"/>
                </a:lnTo>
                <a:lnTo>
                  <a:pt x="1404" y="2196"/>
                </a:lnTo>
                <a:lnTo>
                  <a:pt x="1399" y="2186"/>
                </a:lnTo>
                <a:lnTo>
                  <a:pt x="1399" y="2187"/>
                </a:lnTo>
                <a:lnTo>
                  <a:pt x="1375" y="2208"/>
                </a:lnTo>
                <a:lnTo>
                  <a:pt x="1367" y="2215"/>
                </a:lnTo>
                <a:lnTo>
                  <a:pt x="1354" y="2227"/>
                </a:lnTo>
                <a:lnTo>
                  <a:pt x="1354" y="2228"/>
                </a:lnTo>
                <a:lnTo>
                  <a:pt x="1349" y="2227"/>
                </a:lnTo>
                <a:lnTo>
                  <a:pt x="1340" y="2228"/>
                </a:lnTo>
                <a:lnTo>
                  <a:pt x="1339" y="2228"/>
                </a:lnTo>
                <a:lnTo>
                  <a:pt x="1332" y="2228"/>
                </a:lnTo>
                <a:lnTo>
                  <a:pt x="1329" y="2232"/>
                </a:lnTo>
                <a:lnTo>
                  <a:pt x="1323" y="2237"/>
                </a:lnTo>
                <a:lnTo>
                  <a:pt x="1321" y="2240"/>
                </a:lnTo>
                <a:lnTo>
                  <a:pt x="1319" y="2242"/>
                </a:lnTo>
                <a:lnTo>
                  <a:pt x="1290" y="2258"/>
                </a:lnTo>
                <a:lnTo>
                  <a:pt x="1298" y="2260"/>
                </a:lnTo>
                <a:lnTo>
                  <a:pt x="1291" y="2267"/>
                </a:lnTo>
                <a:lnTo>
                  <a:pt x="1285" y="2273"/>
                </a:lnTo>
                <a:lnTo>
                  <a:pt x="1284" y="2276"/>
                </a:lnTo>
                <a:lnTo>
                  <a:pt x="1277" y="2285"/>
                </a:lnTo>
                <a:lnTo>
                  <a:pt x="1276" y="2285"/>
                </a:lnTo>
                <a:lnTo>
                  <a:pt x="1270" y="2305"/>
                </a:lnTo>
                <a:lnTo>
                  <a:pt x="1269" y="2311"/>
                </a:lnTo>
                <a:lnTo>
                  <a:pt x="1265" y="2338"/>
                </a:lnTo>
                <a:lnTo>
                  <a:pt x="1268" y="2350"/>
                </a:lnTo>
                <a:lnTo>
                  <a:pt x="1284" y="2371"/>
                </a:lnTo>
                <a:lnTo>
                  <a:pt x="1283" y="2374"/>
                </a:lnTo>
                <a:lnTo>
                  <a:pt x="1288" y="2378"/>
                </a:lnTo>
                <a:lnTo>
                  <a:pt x="1291" y="2391"/>
                </a:lnTo>
                <a:lnTo>
                  <a:pt x="1293" y="2402"/>
                </a:lnTo>
                <a:lnTo>
                  <a:pt x="1289" y="2407"/>
                </a:lnTo>
                <a:lnTo>
                  <a:pt x="1283" y="2413"/>
                </a:lnTo>
                <a:lnTo>
                  <a:pt x="1278" y="2419"/>
                </a:lnTo>
                <a:lnTo>
                  <a:pt x="1276" y="2421"/>
                </a:lnTo>
                <a:lnTo>
                  <a:pt x="1272" y="2427"/>
                </a:lnTo>
                <a:lnTo>
                  <a:pt x="1271" y="2429"/>
                </a:lnTo>
                <a:lnTo>
                  <a:pt x="1270" y="2433"/>
                </a:lnTo>
                <a:lnTo>
                  <a:pt x="1270" y="2436"/>
                </a:lnTo>
                <a:lnTo>
                  <a:pt x="1272" y="2447"/>
                </a:lnTo>
                <a:lnTo>
                  <a:pt x="1274" y="2453"/>
                </a:lnTo>
                <a:lnTo>
                  <a:pt x="1276" y="2455"/>
                </a:lnTo>
                <a:lnTo>
                  <a:pt x="1278" y="2461"/>
                </a:lnTo>
                <a:lnTo>
                  <a:pt x="1281" y="2467"/>
                </a:lnTo>
                <a:lnTo>
                  <a:pt x="1285" y="2480"/>
                </a:lnTo>
                <a:lnTo>
                  <a:pt x="1287" y="2486"/>
                </a:lnTo>
                <a:lnTo>
                  <a:pt x="1283" y="2507"/>
                </a:lnTo>
                <a:lnTo>
                  <a:pt x="1278" y="2516"/>
                </a:lnTo>
                <a:lnTo>
                  <a:pt x="1272" y="2517"/>
                </a:lnTo>
                <a:lnTo>
                  <a:pt x="1192" y="2526"/>
                </a:lnTo>
                <a:lnTo>
                  <a:pt x="1185" y="2577"/>
                </a:lnTo>
                <a:lnTo>
                  <a:pt x="1190" y="2580"/>
                </a:lnTo>
                <a:lnTo>
                  <a:pt x="1196" y="2581"/>
                </a:lnTo>
                <a:lnTo>
                  <a:pt x="1199" y="2583"/>
                </a:lnTo>
                <a:lnTo>
                  <a:pt x="1193" y="2635"/>
                </a:lnTo>
                <a:lnTo>
                  <a:pt x="1192" y="2645"/>
                </a:lnTo>
                <a:lnTo>
                  <a:pt x="1191" y="2648"/>
                </a:lnTo>
                <a:lnTo>
                  <a:pt x="1190" y="2660"/>
                </a:lnTo>
                <a:lnTo>
                  <a:pt x="1188" y="2667"/>
                </a:lnTo>
                <a:lnTo>
                  <a:pt x="1188" y="2668"/>
                </a:lnTo>
                <a:lnTo>
                  <a:pt x="1187" y="2679"/>
                </a:lnTo>
                <a:lnTo>
                  <a:pt x="1186" y="2693"/>
                </a:lnTo>
                <a:lnTo>
                  <a:pt x="1174" y="2694"/>
                </a:lnTo>
                <a:lnTo>
                  <a:pt x="1090" y="2704"/>
                </a:lnTo>
                <a:lnTo>
                  <a:pt x="1024" y="2710"/>
                </a:lnTo>
                <a:lnTo>
                  <a:pt x="998" y="2711"/>
                </a:lnTo>
                <a:lnTo>
                  <a:pt x="989" y="2711"/>
                </a:lnTo>
                <a:lnTo>
                  <a:pt x="974" y="2711"/>
                </a:lnTo>
                <a:lnTo>
                  <a:pt x="965" y="2712"/>
                </a:lnTo>
                <a:lnTo>
                  <a:pt x="960" y="2712"/>
                </a:lnTo>
                <a:lnTo>
                  <a:pt x="950" y="2711"/>
                </a:lnTo>
                <a:lnTo>
                  <a:pt x="941" y="2707"/>
                </a:lnTo>
                <a:lnTo>
                  <a:pt x="931" y="2703"/>
                </a:lnTo>
                <a:lnTo>
                  <a:pt x="915" y="2691"/>
                </a:lnTo>
                <a:lnTo>
                  <a:pt x="913" y="2688"/>
                </a:lnTo>
                <a:lnTo>
                  <a:pt x="905" y="2680"/>
                </a:lnTo>
                <a:lnTo>
                  <a:pt x="904" y="2679"/>
                </a:lnTo>
                <a:lnTo>
                  <a:pt x="898" y="2666"/>
                </a:lnTo>
                <a:lnTo>
                  <a:pt x="892" y="2659"/>
                </a:lnTo>
                <a:lnTo>
                  <a:pt x="883" y="2653"/>
                </a:lnTo>
                <a:lnTo>
                  <a:pt x="875" y="2648"/>
                </a:lnTo>
                <a:lnTo>
                  <a:pt x="866" y="2645"/>
                </a:lnTo>
                <a:lnTo>
                  <a:pt x="852" y="2641"/>
                </a:lnTo>
                <a:lnTo>
                  <a:pt x="833" y="2639"/>
                </a:lnTo>
                <a:lnTo>
                  <a:pt x="829" y="2636"/>
                </a:lnTo>
                <a:lnTo>
                  <a:pt x="822" y="2633"/>
                </a:lnTo>
                <a:lnTo>
                  <a:pt x="809" y="2608"/>
                </a:lnTo>
                <a:lnTo>
                  <a:pt x="788" y="2616"/>
                </a:lnTo>
                <a:lnTo>
                  <a:pt x="786" y="2616"/>
                </a:lnTo>
                <a:lnTo>
                  <a:pt x="781" y="2627"/>
                </a:lnTo>
                <a:lnTo>
                  <a:pt x="778" y="2632"/>
                </a:lnTo>
                <a:lnTo>
                  <a:pt x="749" y="2675"/>
                </a:lnTo>
                <a:lnTo>
                  <a:pt x="744" y="2681"/>
                </a:lnTo>
                <a:lnTo>
                  <a:pt x="730" y="2692"/>
                </a:lnTo>
                <a:lnTo>
                  <a:pt x="718" y="2699"/>
                </a:lnTo>
                <a:lnTo>
                  <a:pt x="700" y="2703"/>
                </a:lnTo>
                <a:lnTo>
                  <a:pt x="635" y="2699"/>
                </a:lnTo>
                <a:lnTo>
                  <a:pt x="597" y="2698"/>
                </a:lnTo>
                <a:lnTo>
                  <a:pt x="556" y="2697"/>
                </a:lnTo>
                <a:lnTo>
                  <a:pt x="524" y="2696"/>
                </a:lnTo>
                <a:lnTo>
                  <a:pt x="479" y="2693"/>
                </a:lnTo>
                <a:lnTo>
                  <a:pt x="448" y="2694"/>
                </a:lnTo>
                <a:lnTo>
                  <a:pt x="396" y="2696"/>
                </a:lnTo>
                <a:lnTo>
                  <a:pt x="368" y="2697"/>
                </a:lnTo>
                <a:lnTo>
                  <a:pt x="366" y="2698"/>
                </a:lnTo>
                <a:lnTo>
                  <a:pt x="325" y="2703"/>
                </a:lnTo>
                <a:lnTo>
                  <a:pt x="284" y="2709"/>
                </a:lnTo>
                <a:lnTo>
                  <a:pt x="274" y="2710"/>
                </a:lnTo>
                <a:lnTo>
                  <a:pt x="273" y="2710"/>
                </a:lnTo>
                <a:lnTo>
                  <a:pt x="263" y="2712"/>
                </a:lnTo>
                <a:lnTo>
                  <a:pt x="235" y="2718"/>
                </a:lnTo>
                <a:lnTo>
                  <a:pt x="217" y="2722"/>
                </a:lnTo>
                <a:lnTo>
                  <a:pt x="199" y="2726"/>
                </a:lnTo>
                <a:lnTo>
                  <a:pt x="183" y="2729"/>
                </a:lnTo>
                <a:lnTo>
                  <a:pt x="163" y="2733"/>
                </a:lnTo>
                <a:lnTo>
                  <a:pt x="162" y="2733"/>
                </a:lnTo>
                <a:lnTo>
                  <a:pt x="165" y="2711"/>
                </a:lnTo>
                <a:lnTo>
                  <a:pt x="166" y="2699"/>
                </a:lnTo>
                <a:lnTo>
                  <a:pt x="166" y="2698"/>
                </a:lnTo>
                <a:lnTo>
                  <a:pt x="166" y="2694"/>
                </a:lnTo>
                <a:lnTo>
                  <a:pt x="167" y="2688"/>
                </a:lnTo>
                <a:lnTo>
                  <a:pt x="170" y="2662"/>
                </a:lnTo>
                <a:lnTo>
                  <a:pt x="172" y="2648"/>
                </a:lnTo>
                <a:lnTo>
                  <a:pt x="174" y="2634"/>
                </a:lnTo>
                <a:lnTo>
                  <a:pt x="175" y="2633"/>
                </a:lnTo>
                <a:lnTo>
                  <a:pt x="175" y="2632"/>
                </a:lnTo>
                <a:lnTo>
                  <a:pt x="175" y="2628"/>
                </a:lnTo>
                <a:lnTo>
                  <a:pt x="174" y="2628"/>
                </a:lnTo>
                <a:lnTo>
                  <a:pt x="173" y="2628"/>
                </a:lnTo>
                <a:lnTo>
                  <a:pt x="174" y="2621"/>
                </a:lnTo>
                <a:lnTo>
                  <a:pt x="175" y="2614"/>
                </a:lnTo>
                <a:lnTo>
                  <a:pt x="178" y="2589"/>
                </a:lnTo>
                <a:lnTo>
                  <a:pt x="193" y="2590"/>
                </a:lnTo>
                <a:lnTo>
                  <a:pt x="209" y="2591"/>
                </a:lnTo>
                <a:lnTo>
                  <a:pt x="226" y="2593"/>
                </a:lnTo>
                <a:lnTo>
                  <a:pt x="240" y="2594"/>
                </a:lnTo>
                <a:lnTo>
                  <a:pt x="259" y="2595"/>
                </a:lnTo>
                <a:lnTo>
                  <a:pt x="271" y="2596"/>
                </a:lnTo>
                <a:lnTo>
                  <a:pt x="286" y="2597"/>
                </a:lnTo>
                <a:lnTo>
                  <a:pt x="323" y="2599"/>
                </a:lnTo>
                <a:lnTo>
                  <a:pt x="335" y="2600"/>
                </a:lnTo>
                <a:lnTo>
                  <a:pt x="337" y="2597"/>
                </a:lnTo>
                <a:lnTo>
                  <a:pt x="337" y="2596"/>
                </a:lnTo>
                <a:lnTo>
                  <a:pt x="338" y="2585"/>
                </a:lnTo>
                <a:lnTo>
                  <a:pt x="340" y="2570"/>
                </a:lnTo>
                <a:lnTo>
                  <a:pt x="341" y="2559"/>
                </a:lnTo>
                <a:lnTo>
                  <a:pt x="342" y="2548"/>
                </a:lnTo>
                <a:lnTo>
                  <a:pt x="344" y="2528"/>
                </a:lnTo>
                <a:lnTo>
                  <a:pt x="344" y="2525"/>
                </a:lnTo>
                <a:lnTo>
                  <a:pt x="347" y="2509"/>
                </a:lnTo>
                <a:lnTo>
                  <a:pt x="347" y="2507"/>
                </a:lnTo>
                <a:lnTo>
                  <a:pt x="348" y="2488"/>
                </a:lnTo>
                <a:lnTo>
                  <a:pt x="350" y="2471"/>
                </a:lnTo>
                <a:lnTo>
                  <a:pt x="351" y="2453"/>
                </a:lnTo>
                <a:lnTo>
                  <a:pt x="353" y="2440"/>
                </a:lnTo>
                <a:lnTo>
                  <a:pt x="354" y="2438"/>
                </a:lnTo>
                <a:lnTo>
                  <a:pt x="356" y="2434"/>
                </a:lnTo>
                <a:lnTo>
                  <a:pt x="368" y="2416"/>
                </a:lnTo>
                <a:lnTo>
                  <a:pt x="364" y="2416"/>
                </a:lnTo>
                <a:lnTo>
                  <a:pt x="356" y="2416"/>
                </a:lnTo>
                <a:lnTo>
                  <a:pt x="355" y="2415"/>
                </a:lnTo>
                <a:lnTo>
                  <a:pt x="341" y="2414"/>
                </a:lnTo>
                <a:lnTo>
                  <a:pt x="337" y="2414"/>
                </a:lnTo>
                <a:lnTo>
                  <a:pt x="327" y="2413"/>
                </a:lnTo>
                <a:lnTo>
                  <a:pt x="324" y="2413"/>
                </a:lnTo>
                <a:lnTo>
                  <a:pt x="312" y="2413"/>
                </a:lnTo>
                <a:lnTo>
                  <a:pt x="311" y="2412"/>
                </a:lnTo>
                <a:lnTo>
                  <a:pt x="297" y="2412"/>
                </a:lnTo>
                <a:lnTo>
                  <a:pt x="297" y="2412"/>
                </a:lnTo>
                <a:lnTo>
                  <a:pt x="287" y="2410"/>
                </a:lnTo>
                <a:lnTo>
                  <a:pt x="271" y="2409"/>
                </a:lnTo>
                <a:lnTo>
                  <a:pt x="266" y="2408"/>
                </a:lnTo>
                <a:lnTo>
                  <a:pt x="251" y="2407"/>
                </a:lnTo>
                <a:lnTo>
                  <a:pt x="245" y="2407"/>
                </a:lnTo>
                <a:lnTo>
                  <a:pt x="244" y="2407"/>
                </a:lnTo>
                <a:lnTo>
                  <a:pt x="240" y="2407"/>
                </a:lnTo>
                <a:lnTo>
                  <a:pt x="234" y="2407"/>
                </a:lnTo>
                <a:lnTo>
                  <a:pt x="233" y="2407"/>
                </a:lnTo>
                <a:lnTo>
                  <a:pt x="230" y="2406"/>
                </a:lnTo>
                <a:lnTo>
                  <a:pt x="220" y="2406"/>
                </a:lnTo>
                <a:lnTo>
                  <a:pt x="212" y="2406"/>
                </a:lnTo>
                <a:lnTo>
                  <a:pt x="211" y="2406"/>
                </a:lnTo>
                <a:lnTo>
                  <a:pt x="212" y="2402"/>
                </a:lnTo>
                <a:lnTo>
                  <a:pt x="212" y="2401"/>
                </a:lnTo>
                <a:lnTo>
                  <a:pt x="212" y="2399"/>
                </a:lnTo>
                <a:lnTo>
                  <a:pt x="213" y="2387"/>
                </a:lnTo>
                <a:lnTo>
                  <a:pt x="215" y="2356"/>
                </a:lnTo>
                <a:lnTo>
                  <a:pt x="219" y="2309"/>
                </a:lnTo>
                <a:lnTo>
                  <a:pt x="221" y="2293"/>
                </a:lnTo>
                <a:lnTo>
                  <a:pt x="222" y="2278"/>
                </a:lnTo>
                <a:lnTo>
                  <a:pt x="222" y="2276"/>
                </a:lnTo>
                <a:lnTo>
                  <a:pt x="224" y="2276"/>
                </a:lnTo>
                <a:lnTo>
                  <a:pt x="235" y="2277"/>
                </a:lnTo>
                <a:lnTo>
                  <a:pt x="252" y="2278"/>
                </a:lnTo>
                <a:lnTo>
                  <a:pt x="257" y="2279"/>
                </a:lnTo>
                <a:lnTo>
                  <a:pt x="260" y="2279"/>
                </a:lnTo>
                <a:lnTo>
                  <a:pt x="270" y="2279"/>
                </a:lnTo>
                <a:lnTo>
                  <a:pt x="276" y="2280"/>
                </a:lnTo>
                <a:lnTo>
                  <a:pt x="280" y="2280"/>
                </a:lnTo>
                <a:lnTo>
                  <a:pt x="283" y="2280"/>
                </a:lnTo>
                <a:lnTo>
                  <a:pt x="289" y="2280"/>
                </a:lnTo>
                <a:lnTo>
                  <a:pt x="290" y="2280"/>
                </a:lnTo>
                <a:lnTo>
                  <a:pt x="292" y="2281"/>
                </a:lnTo>
                <a:lnTo>
                  <a:pt x="296" y="2281"/>
                </a:lnTo>
                <a:lnTo>
                  <a:pt x="297" y="2281"/>
                </a:lnTo>
                <a:lnTo>
                  <a:pt x="301" y="2281"/>
                </a:lnTo>
                <a:lnTo>
                  <a:pt x="306" y="2281"/>
                </a:lnTo>
                <a:lnTo>
                  <a:pt x="312" y="2283"/>
                </a:lnTo>
                <a:lnTo>
                  <a:pt x="314" y="2283"/>
                </a:lnTo>
                <a:lnTo>
                  <a:pt x="315" y="2283"/>
                </a:lnTo>
                <a:lnTo>
                  <a:pt x="319" y="2283"/>
                </a:lnTo>
                <a:lnTo>
                  <a:pt x="324" y="2284"/>
                </a:lnTo>
                <a:lnTo>
                  <a:pt x="325" y="2284"/>
                </a:lnTo>
                <a:lnTo>
                  <a:pt x="325" y="2284"/>
                </a:lnTo>
                <a:lnTo>
                  <a:pt x="332" y="2285"/>
                </a:lnTo>
                <a:lnTo>
                  <a:pt x="335" y="2285"/>
                </a:lnTo>
                <a:lnTo>
                  <a:pt x="338" y="2285"/>
                </a:lnTo>
                <a:lnTo>
                  <a:pt x="344" y="2285"/>
                </a:lnTo>
                <a:lnTo>
                  <a:pt x="351" y="2286"/>
                </a:lnTo>
                <a:lnTo>
                  <a:pt x="353" y="2286"/>
                </a:lnTo>
                <a:lnTo>
                  <a:pt x="356" y="2286"/>
                </a:lnTo>
                <a:lnTo>
                  <a:pt x="361" y="2287"/>
                </a:lnTo>
                <a:lnTo>
                  <a:pt x="363" y="2287"/>
                </a:lnTo>
                <a:lnTo>
                  <a:pt x="369" y="2287"/>
                </a:lnTo>
                <a:lnTo>
                  <a:pt x="377" y="2289"/>
                </a:lnTo>
                <a:lnTo>
                  <a:pt x="380" y="2289"/>
                </a:lnTo>
                <a:lnTo>
                  <a:pt x="383" y="2289"/>
                </a:lnTo>
                <a:lnTo>
                  <a:pt x="383" y="2287"/>
                </a:lnTo>
                <a:lnTo>
                  <a:pt x="384" y="2272"/>
                </a:lnTo>
                <a:lnTo>
                  <a:pt x="386" y="2268"/>
                </a:lnTo>
                <a:lnTo>
                  <a:pt x="386" y="2264"/>
                </a:lnTo>
                <a:lnTo>
                  <a:pt x="386" y="2257"/>
                </a:lnTo>
                <a:lnTo>
                  <a:pt x="387" y="2252"/>
                </a:lnTo>
                <a:lnTo>
                  <a:pt x="387" y="2250"/>
                </a:lnTo>
                <a:lnTo>
                  <a:pt x="387" y="2245"/>
                </a:lnTo>
                <a:lnTo>
                  <a:pt x="387" y="2244"/>
                </a:lnTo>
                <a:lnTo>
                  <a:pt x="388" y="2240"/>
                </a:lnTo>
                <a:lnTo>
                  <a:pt x="388" y="2232"/>
                </a:lnTo>
                <a:lnTo>
                  <a:pt x="389" y="2220"/>
                </a:lnTo>
                <a:lnTo>
                  <a:pt x="396" y="2221"/>
                </a:lnTo>
                <a:lnTo>
                  <a:pt x="396" y="2211"/>
                </a:lnTo>
                <a:lnTo>
                  <a:pt x="396" y="2202"/>
                </a:lnTo>
                <a:lnTo>
                  <a:pt x="396" y="2194"/>
                </a:lnTo>
                <a:lnTo>
                  <a:pt x="396" y="2186"/>
                </a:lnTo>
                <a:lnTo>
                  <a:pt x="396" y="2177"/>
                </a:lnTo>
                <a:lnTo>
                  <a:pt x="396" y="2169"/>
                </a:lnTo>
                <a:lnTo>
                  <a:pt x="397" y="2158"/>
                </a:lnTo>
                <a:lnTo>
                  <a:pt x="397" y="2149"/>
                </a:lnTo>
                <a:lnTo>
                  <a:pt x="397" y="2142"/>
                </a:lnTo>
                <a:lnTo>
                  <a:pt x="397" y="2134"/>
                </a:lnTo>
                <a:lnTo>
                  <a:pt x="397" y="2124"/>
                </a:lnTo>
                <a:lnTo>
                  <a:pt x="396" y="2125"/>
                </a:lnTo>
                <a:lnTo>
                  <a:pt x="396" y="2110"/>
                </a:lnTo>
                <a:lnTo>
                  <a:pt x="395" y="2093"/>
                </a:lnTo>
                <a:lnTo>
                  <a:pt x="395" y="2083"/>
                </a:lnTo>
                <a:lnTo>
                  <a:pt x="395" y="2074"/>
                </a:lnTo>
                <a:lnTo>
                  <a:pt x="370" y="2085"/>
                </a:lnTo>
                <a:lnTo>
                  <a:pt x="361" y="2090"/>
                </a:lnTo>
                <a:lnTo>
                  <a:pt x="342" y="2097"/>
                </a:lnTo>
                <a:lnTo>
                  <a:pt x="312" y="2114"/>
                </a:lnTo>
                <a:lnTo>
                  <a:pt x="311" y="2115"/>
                </a:lnTo>
                <a:lnTo>
                  <a:pt x="315" y="2060"/>
                </a:lnTo>
                <a:lnTo>
                  <a:pt x="310" y="2059"/>
                </a:lnTo>
                <a:lnTo>
                  <a:pt x="309" y="2059"/>
                </a:lnTo>
                <a:lnTo>
                  <a:pt x="309" y="2052"/>
                </a:lnTo>
                <a:lnTo>
                  <a:pt x="309" y="2050"/>
                </a:lnTo>
                <a:lnTo>
                  <a:pt x="304" y="2050"/>
                </a:lnTo>
                <a:lnTo>
                  <a:pt x="302" y="2050"/>
                </a:lnTo>
                <a:lnTo>
                  <a:pt x="303" y="2034"/>
                </a:lnTo>
                <a:lnTo>
                  <a:pt x="304" y="2025"/>
                </a:lnTo>
                <a:lnTo>
                  <a:pt x="305" y="2012"/>
                </a:lnTo>
                <a:lnTo>
                  <a:pt x="308" y="1998"/>
                </a:lnTo>
                <a:lnTo>
                  <a:pt x="273" y="1999"/>
                </a:lnTo>
                <a:lnTo>
                  <a:pt x="272" y="2000"/>
                </a:lnTo>
                <a:lnTo>
                  <a:pt x="271" y="2000"/>
                </a:lnTo>
                <a:lnTo>
                  <a:pt x="270" y="2001"/>
                </a:lnTo>
                <a:lnTo>
                  <a:pt x="244" y="2002"/>
                </a:lnTo>
                <a:lnTo>
                  <a:pt x="243" y="2002"/>
                </a:lnTo>
                <a:lnTo>
                  <a:pt x="240" y="2006"/>
                </a:lnTo>
                <a:lnTo>
                  <a:pt x="239" y="2006"/>
                </a:lnTo>
                <a:lnTo>
                  <a:pt x="234" y="2009"/>
                </a:lnTo>
                <a:lnTo>
                  <a:pt x="230" y="2015"/>
                </a:lnTo>
                <a:lnTo>
                  <a:pt x="227" y="2018"/>
                </a:lnTo>
                <a:lnTo>
                  <a:pt x="214" y="2024"/>
                </a:lnTo>
                <a:lnTo>
                  <a:pt x="168" y="2041"/>
                </a:lnTo>
                <a:lnTo>
                  <a:pt x="167" y="2041"/>
                </a:lnTo>
                <a:lnTo>
                  <a:pt x="165" y="2043"/>
                </a:lnTo>
                <a:lnTo>
                  <a:pt x="163" y="2038"/>
                </a:lnTo>
                <a:lnTo>
                  <a:pt x="160" y="2031"/>
                </a:lnTo>
                <a:lnTo>
                  <a:pt x="134" y="2043"/>
                </a:lnTo>
                <a:lnTo>
                  <a:pt x="134" y="2048"/>
                </a:lnTo>
                <a:lnTo>
                  <a:pt x="133" y="2061"/>
                </a:lnTo>
                <a:lnTo>
                  <a:pt x="133" y="2073"/>
                </a:lnTo>
                <a:lnTo>
                  <a:pt x="131" y="2085"/>
                </a:lnTo>
                <a:lnTo>
                  <a:pt x="131" y="2090"/>
                </a:lnTo>
                <a:lnTo>
                  <a:pt x="131" y="2096"/>
                </a:lnTo>
                <a:lnTo>
                  <a:pt x="130" y="2106"/>
                </a:lnTo>
                <a:lnTo>
                  <a:pt x="130" y="2112"/>
                </a:lnTo>
                <a:lnTo>
                  <a:pt x="130" y="2114"/>
                </a:lnTo>
                <a:lnTo>
                  <a:pt x="130" y="2117"/>
                </a:lnTo>
                <a:lnTo>
                  <a:pt x="130" y="2123"/>
                </a:lnTo>
                <a:lnTo>
                  <a:pt x="129" y="2129"/>
                </a:lnTo>
                <a:lnTo>
                  <a:pt x="129" y="2135"/>
                </a:lnTo>
                <a:lnTo>
                  <a:pt x="129" y="2141"/>
                </a:lnTo>
                <a:lnTo>
                  <a:pt x="129" y="2142"/>
                </a:lnTo>
                <a:lnTo>
                  <a:pt x="128" y="2155"/>
                </a:lnTo>
                <a:lnTo>
                  <a:pt x="128" y="2169"/>
                </a:lnTo>
                <a:lnTo>
                  <a:pt x="127" y="2190"/>
                </a:lnTo>
                <a:lnTo>
                  <a:pt x="127" y="2196"/>
                </a:lnTo>
                <a:lnTo>
                  <a:pt x="78" y="2212"/>
                </a:lnTo>
                <a:lnTo>
                  <a:pt x="75" y="2196"/>
                </a:lnTo>
                <a:lnTo>
                  <a:pt x="73" y="2193"/>
                </a:lnTo>
                <a:lnTo>
                  <a:pt x="72" y="2188"/>
                </a:lnTo>
                <a:lnTo>
                  <a:pt x="64" y="2189"/>
                </a:lnTo>
                <a:lnTo>
                  <a:pt x="63" y="2189"/>
                </a:lnTo>
                <a:lnTo>
                  <a:pt x="64" y="2169"/>
                </a:lnTo>
                <a:lnTo>
                  <a:pt x="65" y="2142"/>
                </a:lnTo>
                <a:lnTo>
                  <a:pt x="64" y="2060"/>
                </a:lnTo>
                <a:lnTo>
                  <a:pt x="64" y="1908"/>
                </a:lnTo>
                <a:lnTo>
                  <a:pt x="63" y="1882"/>
                </a:lnTo>
                <a:lnTo>
                  <a:pt x="0" y="1878"/>
                </a:lnTo>
                <a:lnTo>
                  <a:pt x="0" y="1873"/>
                </a:lnTo>
                <a:lnTo>
                  <a:pt x="1" y="1850"/>
                </a:lnTo>
                <a:lnTo>
                  <a:pt x="13" y="1846"/>
                </a:lnTo>
                <a:lnTo>
                  <a:pt x="16" y="1731"/>
                </a:lnTo>
                <a:lnTo>
                  <a:pt x="17" y="1715"/>
                </a:lnTo>
                <a:lnTo>
                  <a:pt x="56" y="1708"/>
                </a:lnTo>
                <a:lnTo>
                  <a:pt x="69" y="1703"/>
                </a:lnTo>
                <a:lnTo>
                  <a:pt x="92" y="1694"/>
                </a:lnTo>
                <a:lnTo>
                  <a:pt x="97" y="1692"/>
                </a:lnTo>
                <a:lnTo>
                  <a:pt x="127" y="1691"/>
                </a:lnTo>
                <a:lnTo>
                  <a:pt x="134" y="1691"/>
                </a:lnTo>
                <a:lnTo>
                  <a:pt x="140" y="1698"/>
                </a:lnTo>
                <a:lnTo>
                  <a:pt x="146" y="1707"/>
                </a:lnTo>
                <a:lnTo>
                  <a:pt x="148" y="1714"/>
                </a:lnTo>
                <a:lnTo>
                  <a:pt x="152" y="1718"/>
                </a:lnTo>
                <a:lnTo>
                  <a:pt x="157" y="1724"/>
                </a:lnTo>
                <a:lnTo>
                  <a:pt x="161" y="1726"/>
                </a:lnTo>
                <a:lnTo>
                  <a:pt x="174" y="1723"/>
                </a:lnTo>
                <a:lnTo>
                  <a:pt x="195" y="1718"/>
                </a:lnTo>
                <a:lnTo>
                  <a:pt x="212" y="1716"/>
                </a:lnTo>
                <a:lnTo>
                  <a:pt x="237" y="1712"/>
                </a:lnTo>
                <a:lnTo>
                  <a:pt x="266" y="1705"/>
                </a:lnTo>
                <a:lnTo>
                  <a:pt x="285" y="1703"/>
                </a:lnTo>
                <a:lnTo>
                  <a:pt x="306" y="1698"/>
                </a:lnTo>
                <a:lnTo>
                  <a:pt x="439" y="1672"/>
                </a:lnTo>
                <a:lnTo>
                  <a:pt x="426" y="1573"/>
                </a:lnTo>
                <a:lnTo>
                  <a:pt x="413" y="1573"/>
                </a:lnTo>
                <a:lnTo>
                  <a:pt x="410" y="1573"/>
                </a:lnTo>
                <a:lnTo>
                  <a:pt x="408" y="1568"/>
                </a:lnTo>
                <a:lnTo>
                  <a:pt x="371" y="1518"/>
                </a:lnTo>
                <a:lnTo>
                  <a:pt x="367" y="1498"/>
                </a:lnTo>
                <a:lnTo>
                  <a:pt x="357" y="1484"/>
                </a:lnTo>
                <a:lnTo>
                  <a:pt x="354" y="1478"/>
                </a:lnTo>
                <a:lnTo>
                  <a:pt x="413" y="1491"/>
                </a:lnTo>
                <a:lnTo>
                  <a:pt x="414" y="1491"/>
                </a:lnTo>
                <a:lnTo>
                  <a:pt x="464" y="1459"/>
                </a:lnTo>
                <a:lnTo>
                  <a:pt x="467" y="1457"/>
                </a:lnTo>
                <a:lnTo>
                  <a:pt x="492" y="1449"/>
                </a:lnTo>
                <a:lnTo>
                  <a:pt x="505" y="1435"/>
                </a:lnTo>
                <a:lnTo>
                  <a:pt x="519" y="1419"/>
                </a:lnTo>
                <a:lnTo>
                  <a:pt x="522" y="1407"/>
                </a:lnTo>
                <a:lnTo>
                  <a:pt x="523" y="1392"/>
                </a:lnTo>
                <a:lnTo>
                  <a:pt x="523" y="1391"/>
                </a:lnTo>
                <a:lnTo>
                  <a:pt x="603" y="1391"/>
                </a:lnTo>
                <a:lnTo>
                  <a:pt x="606" y="1391"/>
                </a:lnTo>
                <a:lnTo>
                  <a:pt x="608" y="1361"/>
                </a:lnTo>
                <a:lnTo>
                  <a:pt x="660" y="1375"/>
                </a:lnTo>
                <a:lnTo>
                  <a:pt x="662" y="1355"/>
                </a:lnTo>
                <a:lnTo>
                  <a:pt x="666" y="1294"/>
                </a:lnTo>
                <a:lnTo>
                  <a:pt x="677" y="1268"/>
                </a:lnTo>
                <a:lnTo>
                  <a:pt x="678" y="1269"/>
                </a:lnTo>
                <a:lnTo>
                  <a:pt x="684" y="1276"/>
                </a:lnTo>
                <a:lnTo>
                  <a:pt x="684" y="1278"/>
                </a:lnTo>
                <a:lnTo>
                  <a:pt x="681" y="1294"/>
                </a:lnTo>
                <a:lnTo>
                  <a:pt x="679" y="1308"/>
                </a:lnTo>
                <a:lnTo>
                  <a:pt x="679" y="1310"/>
                </a:lnTo>
                <a:lnTo>
                  <a:pt x="679" y="1311"/>
                </a:lnTo>
                <a:lnTo>
                  <a:pt x="695" y="1316"/>
                </a:lnTo>
                <a:lnTo>
                  <a:pt x="697" y="1306"/>
                </a:lnTo>
                <a:lnTo>
                  <a:pt x="704" y="1309"/>
                </a:lnTo>
                <a:lnTo>
                  <a:pt x="708" y="1311"/>
                </a:lnTo>
                <a:lnTo>
                  <a:pt x="706" y="1328"/>
                </a:lnTo>
                <a:lnTo>
                  <a:pt x="699" y="1387"/>
                </a:lnTo>
                <a:lnTo>
                  <a:pt x="681" y="1381"/>
                </a:lnTo>
                <a:lnTo>
                  <a:pt x="674" y="1419"/>
                </a:lnTo>
                <a:lnTo>
                  <a:pt x="671" y="1432"/>
                </a:lnTo>
                <a:lnTo>
                  <a:pt x="669" y="1443"/>
                </a:lnTo>
                <a:lnTo>
                  <a:pt x="669" y="1444"/>
                </a:lnTo>
                <a:lnTo>
                  <a:pt x="675" y="1444"/>
                </a:lnTo>
                <a:lnTo>
                  <a:pt x="678" y="1445"/>
                </a:lnTo>
                <a:lnTo>
                  <a:pt x="690" y="1446"/>
                </a:lnTo>
                <a:lnTo>
                  <a:pt x="711" y="1448"/>
                </a:lnTo>
                <a:lnTo>
                  <a:pt x="723" y="1449"/>
                </a:lnTo>
                <a:lnTo>
                  <a:pt x="757" y="1452"/>
                </a:lnTo>
                <a:lnTo>
                  <a:pt x="762" y="1453"/>
                </a:lnTo>
                <a:lnTo>
                  <a:pt x="809" y="1466"/>
                </a:lnTo>
                <a:lnTo>
                  <a:pt x="815" y="1468"/>
                </a:lnTo>
                <a:lnTo>
                  <a:pt x="822" y="1469"/>
                </a:lnTo>
                <a:lnTo>
                  <a:pt x="831" y="1431"/>
                </a:lnTo>
                <a:lnTo>
                  <a:pt x="848" y="1369"/>
                </a:lnTo>
                <a:lnTo>
                  <a:pt x="853" y="1356"/>
                </a:lnTo>
                <a:lnTo>
                  <a:pt x="854" y="1351"/>
                </a:lnTo>
                <a:lnTo>
                  <a:pt x="853" y="1347"/>
                </a:lnTo>
                <a:lnTo>
                  <a:pt x="852" y="1348"/>
                </a:lnTo>
                <a:lnTo>
                  <a:pt x="850" y="1348"/>
                </a:lnTo>
                <a:lnTo>
                  <a:pt x="835" y="1343"/>
                </a:lnTo>
                <a:lnTo>
                  <a:pt x="812" y="1334"/>
                </a:lnTo>
                <a:lnTo>
                  <a:pt x="808" y="1332"/>
                </a:lnTo>
                <a:lnTo>
                  <a:pt x="789" y="1321"/>
                </a:lnTo>
                <a:lnTo>
                  <a:pt x="773" y="1317"/>
                </a:lnTo>
                <a:lnTo>
                  <a:pt x="773" y="1303"/>
                </a:lnTo>
                <a:lnTo>
                  <a:pt x="773" y="1290"/>
                </a:lnTo>
                <a:lnTo>
                  <a:pt x="775" y="1269"/>
                </a:lnTo>
                <a:lnTo>
                  <a:pt x="775" y="1256"/>
                </a:lnTo>
                <a:lnTo>
                  <a:pt x="775" y="1255"/>
                </a:lnTo>
                <a:lnTo>
                  <a:pt x="775" y="1241"/>
                </a:lnTo>
                <a:lnTo>
                  <a:pt x="776" y="1239"/>
                </a:lnTo>
                <a:lnTo>
                  <a:pt x="788" y="1229"/>
                </a:lnTo>
                <a:lnTo>
                  <a:pt x="788" y="1249"/>
                </a:lnTo>
                <a:lnTo>
                  <a:pt x="783" y="1250"/>
                </a:lnTo>
                <a:lnTo>
                  <a:pt x="788" y="1252"/>
                </a:lnTo>
                <a:lnTo>
                  <a:pt x="799" y="1252"/>
                </a:lnTo>
                <a:lnTo>
                  <a:pt x="804" y="1254"/>
                </a:lnTo>
                <a:lnTo>
                  <a:pt x="815" y="1255"/>
                </a:lnTo>
                <a:lnTo>
                  <a:pt x="820" y="1252"/>
                </a:lnTo>
                <a:lnTo>
                  <a:pt x="821" y="1229"/>
                </a:lnTo>
                <a:lnTo>
                  <a:pt x="821" y="1226"/>
                </a:lnTo>
                <a:lnTo>
                  <a:pt x="821" y="1211"/>
                </a:lnTo>
                <a:lnTo>
                  <a:pt x="821" y="1207"/>
                </a:lnTo>
                <a:lnTo>
                  <a:pt x="824" y="1192"/>
                </a:lnTo>
                <a:lnTo>
                  <a:pt x="824" y="1185"/>
                </a:lnTo>
                <a:lnTo>
                  <a:pt x="825" y="1175"/>
                </a:lnTo>
                <a:lnTo>
                  <a:pt x="825" y="1168"/>
                </a:lnTo>
                <a:lnTo>
                  <a:pt x="828" y="1162"/>
                </a:lnTo>
                <a:lnTo>
                  <a:pt x="831" y="1153"/>
                </a:lnTo>
                <a:lnTo>
                  <a:pt x="835" y="1145"/>
                </a:lnTo>
                <a:lnTo>
                  <a:pt x="837" y="1133"/>
                </a:lnTo>
                <a:lnTo>
                  <a:pt x="841" y="1125"/>
                </a:lnTo>
                <a:lnTo>
                  <a:pt x="844" y="1125"/>
                </a:lnTo>
                <a:lnTo>
                  <a:pt x="848" y="1125"/>
                </a:lnTo>
                <a:lnTo>
                  <a:pt x="857" y="1125"/>
                </a:lnTo>
                <a:lnTo>
                  <a:pt x="869" y="1123"/>
                </a:lnTo>
                <a:lnTo>
                  <a:pt x="870" y="1130"/>
                </a:lnTo>
                <a:lnTo>
                  <a:pt x="873" y="1136"/>
                </a:lnTo>
                <a:lnTo>
                  <a:pt x="875" y="1136"/>
                </a:lnTo>
                <a:lnTo>
                  <a:pt x="885" y="1157"/>
                </a:lnTo>
                <a:lnTo>
                  <a:pt x="888" y="1164"/>
                </a:lnTo>
                <a:lnTo>
                  <a:pt x="892" y="1173"/>
                </a:lnTo>
                <a:lnTo>
                  <a:pt x="893" y="1175"/>
                </a:lnTo>
                <a:lnTo>
                  <a:pt x="895" y="1174"/>
                </a:lnTo>
                <a:lnTo>
                  <a:pt x="907" y="1162"/>
                </a:lnTo>
                <a:lnTo>
                  <a:pt x="913" y="1153"/>
                </a:lnTo>
                <a:lnTo>
                  <a:pt x="915" y="1154"/>
                </a:lnTo>
                <a:lnTo>
                  <a:pt x="920" y="1146"/>
                </a:lnTo>
                <a:lnTo>
                  <a:pt x="921" y="1145"/>
                </a:lnTo>
                <a:lnTo>
                  <a:pt x="922" y="1141"/>
                </a:lnTo>
                <a:lnTo>
                  <a:pt x="922" y="1140"/>
                </a:lnTo>
                <a:lnTo>
                  <a:pt x="927" y="1133"/>
                </a:lnTo>
                <a:lnTo>
                  <a:pt x="931" y="1126"/>
                </a:lnTo>
                <a:lnTo>
                  <a:pt x="932" y="1123"/>
                </a:lnTo>
                <a:lnTo>
                  <a:pt x="934" y="1117"/>
                </a:lnTo>
                <a:lnTo>
                  <a:pt x="938" y="1110"/>
                </a:lnTo>
                <a:lnTo>
                  <a:pt x="939" y="1106"/>
                </a:lnTo>
                <a:lnTo>
                  <a:pt x="940" y="1104"/>
                </a:lnTo>
                <a:lnTo>
                  <a:pt x="943" y="1090"/>
                </a:lnTo>
                <a:lnTo>
                  <a:pt x="945" y="1077"/>
                </a:lnTo>
                <a:lnTo>
                  <a:pt x="945" y="1076"/>
                </a:lnTo>
                <a:lnTo>
                  <a:pt x="945" y="1073"/>
                </a:lnTo>
                <a:lnTo>
                  <a:pt x="953" y="1068"/>
                </a:lnTo>
                <a:lnTo>
                  <a:pt x="956" y="1067"/>
                </a:lnTo>
                <a:lnTo>
                  <a:pt x="964" y="1062"/>
                </a:lnTo>
                <a:lnTo>
                  <a:pt x="970" y="1061"/>
                </a:lnTo>
                <a:lnTo>
                  <a:pt x="971" y="1061"/>
                </a:lnTo>
                <a:lnTo>
                  <a:pt x="984" y="1056"/>
                </a:lnTo>
                <a:lnTo>
                  <a:pt x="1005" y="1050"/>
                </a:lnTo>
                <a:lnTo>
                  <a:pt x="1012" y="1048"/>
                </a:lnTo>
                <a:lnTo>
                  <a:pt x="1012" y="1035"/>
                </a:lnTo>
                <a:lnTo>
                  <a:pt x="1012" y="1032"/>
                </a:lnTo>
                <a:lnTo>
                  <a:pt x="1019" y="1032"/>
                </a:lnTo>
                <a:lnTo>
                  <a:pt x="1019" y="1031"/>
                </a:lnTo>
                <a:lnTo>
                  <a:pt x="1025" y="1029"/>
                </a:lnTo>
                <a:lnTo>
                  <a:pt x="1028" y="1028"/>
                </a:lnTo>
                <a:lnTo>
                  <a:pt x="1028" y="1026"/>
                </a:lnTo>
                <a:lnTo>
                  <a:pt x="1025" y="1025"/>
                </a:lnTo>
                <a:lnTo>
                  <a:pt x="1003" y="1003"/>
                </a:lnTo>
                <a:lnTo>
                  <a:pt x="1002" y="1003"/>
                </a:lnTo>
                <a:lnTo>
                  <a:pt x="1015" y="1000"/>
                </a:lnTo>
                <a:lnTo>
                  <a:pt x="1013" y="1000"/>
                </a:lnTo>
                <a:lnTo>
                  <a:pt x="1012" y="1000"/>
                </a:lnTo>
                <a:lnTo>
                  <a:pt x="1013" y="999"/>
                </a:lnTo>
                <a:lnTo>
                  <a:pt x="1013" y="998"/>
                </a:lnTo>
                <a:lnTo>
                  <a:pt x="1031" y="980"/>
                </a:lnTo>
                <a:lnTo>
                  <a:pt x="1035" y="976"/>
                </a:lnTo>
                <a:lnTo>
                  <a:pt x="1032" y="980"/>
                </a:lnTo>
                <a:lnTo>
                  <a:pt x="1019" y="993"/>
                </a:lnTo>
                <a:lnTo>
                  <a:pt x="1032" y="980"/>
                </a:lnTo>
                <a:lnTo>
                  <a:pt x="1035" y="977"/>
                </a:lnTo>
                <a:lnTo>
                  <a:pt x="1042" y="980"/>
                </a:lnTo>
                <a:lnTo>
                  <a:pt x="1043" y="981"/>
                </a:lnTo>
                <a:lnTo>
                  <a:pt x="1050" y="987"/>
                </a:lnTo>
                <a:lnTo>
                  <a:pt x="1055" y="989"/>
                </a:lnTo>
                <a:lnTo>
                  <a:pt x="1061" y="992"/>
                </a:lnTo>
                <a:lnTo>
                  <a:pt x="1064" y="993"/>
                </a:lnTo>
                <a:lnTo>
                  <a:pt x="1084" y="1004"/>
                </a:lnTo>
                <a:lnTo>
                  <a:pt x="1086" y="1005"/>
                </a:lnTo>
                <a:lnTo>
                  <a:pt x="1089" y="1006"/>
                </a:lnTo>
                <a:lnTo>
                  <a:pt x="1090" y="1007"/>
                </a:lnTo>
                <a:lnTo>
                  <a:pt x="1101" y="1015"/>
                </a:lnTo>
                <a:lnTo>
                  <a:pt x="1118" y="1023"/>
                </a:lnTo>
                <a:lnTo>
                  <a:pt x="1125" y="1028"/>
                </a:lnTo>
                <a:lnTo>
                  <a:pt x="1127" y="1030"/>
                </a:lnTo>
                <a:lnTo>
                  <a:pt x="1129" y="1026"/>
                </a:lnTo>
                <a:lnTo>
                  <a:pt x="1131" y="1025"/>
                </a:lnTo>
                <a:lnTo>
                  <a:pt x="1129" y="1023"/>
                </a:lnTo>
                <a:lnTo>
                  <a:pt x="1131" y="1018"/>
                </a:lnTo>
                <a:lnTo>
                  <a:pt x="1140" y="1022"/>
                </a:lnTo>
                <a:lnTo>
                  <a:pt x="1153" y="1022"/>
                </a:lnTo>
                <a:lnTo>
                  <a:pt x="1153" y="1024"/>
                </a:lnTo>
                <a:lnTo>
                  <a:pt x="1159" y="1023"/>
                </a:lnTo>
                <a:lnTo>
                  <a:pt x="1159" y="1022"/>
                </a:lnTo>
                <a:lnTo>
                  <a:pt x="1175" y="1022"/>
                </a:lnTo>
                <a:lnTo>
                  <a:pt x="1175" y="1023"/>
                </a:lnTo>
                <a:lnTo>
                  <a:pt x="1180" y="1022"/>
                </a:lnTo>
                <a:lnTo>
                  <a:pt x="1181" y="1022"/>
                </a:lnTo>
                <a:lnTo>
                  <a:pt x="1180" y="1025"/>
                </a:lnTo>
                <a:lnTo>
                  <a:pt x="1180" y="1028"/>
                </a:lnTo>
                <a:lnTo>
                  <a:pt x="1167" y="1049"/>
                </a:lnTo>
                <a:lnTo>
                  <a:pt x="1166" y="1050"/>
                </a:lnTo>
                <a:lnTo>
                  <a:pt x="1193" y="1070"/>
                </a:lnTo>
                <a:lnTo>
                  <a:pt x="1196" y="1070"/>
                </a:lnTo>
                <a:lnTo>
                  <a:pt x="1225" y="1029"/>
                </a:lnTo>
                <a:lnTo>
                  <a:pt x="1229" y="1025"/>
                </a:lnTo>
                <a:lnTo>
                  <a:pt x="1228" y="1024"/>
                </a:lnTo>
                <a:lnTo>
                  <a:pt x="1250" y="997"/>
                </a:lnTo>
                <a:lnTo>
                  <a:pt x="1252" y="998"/>
                </a:lnTo>
                <a:lnTo>
                  <a:pt x="1256" y="993"/>
                </a:lnTo>
                <a:lnTo>
                  <a:pt x="1254" y="992"/>
                </a:lnTo>
                <a:lnTo>
                  <a:pt x="1255" y="991"/>
                </a:lnTo>
                <a:lnTo>
                  <a:pt x="1215" y="964"/>
                </a:lnTo>
                <a:lnTo>
                  <a:pt x="1213" y="963"/>
                </a:lnTo>
                <a:lnTo>
                  <a:pt x="1207" y="958"/>
                </a:lnTo>
                <a:lnTo>
                  <a:pt x="1197" y="946"/>
                </a:lnTo>
                <a:lnTo>
                  <a:pt x="1196" y="946"/>
                </a:lnTo>
                <a:lnTo>
                  <a:pt x="1162" y="914"/>
                </a:lnTo>
                <a:lnTo>
                  <a:pt x="1139" y="889"/>
                </a:lnTo>
                <a:lnTo>
                  <a:pt x="1128" y="882"/>
                </a:lnTo>
                <a:lnTo>
                  <a:pt x="1120" y="877"/>
                </a:lnTo>
                <a:lnTo>
                  <a:pt x="1119" y="876"/>
                </a:lnTo>
                <a:lnTo>
                  <a:pt x="1107" y="881"/>
                </a:lnTo>
                <a:lnTo>
                  <a:pt x="1092" y="871"/>
                </a:lnTo>
                <a:lnTo>
                  <a:pt x="1068" y="864"/>
                </a:lnTo>
                <a:lnTo>
                  <a:pt x="1066" y="855"/>
                </a:lnTo>
                <a:lnTo>
                  <a:pt x="1063" y="845"/>
                </a:lnTo>
                <a:lnTo>
                  <a:pt x="1057" y="831"/>
                </a:lnTo>
                <a:lnTo>
                  <a:pt x="1050" y="821"/>
                </a:lnTo>
                <a:lnTo>
                  <a:pt x="1042" y="811"/>
                </a:lnTo>
                <a:lnTo>
                  <a:pt x="1031" y="804"/>
                </a:lnTo>
                <a:lnTo>
                  <a:pt x="1008" y="786"/>
                </a:lnTo>
                <a:lnTo>
                  <a:pt x="992" y="776"/>
                </a:lnTo>
                <a:lnTo>
                  <a:pt x="984" y="764"/>
                </a:lnTo>
                <a:lnTo>
                  <a:pt x="973" y="756"/>
                </a:lnTo>
                <a:lnTo>
                  <a:pt x="960" y="750"/>
                </a:lnTo>
                <a:lnTo>
                  <a:pt x="943" y="740"/>
                </a:lnTo>
                <a:lnTo>
                  <a:pt x="919" y="720"/>
                </a:lnTo>
                <a:lnTo>
                  <a:pt x="902" y="701"/>
                </a:lnTo>
                <a:lnTo>
                  <a:pt x="893" y="685"/>
                </a:lnTo>
                <a:lnTo>
                  <a:pt x="883" y="667"/>
                </a:lnTo>
                <a:lnTo>
                  <a:pt x="862" y="635"/>
                </a:lnTo>
                <a:lnTo>
                  <a:pt x="870" y="585"/>
                </a:lnTo>
                <a:lnTo>
                  <a:pt x="872" y="577"/>
                </a:lnTo>
                <a:lnTo>
                  <a:pt x="876" y="580"/>
                </a:lnTo>
                <a:lnTo>
                  <a:pt x="892" y="588"/>
                </a:lnTo>
                <a:lnTo>
                  <a:pt x="900" y="588"/>
                </a:lnTo>
                <a:lnTo>
                  <a:pt x="918" y="586"/>
                </a:lnTo>
                <a:lnTo>
                  <a:pt x="926" y="589"/>
                </a:lnTo>
                <a:lnTo>
                  <a:pt x="928" y="586"/>
                </a:lnTo>
                <a:lnTo>
                  <a:pt x="932" y="583"/>
                </a:lnTo>
                <a:lnTo>
                  <a:pt x="933" y="582"/>
                </a:lnTo>
                <a:lnTo>
                  <a:pt x="934" y="582"/>
                </a:lnTo>
                <a:lnTo>
                  <a:pt x="935" y="582"/>
                </a:lnTo>
                <a:lnTo>
                  <a:pt x="938" y="580"/>
                </a:lnTo>
                <a:lnTo>
                  <a:pt x="939" y="582"/>
                </a:lnTo>
                <a:lnTo>
                  <a:pt x="945" y="583"/>
                </a:lnTo>
                <a:lnTo>
                  <a:pt x="950" y="586"/>
                </a:lnTo>
                <a:lnTo>
                  <a:pt x="961" y="591"/>
                </a:lnTo>
                <a:lnTo>
                  <a:pt x="970" y="596"/>
                </a:lnTo>
                <a:lnTo>
                  <a:pt x="973" y="598"/>
                </a:lnTo>
                <a:lnTo>
                  <a:pt x="987" y="608"/>
                </a:lnTo>
                <a:lnTo>
                  <a:pt x="991" y="610"/>
                </a:lnTo>
                <a:lnTo>
                  <a:pt x="993" y="609"/>
                </a:lnTo>
                <a:lnTo>
                  <a:pt x="991" y="606"/>
                </a:lnTo>
                <a:lnTo>
                  <a:pt x="1006" y="608"/>
                </a:lnTo>
                <a:lnTo>
                  <a:pt x="1011" y="614"/>
                </a:lnTo>
                <a:lnTo>
                  <a:pt x="1013" y="617"/>
                </a:lnTo>
                <a:lnTo>
                  <a:pt x="1012" y="617"/>
                </a:lnTo>
                <a:lnTo>
                  <a:pt x="1013" y="618"/>
                </a:lnTo>
                <a:lnTo>
                  <a:pt x="1012" y="621"/>
                </a:lnTo>
                <a:lnTo>
                  <a:pt x="1018" y="629"/>
                </a:lnTo>
                <a:lnTo>
                  <a:pt x="1026" y="638"/>
                </a:lnTo>
                <a:lnTo>
                  <a:pt x="1030" y="644"/>
                </a:lnTo>
                <a:lnTo>
                  <a:pt x="1032" y="651"/>
                </a:lnTo>
                <a:lnTo>
                  <a:pt x="1037" y="667"/>
                </a:lnTo>
                <a:lnTo>
                  <a:pt x="1049" y="698"/>
                </a:lnTo>
                <a:lnTo>
                  <a:pt x="1060" y="719"/>
                </a:lnTo>
                <a:lnTo>
                  <a:pt x="1068" y="728"/>
                </a:lnTo>
                <a:lnTo>
                  <a:pt x="1080" y="753"/>
                </a:lnTo>
                <a:lnTo>
                  <a:pt x="1081" y="754"/>
                </a:lnTo>
                <a:lnTo>
                  <a:pt x="1086" y="771"/>
                </a:lnTo>
                <a:lnTo>
                  <a:pt x="1092" y="790"/>
                </a:lnTo>
                <a:lnTo>
                  <a:pt x="1095" y="808"/>
                </a:lnTo>
                <a:lnTo>
                  <a:pt x="1095" y="810"/>
                </a:lnTo>
                <a:lnTo>
                  <a:pt x="1097" y="832"/>
                </a:lnTo>
                <a:lnTo>
                  <a:pt x="1102" y="836"/>
                </a:lnTo>
                <a:lnTo>
                  <a:pt x="1102" y="834"/>
                </a:lnTo>
                <a:lnTo>
                  <a:pt x="1100" y="828"/>
                </a:lnTo>
                <a:lnTo>
                  <a:pt x="1120" y="825"/>
                </a:lnTo>
                <a:lnTo>
                  <a:pt x="1120" y="834"/>
                </a:lnTo>
                <a:lnTo>
                  <a:pt x="1128" y="832"/>
                </a:lnTo>
                <a:lnTo>
                  <a:pt x="1129" y="836"/>
                </a:lnTo>
                <a:lnTo>
                  <a:pt x="1148" y="831"/>
                </a:lnTo>
                <a:lnTo>
                  <a:pt x="1151" y="828"/>
                </a:lnTo>
                <a:lnTo>
                  <a:pt x="1157" y="821"/>
                </a:lnTo>
                <a:lnTo>
                  <a:pt x="1162" y="815"/>
                </a:lnTo>
                <a:lnTo>
                  <a:pt x="1166" y="811"/>
                </a:lnTo>
                <a:lnTo>
                  <a:pt x="1168" y="808"/>
                </a:lnTo>
                <a:lnTo>
                  <a:pt x="1174" y="803"/>
                </a:lnTo>
                <a:lnTo>
                  <a:pt x="1177" y="800"/>
                </a:lnTo>
                <a:lnTo>
                  <a:pt x="1174" y="796"/>
                </a:lnTo>
                <a:lnTo>
                  <a:pt x="1167" y="776"/>
                </a:lnTo>
                <a:lnTo>
                  <a:pt x="1178" y="773"/>
                </a:lnTo>
                <a:lnTo>
                  <a:pt x="1187" y="770"/>
                </a:lnTo>
                <a:lnTo>
                  <a:pt x="1192" y="769"/>
                </a:lnTo>
                <a:lnTo>
                  <a:pt x="1198" y="766"/>
                </a:lnTo>
                <a:lnTo>
                  <a:pt x="1198" y="767"/>
                </a:lnTo>
                <a:lnTo>
                  <a:pt x="1201" y="766"/>
                </a:lnTo>
                <a:lnTo>
                  <a:pt x="1200" y="764"/>
                </a:lnTo>
                <a:lnTo>
                  <a:pt x="1199" y="763"/>
                </a:lnTo>
                <a:lnTo>
                  <a:pt x="1213" y="738"/>
                </a:lnTo>
                <a:lnTo>
                  <a:pt x="1222" y="724"/>
                </a:lnTo>
                <a:lnTo>
                  <a:pt x="1223" y="721"/>
                </a:lnTo>
                <a:lnTo>
                  <a:pt x="1228" y="715"/>
                </a:lnTo>
                <a:lnTo>
                  <a:pt x="1232" y="707"/>
                </a:lnTo>
                <a:lnTo>
                  <a:pt x="1235" y="699"/>
                </a:lnTo>
                <a:lnTo>
                  <a:pt x="1236" y="699"/>
                </a:lnTo>
                <a:lnTo>
                  <a:pt x="1255" y="667"/>
                </a:lnTo>
                <a:lnTo>
                  <a:pt x="1314" y="564"/>
                </a:lnTo>
                <a:lnTo>
                  <a:pt x="1347" y="506"/>
                </a:lnTo>
                <a:lnTo>
                  <a:pt x="1348" y="450"/>
                </a:lnTo>
                <a:lnTo>
                  <a:pt x="1365" y="449"/>
                </a:lnTo>
                <a:lnTo>
                  <a:pt x="1375" y="450"/>
                </a:lnTo>
                <a:lnTo>
                  <a:pt x="1386" y="452"/>
                </a:lnTo>
                <a:lnTo>
                  <a:pt x="1394" y="454"/>
                </a:lnTo>
                <a:lnTo>
                  <a:pt x="1404" y="457"/>
                </a:lnTo>
                <a:lnTo>
                  <a:pt x="1410" y="462"/>
                </a:lnTo>
                <a:lnTo>
                  <a:pt x="1414" y="467"/>
                </a:lnTo>
                <a:lnTo>
                  <a:pt x="1421" y="478"/>
                </a:lnTo>
                <a:lnTo>
                  <a:pt x="1425" y="487"/>
                </a:lnTo>
                <a:lnTo>
                  <a:pt x="1427" y="491"/>
                </a:lnTo>
                <a:lnTo>
                  <a:pt x="1444" y="577"/>
                </a:lnTo>
                <a:lnTo>
                  <a:pt x="1475" y="576"/>
                </a:lnTo>
                <a:lnTo>
                  <a:pt x="1484" y="575"/>
                </a:lnTo>
                <a:lnTo>
                  <a:pt x="1512" y="571"/>
                </a:lnTo>
                <a:lnTo>
                  <a:pt x="1517" y="585"/>
                </a:lnTo>
                <a:lnTo>
                  <a:pt x="1523" y="605"/>
                </a:lnTo>
                <a:lnTo>
                  <a:pt x="1530" y="611"/>
                </a:lnTo>
                <a:lnTo>
                  <a:pt x="1538" y="619"/>
                </a:lnTo>
                <a:lnTo>
                  <a:pt x="1540" y="622"/>
                </a:lnTo>
                <a:lnTo>
                  <a:pt x="1544" y="630"/>
                </a:lnTo>
                <a:lnTo>
                  <a:pt x="1548" y="637"/>
                </a:lnTo>
                <a:lnTo>
                  <a:pt x="1554" y="643"/>
                </a:lnTo>
                <a:lnTo>
                  <a:pt x="1556" y="640"/>
                </a:lnTo>
                <a:lnTo>
                  <a:pt x="1555" y="640"/>
                </a:lnTo>
                <a:lnTo>
                  <a:pt x="1562" y="634"/>
                </a:lnTo>
                <a:lnTo>
                  <a:pt x="1567" y="629"/>
                </a:lnTo>
                <a:lnTo>
                  <a:pt x="1572" y="634"/>
                </a:lnTo>
                <a:lnTo>
                  <a:pt x="1587" y="617"/>
                </a:lnTo>
                <a:lnTo>
                  <a:pt x="1588" y="618"/>
                </a:lnTo>
                <a:lnTo>
                  <a:pt x="1600" y="605"/>
                </a:lnTo>
                <a:lnTo>
                  <a:pt x="1596" y="593"/>
                </a:lnTo>
                <a:lnTo>
                  <a:pt x="1592" y="579"/>
                </a:lnTo>
                <a:lnTo>
                  <a:pt x="1587" y="570"/>
                </a:lnTo>
                <a:lnTo>
                  <a:pt x="1582" y="563"/>
                </a:lnTo>
                <a:lnTo>
                  <a:pt x="1576" y="558"/>
                </a:lnTo>
                <a:lnTo>
                  <a:pt x="1569" y="549"/>
                </a:lnTo>
                <a:lnTo>
                  <a:pt x="1561" y="538"/>
                </a:lnTo>
                <a:lnTo>
                  <a:pt x="1556" y="531"/>
                </a:lnTo>
                <a:lnTo>
                  <a:pt x="1553" y="526"/>
                </a:lnTo>
                <a:lnTo>
                  <a:pt x="1549" y="519"/>
                </a:lnTo>
                <a:lnTo>
                  <a:pt x="1599" y="492"/>
                </a:lnTo>
                <a:lnTo>
                  <a:pt x="1605" y="491"/>
                </a:lnTo>
                <a:lnTo>
                  <a:pt x="1606" y="491"/>
                </a:lnTo>
                <a:lnTo>
                  <a:pt x="1611" y="492"/>
                </a:lnTo>
                <a:lnTo>
                  <a:pt x="1617" y="495"/>
                </a:lnTo>
                <a:lnTo>
                  <a:pt x="1621" y="501"/>
                </a:lnTo>
                <a:lnTo>
                  <a:pt x="1632" y="512"/>
                </a:lnTo>
                <a:lnTo>
                  <a:pt x="1640" y="520"/>
                </a:lnTo>
                <a:lnTo>
                  <a:pt x="1644" y="528"/>
                </a:lnTo>
                <a:lnTo>
                  <a:pt x="1646" y="527"/>
                </a:lnTo>
                <a:lnTo>
                  <a:pt x="1660" y="519"/>
                </a:lnTo>
                <a:lnTo>
                  <a:pt x="1666" y="530"/>
                </a:lnTo>
                <a:lnTo>
                  <a:pt x="1672" y="525"/>
                </a:lnTo>
                <a:lnTo>
                  <a:pt x="1674" y="522"/>
                </a:lnTo>
                <a:lnTo>
                  <a:pt x="1678" y="520"/>
                </a:lnTo>
                <a:lnTo>
                  <a:pt x="1680" y="519"/>
                </a:lnTo>
                <a:lnTo>
                  <a:pt x="1683" y="517"/>
                </a:lnTo>
                <a:lnTo>
                  <a:pt x="1689" y="508"/>
                </a:lnTo>
                <a:lnTo>
                  <a:pt x="1702" y="496"/>
                </a:lnTo>
                <a:lnTo>
                  <a:pt x="1712" y="485"/>
                </a:lnTo>
                <a:lnTo>
                  <a:pt x="1717" y="470"/>
                </a:lnTo>
                <a:lnTo>
                  <a:pt x="1717" y="469"/>
                </a:lnTo>
                <a:lnTo>
                  <a:pt x="1718" y="468"/>
                </a:lnTo>
                <a:lnTo>
                  <a:pt x="1678" y="493"/>
                </a:lnTo>
                <a:lnTo>
                  <a:pt x="1664" y="470"/>
                </a:lnTo>
                <a:lnTo>
                  <a:pt x="1664" y="469"/>
                </a:lnTo>
                <a:lnTo>
                  <a:pt x="1661" y="470"/>
                </a:lnTo>
                <a:lnTo>
                  <a:pt x="1656" y="460"/>
                </a:lnTo>
                <a:lnTo>
                  <a:pt x="1640" y="434"/>
                </a:lnTo>
                <a:lnTo>
                  <a:pt x="1630" y="435"/>
                </a:lnTo>
                <a:lnTo>
                  <a:pt x="1624" y="435"/>
                </a:lnTo>
                <a:lnTo>
                  <a:pt x="1620" y="433"/>
                </a:lnTo>
                <a:lnTo>
                  <a:pt x="1617" y="429"/>
                </a:lnTo>
                <a:lnTo>
                  <a:pt x="1614" y="427"/>
                </a:lnTo>
                <a:lnTo>
                  <a:pt x="1613" y="424"/>
                </a:lnTo>
                <a:lnTo>
                  <a:pt x="1613" y="421"/>
                </a:lnTo>
                <a:lnTo>
                  <a:pt x="1613" y="418"/>
                </a:lnTo>
                <a:lnTo>
                  <a:pt x="1615" y="414"/>
                </a:lnTo>
                <a:lnTo>
                  <a:pt x="1631" y="403"/>
                </a:lnTo>
                <a:lnTo>
                  <a:pt x="1621" y="379"/>
                </a:lnTo>
                <a:lnTo>
                  <a:pt x="1690" y="381"/>
                </a:lnTo>
                <a:lnTo>
                  <a:pt x="1695" y="424"/>
                </a:lnTo>
                <a:lnTo>
                  <a:pt x="1742" y="416"/>
                </a:lnTo>
                <a:lnTo>
                  <a:pt x="1742" y="420"/>
                </a:lnTo>
                <a:lnTo>
                  <a:pt x="1744" y="425"/>
                </a:lnTo>
                <a:lnTo>
                  <a:pt x="1747" y="429"/>
                </a:lnTo>
                <a:lnTo>
                  <a:pt x="1750" y="433"/>
                </a:lnTo>
                <a:lnTo>
                  <a:pt x="1754" y="435"/>
                </a:lnTo>
                <a:lnTo>
                  <a:pt x="1760" y="436"/>
                </a:lnTo>
                <a:lnTo>
                  <a:pt x="1764" y="437"/>
                </a:lnTo>
                <a:lnTo>
                  <a:pt x="1766" y="438"/>
                </a:lnTo>
                <a:lnTo>
                  <a:pt x="1767" y="437"/>
                </a:lnTo>
                <a:lnTo>
                  <a:pt x="1770" y="440"/>
                </a:lnTo>
                <a:lnTo>
                  <a:pt x="1776" y="443"/>
                </a:lnTo>
                <a:lnTo>
                  <a:pt x="1775" y="442"/>
                </a:lnTo>
                <a:lnTo>
                  <a:pt x="1774" y="415"/>
                </a:lnTo>
                <a:lnTo>
                  <a:pt x="1801" y="412"/>
                </a:lnTo>
                <a:lnTo>
                  <a:pt x="1810" y="412"/>
                </a:lnTo>
                <a:lnTo>
                  <a:pt x="1810" y="409"/>
                </a:lnTo>
                <a:lnTo>
                  <a:pt x="1810" y="403"/>
                </a:lnTo>
                <a:lnTo>
                  <a:pt x="1810" y="398"/>
                </a:lnTo>
                <a:lnTo>
                  <a:pt x="1813" y="388"/>
                </a:lnTo>
                <a:lnTo>
                  <a:pt x="1815" y="382"/>
                </a:lnTo>
                <a:lnTo>
                  <a:pt x="1815" y="378"/>
                </a:lnTo>
                <a:lnTo>
                  <a:pt x="1812" y="370"/>
                </a:lnTo>
                <a:lnTo>
                  <a:pt x="1812" y="362"/>
                </a:lnTo>
                <a:lnTo>
                  <a:pt x="1816" y="356"/>
                </a:lnTo>
                <a:lnTo>
                  <a:pt x="1818" y="355"/>
                </a:lnTo>
                <a:lnTo>
                  <a:pt x="1813" y="357"/>
                </a:lnTo>
                <a:lnTo>
                  <a:pt x="1826" y="302"/>
                </a:lnTo>
                <a:lnTo>
                  <a:pt x="1879" y="312"/>
                </a:lnTo>
                <a:lnTo>
                  <a:pt x="1868" y="287"/>
                </a:lnTo>
                <a:lnTo>
                  <a:pt x="1914" y="287"/>
                </a:lnTo>
                <a:lnTo>
                  <a:pt x="1920" y="287"/>
                </a:lnTo>
                <a:lnTo>
                  <a:pt x="1919" y="282"/>
                </a:lnTo>
                <a:lnTo>
                  <a:pt x="1920" y="278"/>
                </a:lnTo>
                <a:lnTo>
                  <a:pt x="1925" y="271"/>
                </a:lnTo>
                <a:lnTo>
                  <a:pt x="1931" y="268"/>
                </a:lnTo>
                <a:lnTo>
                  <a:pt x="1940" y="266"/>
                </a:lnTo>
                <a:lnTo>
                  <a:pt x="1959" y="267"/>
                </a:lnTo>
                <a:lnTo>
                  <a:pt x="1989" y="272"/>
                </a:lnTo>
                <a:lnTo>
                  <a:pt x="1996" y="275"/>
                </a:lnTo>
                <a:lnTo>
                  <a:pt x="2007" y="275"/>
                </a:lnTo>
                <a:lnTo>
                  <a:pt x="2020" y="269"/>
                </a:lnTo>
                <a:lnTo>
                  <a:pt x="2028" y="263"/>
                </a:lnTo>
                <a:lnTo>
                  <a:pt x="2036" y="259"/>
                </a:lnTo>
                <a:lnTo>
                  <a:pt x="2041" y="255"/>
                </a:lnTo>
                <a:lnTo>
                  <a:pt x="2047" y="249"/>
                </a:lnTo>
                <a:lnTo>
                  <a:pt x="2104" y="188"/>
                </a:lnTo>
                <a:lnTo>
                  <a:pt x="2110" y="192"/>
                </a:lnTo>
                <a:lnTo>
                  <a:pt x="2123" y="176"/>
                </a:lnTo>
                <a:lnTo>
                  <a:pt x="2137" y="151"/>
                </a:lnTo>
                <a:lnTo>
                  <a:pt x="2149" y="129"/>
                </a:lnTo>
                <a:lnTo>
                  <a:pt x="2159" y="114"/>
                </a:lnTo>
                <a:lnTo>
                  <a:pt x="2168" y="95"/>
                </a:lnTo>
                <a:lnTo>
                  <a:pt x="2179" y="68"/>
                </a:lnTo>
                <a:lnTo>
                  <a:pt x="2205" y="11"/>
                </a:lnTo>
                <a:lnTo>
                  <a:pt x="2209" y="0"/>
                </a:lnTo>
                <a:lnTo>
                  <a:pt x="2236" y="13"/>
                </a:lnTo>
                <a:lnTo>
                  <a:pt x="2262" y="28"/>
                </a:lnTo>
                <a:lnTo>
                  <a:pt x="2288" y="46"/>
                </a:lnTo>
                <a:lnTo>
                  <a:pt x="2301" y="56"/>
                </a:lnTo>
                <a:lnTo>
                  <a:pt x="2305" y="60"/>
                </a:lnTo>
                <a:lnTo>
                  <a:pt x="2313" y="66"/>
                </a:lnTo>
                <a:lnTo>
                  <a:pt x="2315" y="67"/>
                </a:lnTo>
                <a:lnTo>
                  <a:pt x="2325" y="74"/>
                </a:lnTo>
                <a:lnTo>
                  <a:pt x="2337" y="82"/>
                </a:lnTo>
                <a:lnTo>
                  <a:pt x="2341" y="87"/>
                </a:lnTo>
                <a:lnTo>
                  <a:pt x="2353" y="95"/>
                </a:lnTo>
                <a:lnTo>
                  <a:pt x="2366" y="111"/>
                </a:lnTo>
                <a:lnTo>
                  <a:pt x="2370" y="114"/>
                </a:lnTo>
                <a:lnTo>
                  <a:pt x="2385" y="121"/>
                </a:lnTo>
                <a:lnTo>
                  <a:pt x="2404" y="131"/>
                </a:lnTo>
                <a:lnTo>
                  <a:pt x="2431" y="144"/>
                </a:lnTo>
                <a:lnTo>
                  <a:pt x="2462" y="157"/>
                </a:lnTo>
                <a:close/>
                <a:moveTo>
                  <a:pt x="453" y="2022"/>
                </a:moveTo>
                <a:lnTo>
                  <a:pt x="453" y="2020"/>
                </a:lnTo>
                <a:lnTo>
                  <a:pt x="409" y="2030"/>
                </a:lnTo>
                <a:lnTo>
                  <a:pt x="400" y="2032"/>
                </a:lnTo>
                <a:lnTo>
                  <a:pt x="399" y="2032"/>
                </a:lnTo>
                <a:lnTo>
                  <a:pt x="397" y="2051"/>
                </a:lnTo>
                <a:lnTo>
                  <a:pt x="396" y="2072"/>
                </a:lnTo>
                <a:lnTo>
                  <a:pt x="397" y="2072"/>
                </a:lnTo>
                <a:lnTo>
                  <a:pt x="420" y="2065"/>
                </a:lnTo>
                <a:lnTo>
                  <a:pt x="421" y="2066"/>
                </a:lnTo>
                <a:lnTo>
                  <a:pt x="423" y="2066"/>
                </a:lnTo>
                <a:lnTo>
                  <a:pt x="444" y="2058"/>
                </a:lnTo>
                <a:lnTo>
                  <a:pt x="444" y="2057"/>
                </a:lnTo>
                <a:lnTo>
                  <a:pt x="445" y="2056"/>
                </a:lnTo>
                <a:lnTo>
                  <a:pt x="460" y="2048"/>
                </a:lnTo>
                <a:lnTo>
                  <a:pt x="455" y="2035"/>
                </a:lnTo>
                <a:lnTo>
                  <a:pt x="453" y="2022"/>
                </a:lnTo>
                <a:close/>
                <a:moveTo>
                  <a:pt x="491" y="1987"/>
                </a:moveTo>
                <a:lnTo>
                  <a:pt x="494" y="2019"/>
                </a:lnTo>
                <a:lnTo>
                  <a:pt x="494" y="2024"/>
                </a:lnTo>
                <a:lnTo>
                  <a:pt x="496" y="2034"/>
                </a:lnTo>
                <a:lnTo>
                  <a:pt x="516" y="2028"/>
                </a:lnTo>
                <a:lnTo>
                  <a:pt x="512" y="1986"/>
                </a:lnTo>
                <a:lnTo>
                  <a:pt x="491" y="198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26141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33432-C8D7-9145-3D49-9FA85318F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Owensboro Map of Kentucky State</a:t>
            </a:r>
          </a:p>
        </p:txBody>
      </p:sp>
      <p:sp>
        <p:nvSpPr>
          <p:cNvPr id="26" name="Freeform 20">
            <a:extLst>
              <a:ext uri="{FF2B5EF4-FFF2-40B4-BE49-F238E27FC236}">
                <a16:creationId xmlns:a16="http://schemas.microsoft.com/office/drawing/2014/main" id="{1DA27F33-75FB-51C3-3596-5577910AC429}"/>
              </a:ext>
            </a:extLst>
          </p:cNvPr>
          <p:cNvSpPr>
            <a:spLocks noEditPoints="1"/>
          </p:cNvSpPr>
          <p:nvPr/>
        </p:nvSpPr>
        <p:spPr bwMode="auto">
          <a:xfrm>
            <a:off x="457200" y="1491630"/>
            <a:ext cx="3872867" cy="3090689"/>
          </a:xfrm>
          <a:custGeom>
            <a:avLst/>
            <a:gdLst>
              <a:gd name="T0" fmla="*/ 748 w 2852"/>
              <a:gd name="T1" fmla="*/ 767 h 2276"/>
              <a:gd name="T2" fmla="*/ 487 w 2852"/>
              <a:gd name="T3" fmla="*/ 435 h 2276"/>
              <a:gd name="T4" fmla="*/ 398 w 2852"/>
              <a:gd name="T5" fmla="*/ 318 h 2276"/>
              <a:gd name="T6" fmla="*/ 35 w 2852"/>
              <a:gd name="T7" fmla="*/ 313 h 2276"/>
              <a:gd name="T8" fmla="*/ 547 w 2852"/>
              <a:gd name="T9" fmla="*/ 356 h 2276"/>
              <a:gd name="T10" fmla="*/ 918 w 2852"/>
              <a:gd name="T11" fmla="*/ 448 h 2276"/>
              <a:gd name="T12" fmla="*/ 1148 w 2852"/>
              <a:gd name="T13" fmla="*/ 12 h 2276"/>
              <a:gd name="T14" fmla="*/ 1487 w 2852"/>
              <a:gd name="T15" fmla="*/ 530 h 2276"/>
              <a:gd name="T16" fmla="*/ 2837 w 2852"/>
              <a:gd name="T17" fmla="*/ 193 h 2276"/>
              <a:gd name="T18" fmla="*/ 2215 w 2852"/>
              <a:gd name="T19" fmla="*/ 512 h 2276"/>
              <a:gd name="T20" fmla="*/ 2263 w 2852"/>
              <a:gd name="T21" fmla="*/ 644 h 2276"/>
              <a:gd name="T22" fmla="*/ 2148 w 2852"/>
              <a:gd name="T23" fmla="*/ 726 h 2276"/>
              <a:gd name="T24" fmla="*/ 2257 w 2852"/>
              <a:gd name="T25" fmla="*/ 836 h 2276"/>
              <a:gd name="T26" fmla="*/ 2478 w 2852"/>
              <a:gd name="T27" fmla="*/ 951 h 2276"/>
              <a:gd name="T28" fmla="*/ 2760 w 2852"/>
              <a:gd name="T29" fmla="*/ 918 h 2276"/>
              <a:gd name="T30" fmla="*/ 2700 w 2852"/>
              <a:gd name="T31" fmla="*/ 1413 h 2276"/>
              <a:gd name="T32" fmla="*/ 2643 w 2852"/>
              <a:gd name="T33" fmla="*/ 1672 h 2276"/>
              <a:gd name="T34" fmla="*/ 2736 w 2852"/>
              <a:gd name="T35" fmla="*/ 1810 h 2276"/>
              <a:gd name="T36" fmla="*/ 2571 w 2852"/>
              <a:gd name="T37" fmla="*/ 1792 h 2276"/>
              <a:gd name="T38" fmla="*/ 2461 w 2852"/>
              <a:gd name="T39" fmla="*/ 1849 h 2276"/>
              <a:gd name="T40" fmla="*/ 2271 w 2852"/>
              <a:gd name="T41" fmla="*/ 1871 h 2276"/>
              <a:gd name="T42" fmla="*/ 2169 w 2852"/>
              <a:gd name="T43" fmla="*/ 1736 h 2276"/>
              <a:gd name="T44" fmla="*/ 2100 w 2852"/>
              <a:gd name="T45" fmla="*/ 1614 h 2276"/>
              <a:gd name="T46" fmla="*/ 2254 w 2852"/>
              <a:gd name="T47" fmla="*/ 2019 h 2276"/>
              <a:gd name="T48" fmla="*/ 2139 w 2852"/>
              <a:gd name="T49" fmla="*/ 1903 h 2276"/>
              <a:gd name="T50" fmla="*/ 1998 w 2852"/>
              <a:gd name="T51" fmla="*/ 1769 h 2276"/>
              <a:gd name="T52" fmla="*/ 1784 w 2852"/>
              <a:gd name="T53" fmla="*/ 1921 h 2276"/>
              <a:gd name="T54" fmla="*/ 1152 w 2852"/>
              <a:gd name="T55" fmla="*/ 2015 h 2276"/>
              <a:gd name="T56" fmla="*/ 890 w 2852"/>
              <a:gd name="T57" fmla="*/ 1968 h 2276"/>
              <a:gd name="T58" fmla="*/ 911 w 2852"/>
              <a:gd name="T59" fmla="*/ 1209 h 2276"/>
              <a:gd name="T60" fmla="*/ 1958 w 2852"/>
              <a:gd name="T61" fmla="*/ 1239 h 2276"/>
              <a:gd name="T62" fmla="*/ 2156 w 2852"/>
              <a:gd name="T63" fmla="*/ 1392 h 2276"/>
              <a:gd name="T64" fmla="*/ 2561 w 2852"/>
              <a:gd name="T65" fmla="*/ 1213 h 2276"/>
              <a:gd name="T66" fmla="*/ 2207 w 2852"/>
              <a:gd name="T67" fmla="*/ 1336 h 2276"/>
              <a:gd name="T68" fmla="*/ 2298 w 2852"/>
              <a:gd name="T69" fmla="*/ 1322 h 2276"/>
              <a:gd name="T70" fmla="*/ 2134 w 2852"/>
              <a:gd name="T71" fmla="*/ 1444 h 2276"/>
              <a:gd name="T72" fmla="*/ 1216 w 2852"/>
              <a:gd name="T73" fmla="*/ 1150 h 2276"/>
              <a:gd name="T74" fmla="*/ 1122 w 2852"/>
              <a:gd name="T75" fmla="*/ 274 h 2276"/>
              <a:gd name="T76" fmla="*/ 1624 w 2852"/>
              <a:gd name="T77" fmla="*/ 1879 h 2276"/>
              <a:gd name="T78" fmla="*/ 1536 w 2852"/>
              <a:gd name="T79" fmla="*/ 1875 h 2276"/>
              <a:gd name="T80" fmla="*/ 1889 w 2852"/>
              <a:gd name="T81" fmla="*/ 1603 h 2276"/>
              <a:gd name="T82" fmla="*/ 1142 w 2852"/>
              <a:gd name="T83" fmla="*/ 739 h 2276"/>
              <a:gd name="T84" fmla="*/ 1410 w 2852"/>
              <a:gd name="T85" fmla="*/ 1821 h 2276"/>
              <a:gd name="T86" fmla="*/ 2335 w 2852"/>
              <a:gd name="T87" fmla="*/ 1071 h 2276"/>
              <a:gd name="T88" fmla="*/ 2542 w 2852"/>
              <a:gd name="T89" fmla="*/ 1182 h 2276"/>
              <a:gd name="T90" fmla="*/ 2218 w 2852"/>
              <a:gd name="T91" fmla="*/ 1211 h 2276"/>
              <a:gd name="T92" fmla="*/ 718 w 2852"/>
              <a:gd name="T93" fmla="*/ 710 h 2276"/>
              <a:gd name="T94" fmla="*/ 1707 w 2852"/>
              <a:gd name="T95" fmla="*/ 2014 h 2276"/>
              <a:gd name="T96" fmla="*/ 1232 w 2852"/>
              <a:gd name="T97" fmla="*/ 1976 h 2276"/>
              <a:gd name="T98" fmla="*/ 1135 w 2852"/>
              <a:gd name="T99" fmla="*/ 1780 h 2276"/>
              <a:gd name="T100" fmla="*/ 1316 w 2852"/>
              <a:gd name="T101" fmla="*/ 1868 h 2276"/>
              <a:gd name="T102" fmla="*/ 2045 w 2852"/>
              <a:gd name="T103" fmla="*/ 1339 h 2276"/>
              <a:gd name="T104" fmla="*/ 1917 w 2852"/>
              <a:gd name="T105" fmla="*/ 1262 h 2276"/>
              <a:gd name="T106" fmla="*/ 1998 w 2852"/>
              <a:gd name="T107" fmla="*/ 1393 h 2276"/>
              <a:gd name="T108" fmla="*/ 2419 w 2852"/>
              <a:gd name="T109" fmla="*/ 235 h 2276"/>
              <a:gd name="T110" fmla="*/ 1403 w 2852"/>
              <a:gd name="T111" fmla="*/ 2181 h 2276"/>
              <a:gd name="T112" fmla="*/ 2315 w 2852"/>
              <a:gd name="T113" fmla="*/ 1670 h 2276"/>
              <a:gd name="T114" fmla="*/ 2509 w 2852"/>
              <a:gd name="T115" fmla="*/ 1597 h 2276"/>
              <a:gd name="T116" fmla="*/ 2486 w 2852"/>
              <a:gd name="T117" fmla="*/ 1365 h 2276"/>
              <a:gd name="T118" fmla="*/ 2619 w 2852"/>
              <a:gd name="T119" fmla="*/ 1513 h 2276"/>
              <a:gd name="T120" fmla="*/ 1011 w 2852"/>
              <a:gd name="T121" fmla="*/ 630 h 2276"/>
              <a:gd name="T122" fmla="*/ 791 w 2852"/>
              <a:gd name="T123" fmla="*/ 404 h 2276"/>
              <a:gd name="T124" fmla="*/ 257 w 2852"/>
              <a:gd name="T125" fmla="*/ 363 h 2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52" h="2276">
                <a:moveTo>
                  <a:pt x="883" y="998"/>
                </a:moveTo>
                <a:lnTo>
                  <a:pt x="844" y="997"/>
                </a:lnTo>
                <a:lnTo>
                  <a:pt x="819" y="997"/>
                </a:lnTo>
                <a:lnTo>
                  <a:pt x="817" y="996"/>
                </a:lnTo>
                <a:lnTo>
                  <a:pt x="814" y="996"/>
                </a:lnTo>
                <a:lnTo>
                  <a:pt x="811" y="996"/>
                </a:lnTo>
                <a:lnTo>
                  <a:pt x="808" y="997"/>
                </a:lnTo>
                <a:lnTo>
                  <a:pt x="801" y="996"/>
                </a:lnTo>
                <a:lnTo>
                  <a:pt x="793" y="978"/>
                </a:lnTo>
                <a:lnTo>
                  <a:pt x="799" y="974"/>
                </a:lnTo>
                <a:lnTo>
                  <a:pt x="804" y="970"/>
                </a:lnTo>
                <a:lnTo>
                  <a:pt x="808" y="966"/>
                </a:lnTo>
                <a:lnTo>
                  <a:pt x="813" y="960"/>
                </a:lnTo>
                <a:lnTo>
                  <a:pt x="815" y="954"/>
                </a:lnTo>
                <a:lnTo>
                  <a:pt x="817" y="947"/>
                </a:lnTo>
                <a:lnTo>
                  <a:pt x="818" y="940"/>
                </a:lnTo>
                <a:lnTo>
                  <a:pt x="818" y="934"/>
                </a:lnTo>
                <a:lnTo>
                  <a:pt x="815" y="928"/>
                </a:lnTo>
                <a:lnTo>
                  <a:pt x="813" y="921"/>
                </a:lnTo>
                <a:lnTo>
                  <a:pt x="811" y="917"/>
                </a:lnTo>
                <a:lnTo>
                  <a:pt x="806" y="912"/>
                </a:lnTo>
                <a:lnTo>
                  <a:pt x="808" y="911"/>
                </a:lnTo>
                <a:lnTo>
                  <a:pt x="807" y="909"/>
                </a:lnTo>
                <a:lnTo>
                  <a:pt x="795" y="904"/>
                </a:lnTo>
                <a:lnTo>
                  <a:pt x="783" y="895"/>
                </a:lnTo>
                <a:lnTo>
                  <a:pt x="776" y="891"/>
                </a:lnTo>
                <a:lnTo>
                  <a:pt x="770" y="886"/>
                </a:lnTo>
                <a:lnTo>
                  <a:pt x="766" y="881"/>
                </a:lnTo>
                <a:lnTo>
                  <a:pt x="761" y="873"/>
                </a:lnTo>
                <a:lnTo>
                  <a:pt x="761" y="868"/>
                </a:lnTo>
                <a:lnTo>
                  <a:pt x="760" y="863"/>
                </a:lnTo>
                <a:lnTo>
                  <a:pt x="760" y="862"/>
                </a:lnTo>
                <a:lnTo>
                  <a:pt x="820" y="863"/>
                </a:lnTo>
                <a:lnTo>
                  <a:pt x="839" y="796"/>
                </a:lnTo>
                <a:lnTo>
                  <a:pt x="838" y="796"/>
                </a:lnTo>
                <a:lnTo>
                  <a:pt x="799" y="805"/>
                </a:lnTo>
                <a:lnTo>
                  <a:pt x="794" y="807"/>
                </a:lnTo>
                <a:lnTo>
                  <a:pt x="783" y="810"/>
                </a:lnTo>
                <a:lnTo>
                  <a:pt x="781" y="810"/>
                </a:lnTo>
                <a:lnTo>
                  <a:pt x="773" y="812"/>
                </a:lnTo>
                <a:lnTo>
                  <a:pt x="763" y="816"/>
                </a:lnTo>
                <a:lnTo>
                  <a:pt x="752" y="818"/>
                </a:lnTo>
                <a:lnTo>
                  <a:pt x="746" y="821"/>
                </a:lnTo>
                <a:lnTo>
                  <a:pt x="741" y="821"/>
                </a:lnTo>
                <a:lnTo>
                  <a:pt x="735" y="786"/>
                </a:lnTo>
                <a:lnTo>
                  <a:pt x="735" y="785"/>
                </a:lnTo>
                <a:lnTo>
                  <a:pt x="735" y="784"/>
                </a:lnTo>
                <a:lnTo>
                  <a:pt x="735" y="783"/>
                </a:lnTo>
                <a:lnTo>
                  <a:pt x="735" y="782"/>
                </a:lnTo>
                <a:lnTo>
                  <a:pt x="735" y="780"/>
                </a:lnTo>
                <a:lnTo>
                  <a:pt x="736" y="780"/>
                </a:lnTo>
                <a:lnTo>
                  <a:pt x="736" y="779"/>
                </a:lnTo>
                <a:lnTo>
                  <a:pt x="736" y="778"/>
                </a:lnTo>
                <a:lnTo>
                  <a:pt x="737" y="777"/>
                </a:lnTo>
                <a:lnTo>
                  <a:pt x="737" y="776"/>
                </a:lnTo>
                <a:lnTo>
                  <a:pt x="737" y="776"/>
                </a:lnTo>
                <a:lnTo>
                  <a:pt x="737" y="775"/>
                </a:lnTo>
                <a:lnTo>
                  <a:pt x="737" y="773"/>
                </a:lnTo>
                <a:lnTo>
                  <a:pt x="739" y="773"/>
                </a:lnTo>
                <a:lnTo>
                  <a:pt x="739" y="772"/>
                </a:lnTo>
                <a:lnTo>
                  <a:pt x="740" y="772"/>
                </a:lnTo>
                <a:lnTo>
                  <a:pt x="740" y="771"/>
                </a:lnTo>
                <a:lnTo>
                  <a:pt x="741" y="771"/>
                </a:lnTo>
                <a:lnTo>
                  <a:pt x="741" y="770"/>
                </a:lnTo>
                <a:lnTo>
                  <a:pt x="742" y="770"/>
                </a:lnTo>
                <a:lnTo>
                  <a:pt x="742" y="769"/>
                </a:lnTo>
                <a:lnTo>
                  <a:pt x="743" y="769"/>
                </a:lnTo>
                <a:lnTo>
                  <a:pt x="744" y="767"/>
                </a:lnTo>
                <a:lnTo>
                  <a:pt x="746" y="767"/>
                </a:lnTo>
                <a:lnTo>
                  <a:pt x="746" y="767"/>
                </a:lnTo>
                <a:lnTo>
                  <a:pt x="747" y="767"/>
                </a:lnTo>
                <a:lnTo>
                  <a:pt x="748" y="767"/>
                </a:lnTo>
                <a:lnTo>
                  <a:pt x="748" y="766"/>
                </a:lnTo>
                <a:lnTo>
                  <a:pt x="749" y="766"/>
                </a:lnTo>
                <a:lnTo>
                  <a:pt x="750" y="766"/>
                </a:lnTo>
                <a:lnTo>
                  <a:pt x="752" y="766"/>
                </a:lnTo>
                <a:lnTo>
                  <a:pt x="753" y="766"/>
                </a:lnTo>
                <a:lnTo>
                  <a:pt x="754" y="766"/>
                </a:lnTo>
                <a:lnTo>
                  <a:pt x="755" y="766"/>
                </a:lnTo>
                <a:lnTo>
                  <a:pt x="720" y="756"/>
                </a:lnTo>
                <a:lnTo>
                  <a:pt x="698" y="750"/>
                </a:lnTo>
                <a:lnTo>
                  <a:pt x="689" y="746"/>
                </a:lnTo>
                <a:lnTo>
                  <a:pt x="669" y="738"/>
                </a:lnTo>
                <a:lnTo>
                  <a:pt x="682" y="697"/>
                </a:lnTo>
                <a:lnTo>
                  <a:pt x="668" y="692"/>
                </a:lnTo>
                <a:lnTo>
                  <a:pt x="668" y="689"/>
                </a:lnTo>
                <a:lnTo>
                  <a:pt x="669" y="689"/>
                </a:lnTo>
                <a:lnTo>
                  <a:pt x="669" y="688"/>
                </a:lnTo>
                <a:lnTo>
                  <a:pt x="669" y="687"/>
                </a:lnTo>
                <a:lnTo>
                  <a:pt x="670" y="687"/>
                </a:lnTo>
                <a:lnTo>
                  <a:pt x="670" y="686"/>
                </a:lnTo>
                <a:lnTo>
                  <a:pt x="671" y="686"/>
                </a:lnTo>
                <a:lnTo>
                  <a:pt x="655" y="682"/>
                </a:lnTo>
                <a:lnTo>
                  <a:pt x="655" y="676"/>
                </a:lnTo>
                <a:lnTo>
                  <a:pt x="655" y="673"/>
                </a:lnTo>
                <a:lnTo>
                  <a:pt x="653" y="666"/>
                </a:lnTo>
                <a:lnTo>
                  <a:pt x="652" y="653"/>
                </a:lnTo>
                <a:lnTo>
                  <a:pt x="674" y="676"/>
                </a:lnTo>
                <a:lnTo>
                  <a:pt x="675" y="682"/>
                </a:lnTo>
                <a:lnTo>
                  <a:pt x="676" y="682"/>
                </a:lnTo>
                <a:lnTo>
                  <a:pt x="677" y="682"/>
                </a:lnTo>
                <a:lnTo>
                  <a:pt x="678" y="682"/>
                </a:lnTo>
                <a:lnTo>
                  <a:pt x="679" y="682"/>
                </a:lnTo>
                <a:lnTo>
                  <a:pt x="681" y="682"/>
                </a:lnTo>
                <a:lnTo>
                  <a:pt x="682" y="682"/>
                </a:lnTo>
                <a:lnTo>
                  <a:pt x="692" y="685"/>
                </a:lnTo>
                <a:lnTo>
                  <a:pt x="695" y="686"/>
                </a:lnTo>
                <a:lnTo>
                  <a:pt x="702" y="663"/>
                </a:lnTo>
                <a:lnTo>
                  <a:pt x="697" y="662"/>
                </a:lnTo>
                <a:lnTo>
                  <a:pt x="700" y="655"/>
                </a:lnTo>
                <a:lnTo>
                  <a:pt x="687" y="653"/>
                </a:lnTo>
                <a:lnTo>
                  <a:pt x="669" y="647"/>
                </a:lnTo>
                <a:lnTo>
                  <a:pt x="652" y="641"/>
                </a:lnTo>
                <a:lnTo>
                  <a:pt x="652" y="637"/>
                </a:lnTo>
                <a:lnTo>
                  <a:pt x="651" y="629"/>
                </a:lnTo>
                <a:lnTo>
                  <a:pt x="651" y="624"/>
                </a:lnTo>
                <a:lnTo>
                  <a:pt x="648" y="624"/>
                </a:lnTo>
                <a:lnTo>
                  <a:pt x="585" y="613"/>
                </a:lnTo>
                <a:lnTo>
                  <a:pt x="584" y="613"/>
                </a:lnTo>
                <a:lnTo>
                  <a:pt x="559" y="691"/>
                </a:lnTo>
                <a:lnTo>
                  <a:pt x="508" y="674"/>
                </a:lnTo>
                <a:lnTo>
                  <a:pt x="500" y="592"/>
                </a:lnTo>
                <a:lnTo>
                  <a:pt x="488" y="591"/>
                </a:lnTo>
                <a:lnTo>
                  <a:pt x="488" y="588"/>
                </a:lnTo>
                <a:lnTo>
                  <a:pt x="488" y="584"/>
                </a:lnTo>
                <a:lnTo>
                  <a:pt x="488" y="581"/>
                </a:lnTo>
                <a:lnTo>
                  <a:pt x="489" y="577"/>
                </a:lnTo>
                <a:lnTo>
                  <a:pt x="489" y="575"/>
                </a:lnTo>
                <a:lnTo>
                  <a:pt x="488" y="573"/>
                </a:lnTo>
                <a:lnTo>
                  <a:pt x="497" y="573"/>
                </a:lnTo>
                <a:lnTo>
                  <a:pt x="496" y="562"/>
                </a:lnTo>
                <a:lnTo>
                  <a:pt x="489" y="485"/>
                </a:lnTo>
                <a:lnTo>
                  <a:pt x="482" y="485"/>
                </a:lnTo>
                <a:lnTo>
                  <a:pt x="482" y="472"/>
                </a:lnTo>
                <a:lnTo>
                  <a:pt x="481" y="465"/>
                </a:lnTo>
                <a:lnTo>
                  <a:pt x="488" y="463"/>
                </a:lnTo>
                <a:lnTo>
                  <a:pt x="487" y="452"/>
                </a:lnTo>
                <a:lnTo>
                  <a:pt x="494" y="450"/>
                </a:lnTo>
                <a:lnTo>
                  <a:pt x="494" y="448"/>
                </a:lnTo>
                <a:lnTo>
                  <a:pt x="495" y="448"/>
                </a:lnTo>
                <a:lnTo>
                  <a:pt x="494" y="437"/>
                </a:lnTo>
                <a:lnTo>
                  <a:pt x="493" y="437"/>
                </a:lnTo>
                <a:lnTo>
                  <a:pt x="487" y="437"/>
                </a:lnTo>
                <a:lnTo>
                  <a:pt x="487" y="435"/>
                </a:lnTo>
                <a:lnTo>
                  <a:pt x="486" y="435"/>
                </a:lnTo>
                <a:lnTo>
                  <a:pt x="482" y="407"/>
                </a:lnTo>
                <a:lnTo>
                  <a:pt x="465" y="414"/>
                </a:lnTo>
                <a:lnTo>
                  <a:pt x="462" y="406"/>
                </a:lnTo>
                <a:lnTo>
                  <a:pt x="482" y="397"/>
                </a:lnTo>
                <a:lnTo>
                  <a:pt x="482" y="394"/>
                </a:lnTo>
                <a:lnTo>
                  <a:pt x="481" y="381"/>
                </a:lnTo>
                <a:lnTo>
                  <a:pt x="477" y="352"/>
                </a:lnTo>
                <a:lnTo>
                  <a:pt x="477" y="343"/>
                </a:lnTo>
                <a:lnTo>
                  <a:pt x="527" y="339"/>
                </a:lnTo>
                <a:lnTo>
                  <a:pt x="538" y="338"/>
                </a:lnTo>
                <a:lnTo>
                  <a:pt x="539" y="343"/>
                </a:lnTo>
                <a:lnTo>
                  <a:pt x="539" y="349"/>
                </a:lnTo>
                <a:lnTo>
                  <a:pt x="540" y="352"/>
                </a:lnTo>
                <a:lnTo>
                  <a:pt x="542" y="356"/>
                </a:lnTo>
                <a:lnTo>
                  <a:pt x="539" y="362"/>
                </a:lnTo>
                <a:lnTo>
                  <a:pt x="515" y="372"/>
                </a:lnTo>
                <a:lnTo>
                  <a:pt x="508" y="374"/>
                </a:lnTo>
                <a:lnTo>
                  <a:pt x="508" y="376"/>
                </a:lnTo>
                <a:lnTo>
                  <a:pt x="515" y="375"/>
                </a:lnTo>
                <a:lnTo>
                  <a:pt x="539" y="364"/>
                </a:lnTo>
                <a:lnTo>
                  <a:pt x="541" y="359"/>
                </a:lnTo>
                <a:lnTo>
                  <a:pt x="542" y="358"/>
                </a:lnTo>
                <a:lnTo>
                  <a:pt x="543" y="356"/>
                </a:lnTo>
                <a:lnTo>
                  <a:pt x="542" y="355"/>
                </a:lnTo>
                <a:lnTo>
                  <a:pt x="541" y="352"/>
                </a:lnTo>
                <a:lnTo>
                  <a:pt x="540" y="350"/>
                </a:lnTo>
                <a:lnTo>
                  <a:pt x="540" y="346"/>
                </a:lnTo>
                <a:lnTo>
                  <a:pt x="539" y="344"/>
                </a:lnTo>
                <a:lnTo>
                  <a:pt x="539" y="339"/>
                </a:lnTo>
                <a:lnTo>
                  <a:pt x="539" y="338"/>
                </a:lnTo>
                <a:lnTo>
                  <a:pt x="538" y="336"/>
                </a:lnTo>
                <a:lnTo>
                  <a:pt x="535" y="333"/>
                </a:lnTo>
                <a:lnTo>
                  <a:pt x="533" y="332"/>
                </a:lnTo>
                <a:lnTo>
                  <a:pt x="530" y="330"/>
                </a:lnTo>
                <a:lnTo>
                  <a:pt x="528" y="329"/>
                </a:lnTo>
                <a:lnTo>
                  <a:pt x="526" y="327"/>
                </a:lnTo>
                <a:lnTo>
                  <a:pt x="523" y="327"/>
                </a:lnTo>
                <a:lnTo>
                  <a:pt x="521" y="327"/>
                </a:lnTo>
                <a:lnTo>
                  <a:pt x="519" y="326"/>
                </a:lnTo>
                <a:lnTo>
                  <a:pt x="515" y="326"/>
                </a:lnTo>
                <a:lnTo>
                  <a:pt x="512" y="325"/>
                </a:lnTo>
                <a:lnTo>
                  <a:pt x="509" y="324"/>
                </a:lnTo>
                <a:lnTo>
                  <a:pt x="506" y="324"/>
                </a:lnTo>
                <a:lnTo>
                  <a:pt x="501" y="323"/>
                </a:lnTo>
                <a:lnTo>
                  <a:pt x="497" y="322"/>
                </a:lnTo>
                <a:lnTo>
                  <a:pt x="494" y="322"/>
                </a:lnTo>
                <a:lnTo>
                  <a:pt x="490" y="320"/>
                </a:lnTo>
                <a:lnTo>
                  <a:pt x="487" y="320"/>
                </a:lnTo>
                <a:lnTo>
                  <a:pt x="484" y="319"/>
                </a:lnTo>
                <a:lnTo>
                  <a:pt x="482" y="319"/>
                </a:lnTo>
                <a:lnTo>
                  <a:pt x="482" y="318"/>
                </a:lnTo>
                <a:lnTo>
                  <a:pt x="478" y="317"/>
                </a:lnTo>
                <a:lnTo>
                  <a:pt x="475" y="314"/>
                </a:lnTo>
                <a:lnTo>
                  <a:pt x="474" y="313"/>
                </a:lnTo>
                <a:lnTo>
                  <a:pt x="474" y="314"/>
                </a:lnTo>
                <a:lnTo>
                  <a:pt x="474" y="319"/>
                </a:lnTo>
                <a:lnTo>
                  <a:pt x="461" y="320"/>
                </a:lnTo>
                <a:lnTo>
                  <a:pt x="460" y="313"/>
                </a:lnTo>
                <a:lnTo>
                  <a:pt x="457" y="314"/>
                </a:lnTo>
                <a:lnTo>
                  <a:pt x="456" y="314"/>
                </a:lnTo>
                <a:lnTo>
                  <a:pt x="457" y="320"/>
                </a:lnTo>
                <a:lnTo>
                  <a:pt x="444" y="323"/>
                </a:lnTo>
                <a:lnTo>
                  <a:pt x="431" y="327"/>
                </a:lnTo>
                <a:lnTo>
                  <a:pt x="429" y="323"/>
                </a:lnTo>
                <a:lnTo>
                  <a:pt x="429" y="317"/>
                </a:lnTo>
                <a:lnTo>
                  <a:pt x="423" y="318"/>
                </a:lnTo>
                <a:lnTo>
                  <a:pt x="422" y="314"/>
                </a:lnTo>
                <a:lnTo>
                  <a:pt x="416" y="316"/>
                </a:lnTo>
                <a:lnTo>
                  <a:pt x="409" y="317"/>
                </a:lnTo>
                <a:lnTo>
                  <a:pt x="402" y="317"/>
                </a:lnTo>
                <a:lnTo>
                  <a:pt x="398" y="318"/>
                </a:lnTo>
                <a:lnTo>
                  <a:pt x="397" y="318"/>
                </a:lnTo>
                <a:lnTo>
                  <a:pt x="376" y="319"/>
                </a:lnTo>
                <a:lnTo>
                  <a:pt x="366" y="320"/>
                </a:lnTo>
                <a:lnTo>
                  <a:pt x="358" y="322"/>
                </a:lnTo>
                <a:lnTo>
                  <a:pt x="354" y="323"/>
                </a:lnTo>
                <a:lnTo>
                  <a:pt x="351" y="325"/>
                </a:lnTo>
                <a:lnTo>
                  <a:pt x="348" y="327"/>
                </a:lnTo>
                <a:lnTo>
                  <a:pt x="346" y="330"/>
                </a:lnTo>
                <a:lnTo>
                  <a:pt x="342" y="333"/>
                </a:lnTo>
                <a:lnTo>
                  <a:pt x="341" y="335"/>
                </a:lnTo>
                <a:lnTo>
                  <a:pt x="340" y="336"/>
                </a:lnTo>
                <a:lnTo>
                  <a:pt x="339" y="337"/>
                </a:lnTo>
                <a:lnTo>
                  <a:pt x="337" y="337"/>
                </a:lnTo>
                <a:lnTo>
                  <a:pt x="333" y="338"/>
                </a:lnTo>
                <a:lnTo>
                  <a:pt x="324" y="339"/>
                </a:lnTo>
                <a:lnTo>
                  <a:pt x="318" y="340"/>
                </a:lnTo>
                <a:lnTo>
                  <a:pt x="313" y="340"/>
                </a:lnTo>
                <a:lnTo>
                  <a:pt x="308" y="340"/>
                </a:lnTo>
                <a:lnTo>
                  <a:pt x="303" y="340"/>
                </a:lnTo>
                <a:lnTo>
                  <a:pt x="298" y="340"/>
                </a:lnTo>
                <a:lnTo>
                  <a:pt x="295" y="342"/>
                </a:lnTo>
                <a:lnTo>
                  <a:pt x="288" y="342"/>
                </a:lnTo>
                <a:lnTo>
                  <a:pt x="285" y="342"/>
                </a:lnTo>
                <a:lnTo>
                  <a:pt x="282" y="343"/>
                </a:lnTo>
                <a:lnTo>
                  <a:pt x="277" y="343"/>
                </a:lnTo>
                <a:lnTo>
                  <a:pt x="273" y="344"/>
                </a:lnTo>
                <a:lnTo>
                  <a:pt x="263" y="345"/>
                </a:lnTo>
                <a:lnTo>
                  <a:pt x="255" y="346"/>
                </a:lnTo>
                <a:lnTo>
                  <a:pt x="251" y="344"/>
                </a:lnTo>
                <a:lnTo>
                  <a:pt x="249" y="343"/>
                </a:lnTo>
                <a:lnTo>
                  <a:pt x="242" y="339"/>
                </a:lnTo>
                <a:lnTo>
                  <a:pt x="241" y="339"/>
                </a:lnTo>
                <a:lnTo>
                  <a:pt x="237" y="338"/>
                </a:lnTo>
                <a:lnTo>
                  <a:pt x="235" y="338"/>
                </a:lnTo>
                <a:lnTo>
                  <a:pt x="232" y="338"/>
                </a:lnTo>
                <a:lnTo>
                  <a:pt x="230" y="339"/>
                </a:lnTo>
                <a:lnTo>
                  <a:pt x="228" y="340"/>
                </a:lnTo>
                <a:lnTo>
                  <a:pt x="227" y="340"/>
                </a:lnTo>
                <a:lnTo>
                  <a:pt x="227" y="342"/>
                </a:lnTo>
                <a:lnTo>
                  <a:pt x="222" y="349"/>
                </a:lnTo>
                <a:lnTo>
                  <a:pt x="211" y="350"/>
                </a:lnTo>
                <a:lnTo>
                  <a:pt x="202" y="526"/>
                </a:lnTo>
                <a:lnTo>
                  <a:pt x="216" y="525"/>
                </a:lnTo>
                <a:lnTo>
                  <a:pt x="222" y="582"/>
                </a:lnTo>
                <a:lnTo>
                  <a:pt x="217" y="582"/>
                </a:lnTo>
                <a:lnTo>
                  <a:pt x="214" y="583"/>
                </a:lnTo>
                <a:lnTo>
                  <a:pt x="208" y="585"/>
                </a:lnTo>
                <a:lnTo>
                  <a:pt x="197" y="588"/>
                </a:lnTo>
                <a:lnTo>
                  <a:pt x="179" y="594"/>
                </a:lnTo>
                <a:lnTo>
                  <a:pt x="164" y="597"/>
                </a:lnTo>
                <a:lnTo>
                  <a:pt x="158" y="531"/>
                </a:lnTo>
                <a:lnTo>
                  <a:pt x="131" y="533"/>
                </a:lnTo>
                <a:lnTo>
                  <a:pt x="112" y="531"/>
                </a:lnTo>
                <a:lnTo>
                  <a:pt x="80" y="526"/>
                </a:lnTo>
                <a:lnTo>
                  <a:pt x="31" y="519"/>
                </a:lnTo>
                <a:lnTo>
                  <a:pt x="28" y="536"/>
                </a:lnTo>
                <a:lnTo>
                  <a:pt x="21" y="529"/>
                </a:lnTo>
                <a:lnTo>
                  <a:pt x="24" y="518"/>
                </a:lnTo>
                <a:lnTo>
                  <a:pt x="26" y="512"/>
                </a:lnTo>
                <a:lnTo>
                  <a:pt x="27" y="504"/>
                </a:lnTo>
                <a:lnTo>
                  <a:pt x="31" y="482"/>
                </a:lnTo>
                <a:lnTo>
                  <a:pt x="44" y="436"/>
                </a:lnTo>
                <a:lnTo>
                  <a:pt x="54" y="406"/>
                </a:lnTo>
                <a:lnTo>
                  <a:pt x="68" y="352"/>
                </a:lnTo>
                <a:lnTo>
                  <a:pt x="63" y="351"/>
                </a:lnTo>
                <a:lnTo>
                  <a:pt x="72" y="320"/>
                </a:lnTo>
                <a:lnTo>
                  <a:pt x="73" y="319"/>
                </a:lnTo>
                <a:lnTo>
                  <a:pt x="65" y="320"/>
                </a:lnTo>
                <a:lnTo>
                  <a:pt x="65" y="312"/>
                </a:lnTo>
                <a:lnTo>
                  <a:pt x="52" y="313"/>
                </a:lnTo>
                <a:lnTo>
                  <a:pt x="50" y="311"/>
                </a:lnTo>
                <a:lnTo>
                  <a:pt x="35" y="313"/>
                </a:lnTo>
                <a:lnTo>
                  <a:pt x="35" y="322"/>
                </a:lnTo>
                <a:lnTo>
                  <a:pt x="27" y="322"/>
                </a:lnTo>
                <a:lnTo>
                  <a:pt x="21" y="322"/>
                </a:lnTo>
                <a:lnTo>
                  <a:pt x="0" y="300"/>
                </a:lnTo>
                <a:lnTo>
                  <a:pt x="74" y="284"/>
                </a:lnTo>
                <a:lnTo>
                  <a:pt x="78" y="296"/>
                </a:lnTo>
                <a:lnTo>
                  <a:pt x="76" y="286"/>
                </a:lnTo>
                <a:lnTo>
                  <a:pt x="70" y="272"/>
                </a:lnTo>
                <a:lnTo>
                  <a:pt x="60" y="254"/>
                </a:lnTo>
                <a:lnTo>
                  <a:pt x="57" y="251"/>
                </a:lnTo>
                <a:lnTo>
                  <a:pt x="59" y="248"/>
                </a:lnTo>
                <a:lnTo>
                  <a:pt x="72" y="251"/>
                </a:lnTo>
                <a:lnTo>
                  <a:pt x="76" y="232"/>
                </a:lnTo>
                <a:lnTo>
                  <a:pt x="94" y="223"/>
                </a:lnTo>
                <a:lnTo>
                  <a:pt x="107" y="222"/>
                </a:lnTo>
                <a:lnTo>
                  <a:pt x="178" y="227"/>
                </a:lnTo>
                <a:lnTo>
                  <a:pt x="186" y="113"/>
                </a:lnTo>
                <a:lnTo>
                  <a:pt x="339" y="158"/>
                </a:lnTo>
                <a:lnTo>
                  <a:pt x="344" y="162"/>
                </a:lnTo>
                <a:lnTo>
                  <a:pt x="357" y="163"/>
                </a:lnTo>
                <a:lnTo>
                  <a:pt x="390" y="171"/>
                </a:lnTo>
                <a:lnTo>
                  <a:pt x="409" y="163"/>
                </a:lnTo>
                <a:lnTo>
                  <a:pt x="424" y="154"/>
                </a:lnTo>
                <a:lnTo>
                  <a:pt x="430" y="151"/>
                </a:lnTo>
                <a:lnTo>
                  <a:pt x="451" y="148"/>
                </a:lnTo>
                <a:lnTo>
                  <a:pt x="471" y="143"/>
                </a:lnTo>
                <a:lnTo>
                  <a:pt x="481" y="142"/>
                </a:lnTo>
                <a:lnTo>
                  <a:pt x="486" y="201"/>
                </a:lnTo>
                <a:lnTo>
                  <a:pt x="464" y="203"/>
                </a:lnTo>
                <a:lnTo>
                  <a:pt x="470" y="275"/>
                </a:lnTo>
                <a:lnTo>
                  <a:pt x="454" y="277"/>
                </a:lnTo>
                <a:lnTo>
                  <a:pt x="456" y="311"/>
                </a:lnTo>
                <a:lnTo>
                  <a:pt x="458" y="311"/>
                </a:lnTo>
                <a:lnTo>
                  <a:pt x="458" y="312"/>
                </a:lnTo>
                <a:lnTo>
                  <a:pt x="465" y="311"/>
                </a:lnTo>
                <a:lnTo>
                  <a:pt x="470" y="311"/>
                </a:lnTo>
                <a:lnTo>
                  <a:pt x="474" y="311"/>
                </a:lnTo>
                <a:lnTo>
                  <a:pt x="476" y="312"/>
                </a:lnTo>
                <a:lnTo>
                  <a:pt x="480" y="314"/>
                </a:lnTo>
                <a:lnTo>
                  <a:pt x="482" y="316"/>
                </a:lnTo>
                <a:lnTo>
                  <a:pt x="483" y="317"/>
                </a:lnTo>
                <a:lnTo>
                  <a:pt x="486" y="317"/>
                </a:lnTo>
                <a:lnTo>
                  <a:pt x="488" y="318"/>
                </a:lnTo>
                <a:lnTo>
                  <a:pt x="490" y="318"/>
                </a:lnTo>
                <a:lnTo>
                  <a:pt x="494" y="319"/>
                </a:lnTo>
                <a:lnTo>
                  <a:pt x="497" y="319"/>
                </a:lnTo>
                <a:lnTo>
                  <a:pt x="501" y="320"/>
                </a:lnTo>
                <a:lnTo>
                  <a:pt x="507" y="322"/>
                </a:lnTo>
                <a:lnTo>
                  <a:pt x="510" y="322"/>
                </a:lnTo>
                <a:lnTo>
                  <a:pt x="513" y="323"/>
                </a:lnTo>
                <a:lnTo>
                  <a:pt x="516" y="323"/>
                </a:lnTo>
                <a:lnTo>
                  <a:pt x="517" y="324"/>
                </a:lnTo>
                <a:lnTo>
                  <a:pt x="517" y="301"/>
                </a:lnTo>
                <a:lnTo>
                  <a:pt x="525" y="299"/>
                </a:lnTo>
                <a:lnTo>
                  <a:pt x="539" y="323"/>
                </a:lnTo>
                <a:lnTo>
                  <a:pt x="528" y="325"/>
                </a:lnTo>
                <a:lnTo>
                  <a:pt x="527" y="325"/>
                </a:lnTo>
                <a:lnTo>
                  <a:pt x="529" y="326"/>
                </a:lnTo>
                <a:lnTo>
                  <a:pt x="532" y="327"/>
                </a:lnTo>
                <a:lnTo>
                  <a:pt x="535" y="330"/>
                </a:lnTo>
                <a:lnTo>
                  <a:pt x="536" y="331"/>
                </a:lnTo>
                <a:lnTo>
                  <a:pt x="538" y="332"/>
                </a:lnTo>
                <a:lnTo>
                  <a:pt x="539" y="335"/>
                </a:lnTo>
                <a:lnTo>
                  <a:pt x="540" y="337"/>
                </a:lnTo>
                <a:lnTo>
                  <a:pt x="541" y="339"/>
                </a:lnTo>
                <a:lnTo>
                  <a:pt x="542" y="343"/>
                </a:lnTo>
                <a:lnTo>
                  <a:pt x="542" y="346"/>
                </a:lnTo>
                <a:lnTo>
                  <a:pt x="542" y="350"/>
                </a:lnTo>
                <a:lnTo>
                  <a:pt x="543" y="351"/>
                </a:lnTo>
                <a:lnTo>
                  <a:pt x="545" y="353"/>
                </a:lnTo>
                <a:lnTo>
                  <a:pt x="546" y="355"/>
                </a:lnTo>
                <a:lnTo>
                  <a:pt x="547" y="356"/>
                </a:lnTo>
                <a:lnTo>
                  <a:pt x="549" y="357"/>
                </a:lnTo>
                <a:lnTo>
                  <a:pt x="551" y="357"/>
                </a:lnTo>
                <a:lnTo>
                  <a:pt x="553" y="358"/>
                </a:lnTo>
                <a:lnTo>
                  <a:pt x="556" y="357"/>
                </a:lnTo>
                <a:lnTo>
                  <a:pt x="559" y="357"/>
                </a:lnTo>
                <a:lnTo>
                  <a:pt x="561" y="355"/>
                </a:lnTo>
                <a:lnTo>
                  <a:pt x="564" y="352"/>
                </a:lnTo>
                <a:lnTo>
                  <a:pt x="567" y="350"/>
                </a:lnTo>
                <a:lnTo>
                  <a:pt x="568" y="348"/>
                </a:lnTo>
                <a:lnTo>
                  <a:pt x="572" y="344"/>
                </a:lnTo>
                <a:lnTo>
                  <a:pt x="574" y="343"/>
                </a:lnTo>
                <a:lnTo>
                  <a:pt x="579" y="340"/>
                </a:lnTo>
                <a:lnTo>
                  <a:pt x="584" y="340"/>
                </a:lnTo>
                <a:lnTo>
                  <a:pt x="587" y="340"/>
                </a:lnTo>
                <a:lnTo>
                  <a:pt x="591" y="340"/>
                </a:lnTo>
                <a:lnTo>
                  <a:pt x="594" y="340"/>
                </a:lnTo>
                <a:lnTo>
                  <a:pt x="595" y="340"/>
                </a:lnTo>
                <a:lnTo>
                  <a:pt x="598" y="339"/>
                </a:lnTo>
                <a:lnTo>
                  <a:pt x="600" y="338"/>
                </a:lnTo>
                <a:lnTo>
                  <a:pt x="603" y="336"/>
                </a:lnTo>
                <a:lnTo>
                  <a:pt x="606" y="332"/>
                </a:lnTo>
                <a:lnTo>
                  <a:pt x="608" y="330"/>
                </a:lnTo>
                <a:lnTo>
                  <a:pt x="611" y="327"/>
                </a:lnTo>
                <a:lnTo>
                  <a:pt x="613" y="326"/>
                </a:lnTo>
                <a:lnTo>
                  <a:pt x="616" y="324"/>
                </a:lnTo>
                <a:lnTo>
                  <a:pt x="619" y="322"/>
                </a:lnTo>
                <a:lnTo>
                  <a:pt x="623" y="319"/>
                </a:lnTo>
                <a:lnTo>
                  <a:pt x="625" y="318"/>
                </a:lnTo>
                <a:lnTo>
                  <a:pt x="629" y="317"/>
                </a:lnTo>
                <a:lnTo>
                  <a:pt x="631" y="316"/>
                </a:lnTo>
                <a:lnTo>
                  <a:pt x="633" y="316"/>
                </a:lnTo>
                <a:lnTo>
                  <a:pt x="636" y="314"/>
                </a:lnTo>
                <a:lnTo>
                  <a:pt x="638" y="314"/>
                </a:lnTo>
                <a:lnTo>
                  <a:pt x="640" y="316"/>
                </a:lnTo>
                <a:lnTo>
                  <a:pt x="644" y="316"/>
                </a:lnTo>
                <a:lnTo>
                  <a:pt x="648" y="317"/>
                </a:lnTo>
                <a:lnTo>
                  <a:pt x="650" y="317"/>
                </a:lnTo>
                <a:lnTo>
                  <a:pt x="652" y="318"/>
                </a:lnTo>
                <a:lnTo>
                  <a:pt x="657" y="318"/>
                </a:lnTo>
                <a:lnTo>
                  <a:pt x="661" y="319"/>
                </a:lnTo>
                <a:lnTo>
                  <a:pt x="664" y="320"/>
                </a:lnTo>
                <a:lnTo>
                  <a:pt x="666" y="322"/>
                </a:lnTo>
                <a:lnTo>
                  <a:pt x="670" y="323"/>
                </a:lnTo>
                <a:lnTo>
                  <a:pt x="672" y="324"/>
                </a:lnTo>
                <a:lnTo>
                  <a:pt x="674" y="324"/>
                </a:lnTo>
                <a:lnTo>
                  <a:pt x="678" y="327"/>
                </a:lnTo>
                <a:lnTo>
                  <a:pt x="681" y="329"/>
                </a:lnTo>
                <a:lnTo>
                  <a:pt x="683" y="330"/>
                </a:lnTo>
                <a:lnTo>
                  <a:pt x="685" y="331"/>
                </a:lnTo>
                <a:lnTo>
                  <a:pt x="688" y="332"/>
                </a:lnTo>
                <a:lnTo>
                  <a:pt x="690" y="335"/>
                </a:lnTo>
                <a:lnTo>
                  <a:pt x="697" y="338"/>
                </a:lnTo>
                <a:lnTo>
                  <a:pt x="721" y="356"/>
                </a:lnTo>
                <a:lnTo>
                  <a:pt x="726" y="359"/>
                </a:lnTo>
                <a:lnTo>
                  <a:pt x="731" y="363"/>
                </a:lnTo>
                <a:lnTo>
                  <a:pt x="735" y="366"/>
                </a:lnTo>
                <a:lnTo>
                  <a:pt x="737" y="369"/>
                </a:lnTo>
                <a:lnTo>
                  <a:pt x="740" y="370"/>
                </a:lnTo>
                <a:lnTo>
                  <a:pt x="743" y="371"/>
                </a:lnTo>
                <a:lnTo>
                  <a:pt x="744" y="372"/>
                </a:lnTo>
                <a:lnTo>
                  <a:pt x="747" y="374"/>
                </a:lnTo>
                <a:lnTo>
                  <a:pt x="754" y="379"/>
                </a:lnTo>
                <a:lnTo>
                  <a:pt x="766" y="387"/>
                </a:lnTo>
                <a:lnTo>
                  <a:pt x="789" y="401"/>
                </a:lnTo>
                <a:lnTo>
                  <a:pt x="808" y="411"/>
                </a:lnTo>
                <a:lnTo>
                  <a:pt x="823" y="417"/>
                </a:lnTo>
                <a:lnTo>
                  <a:pt x="846" y="423"/>
                </a:lnTo>
                <a:lnTo>
                  <a:pt x="867" y="426"/>
                </a:lnTo>
                <a:lnTo>
                  <a:pt x="884" y="429"/>
                </a:lnTo>
                <a:lnTo>
                  <a:pt x="893" y="433"/>
                </a:lnTo>
                <a:lnTo>
                  <a:pt x="906" y="441"/>
                </a:lnTo>
                <a:lnTo>
                  <a:pt x="918" y="448"/>
                </a:lnTo>
                <a:lnTo>
                  <a:pt x="924" y="452"/>
                </a:lnTo>
                <a:lnTo>
                  <a:pt x="936" y="455"/>
                </a:lnTo>
                <a:lnTo>
                  <a:pt x="945" y="458"/>
                </a:lnTo>
                <a:lnTo>
                  <a:pt x="953" y="460"/>
                </a:lnTo>
                <a:lnTo>
                  <a:pt x="960" y="461"/>
                </a:lnTo>
                <a:lnTo>
                  <a:pt x="964" y="462"/>
                </a:lnTo>
                <a:lnTo>
                  <a:pt x="971" y="463"/>
                </a:lnTo>
                <a:lnTo>
                  <a:pt x="979" y="465"/>
                </a:lnTo>
                <a:lnTo>
                  <a:pt x="984" y="467"/>
                </a:lnTo>
                <a:lnTo>
                  <a:pt x="992" y="469"/>
                </a:lnTo>
                <a:lnTo>
                  <a:pt x="1000" y="473"/>
                </a:lnTo>
                <a:lnTo>
                  <a:pt x="1001" y="473"/>
                </a:lnTo>
                <a:lnTo>
                  <a:pt x="1013" y="466"/>
                </a:lnTo>
                <a:lnTo>
                  <a:pt x="1019" y="461"/>
                </a:lnTo>
                <a:lnTo>
                  <a:pt x="1022" y="455"/>
                </a:lnTo>
                <a:lnTo>
                  <a:pt x="1027" y="450"/>
                </a:lnTo>
                <a:lnTo>
                  <a:pt x="1024" y="410"/>
                </a:lnTo>
                <a:lnTo>
                  <a:pt x="1022" y="395"/>
                </a:lnTo>
                <a:lnTo>
                  <a:pt x="1020" y="362"/>
                </a:lnTo>
                <a:lnTo>
                  <a:pt x="1018" y="331"/>
                </a:lnTo>
                <a:lnTo>
                  <a:pt x="1016" y="325"/>
                </a:lnTo>
                <a:lnTo>
                  <a:pt x="1016" y="336"/>
                </a:lnTo>
                <a:lnTo>
                  <a:pt x="981" y="338"/>
                </a:lnTo>
                <a:lnTo>
                  <a:pt x="968" y="339"/>
                </a:lnTo>
                <a:lnTo>
                  <a:pt x="967" y="336"/>
                </a:lnTo>
                <a:lnTo>
                  <a:pt x="954" y="324"/>
                </a:lnTo>
                <a:lnTo>
                  <a:pt x="953" y="305"/>
                </a:lnTo>
                <a:lnTo>
                  <a:pt x="950" y="278"/>
                </a:lnTo>
                <a:lnTo>
                  <a:pt x="955" y="272"/>
                </a:lnTo>
                <a:lnTo>
                  <a:pt x="956" y="271"/>
                </a:lnTo>
                <a:lnTo>
                  <a:pt x="963" y="269"/>
                </a:lnTo>
                <a:lnTo>
                  <a:pt x="958" y="227"/>
                </a:lnTo>
                <a:lnTo>
                  <a:pt x="954" y="190"/>
                </a:lnTo>
                <a:lnTo>
                  <a:pt x="1002" y="184"/>
                </a:lnTo>
                <a:lnTo>
                  <a:pt x="1002" y="181"/>
                </a:lnTo>
                <a:lnTo>
                  <a:pt x="1001" y="176"/>
                </a:lnTo>
                <a:lnTo>
                  <a:pt x="1000" y="174"/>
                </a:lnTo>
                <a:lnTo>
                  <a:pt x="1000" y="170"/>
                </a:lnTo>
                <a:lnTo>
                  <a:pt x="999" y="167"/>
                </a:lnTo>
                <a:lnTo>
                  <a:pt x="998" y="163"/>
                </a:lnTo>
                <a:lnTo>
                  <a:pt x="996" y="159"/>
                </a:lnTo>
                <a:lnTo>
                  <a:pt x="994" y="157"/>
                </a:lnTo>
                <a:lnTo>
                  <a:pt x="993" y="152"/>
                </a:lnTo>
                <a:lnTo>
                  <a:pt x="993" y="148"/>
                </a:lnTo>
                <a:lnTo>
                  <a:pt x="992" y="144"/>
                </a:lnTo>
                <a:lnTo>
                  <a:pt x="989" y="142"/>
                </a:lnTo>
                <a:lnTo>
                  <a:pt x="988" y="138"/>
                </a:lnTo>
                <a:lnTo>
                  <a:pt x="987" y="136"/>
                </a:lnTo>
                <a:lnTo>
                  <a:pt x="987" y="133"/>
                </a:lnTo>
                <a:lnTo>
                  <a:pt x="984" y="129"/>
                </a:lnTo>
                <a:lnTo>
                  <a:pt x="982" y="123"/>
                </a:lnTo>
                <a:lnTo>
                  <a:pt x="987" y="122"/>
                </a:lnTo>
                <a:lnTo>
                  <a:pt x="975" y="94"/>
                </a:lnTo>
                <a:lnTo>
                  <a:pt x="973" y="87"/>
                </a:lnTo>
                <a:lnTo>
                  <a:pt x="969" y="83"/>
                </a:lnTo>
                <a:lnTo>
                  <a:pt x="971" y="85"/>
                </a:lnTo>
                <a:lnTo>
                  <a:pt x="974" y="86"/>
                </a:lnTo>
                <a:lnTo>
                  <a:pt x="979" y="92"/>
                </a:lnTo>
                <a:lnTo>
                  <a:pt x="980" y="94"/>
                </a:lnTo>
                <a:lnTo>
                  <a:pt x="982" y="97"/>
                </a:lnTo>
                <a:lnTo>
                  <a:pt x="987" y="103"/>
                </a:lnTo>
                <a:lnTo>
                  <a:pt x="996" y="115"/>
                </a:lnTo>
                <a:lnTo>
                  <a:pt x="1000" y="113"/>
                </a:lnTo>
                <a:lnTo>
                  <a:pt x="993" y="102"/>
                </a:lnTo>
                <a:lnTo>
                  <a:pt x="988" y="97"/>
                </a:lnTo>
                <a:lnTo>
                  <a:pt x="983" y="91"/>
                </a:lnTo>
                <a:lnTo>
                  <a:pt x="980" y="86"/>
                </a:lnTo>
                <a:lnTo>
                  <a:pt x="976" y="84"/>
                </a:lnTo>
                <a:lnTo>
                  <a:pt x="957" y="60"/>
                </a:lnTo>
                <a:lnTo>
                  <a:pt x="977" y="15"/>
                </a:lnTo>
                <a:lnTo>
                  <a:pt x="1141" y="0"/>
                </a:lnTo>
                <a:lnTo>
                  <a:pt x="1148" y="12"/>
                </a:lnTo>
                <a:lnTo>
                  <a:pt x="1154" y="26"/>
                </a:lnTo>
                <a:lnTo>
                  <a:pt x="1161" y="38"/>
                </a:lnTo>
                <a:lnTo>
                  <a:pt x="1167" y="53"/>
                </a:lnTo>
                <a:lnTo>
                  <a:pt x="1180" y="96"/>
                </a:lnTo>
                <a:lnTo>
                  <a:pt x="1176" y="96"/>
                </a:lnTo>
                <a:lnTo>
                  <a:pt x="1184" y="138"/>
                </a:lnTo>
                <a:lnTo>
                  <a:pt x="1187" y="149"/>
                </a:lnTo>
                <a:lnTo>
                  <a:pt x="1190" y="162"/>
                </a:lnTo>
                <a:lnTo>
                  <a:pt x="1191" y="174"/>
                </a:lnTo>
                <a:lnTo>
                  <a:pt x="1193" y="185"/>
                </a:lnTo>
                <a:lnTo>
                  <a:pt x="1194" y="195"/>
                </a:lnTo>
                <a:lnTo>
                  <a:pt x="1195" y="203"/>
                </a:lnTo>
                <a:lnTo>
                  <a:pt x="1195" y="209"/>
                </a:lnTo>
                <a:lnTo>
                  <a:pt x="1195" y="215"/>
                </a:lnTo>
                <a:lnTo>
                  <a:pt x="1201" y="215"/>
                </a:lnTo>
                <a:lnTo>
                  <a:pt x="1199" y="229"/>
                </a:lnTo>
                <a:lnTo>
                  <a:pt x="1195" y="256"/>
                </a:lnTo>
                <a:lnTo>
                  <a:pt x="1194" y="269"/>
                </a:lnTo>
                <a:lnTo>
                  <a:pt x="1191" y="280"/>
                </a:lnTo>
                <a:lnTo>
                  <a:pt x="1189" y="290"/>
                </a:lnTo>
                <a:lnTo>
                  <a:pt x="1180" y="330"/>
                </a:lnTo>
                <a:lnTo>
                  <a:pt x="1175" y="369"/>
                </a:lnTo>
                <a:lnTo>
                  <a:pt x="1176" y="389"/>
                </a:lnTo>
                <a:lnTo>
                  <a:pt x="1180" y="402"/>
                </a:lnTo>
                <a:lnTo>
                  <a:pt x="1183" y="416"/>
                </a:lnTo>
                <a:lnTo>
                  <a:pt x="1191" y="441"/>
                </a:lnTo>
                <a:lnTo>
                  <a:pt x="1203" y="463"/>
                </a:lnTo>
                <a:lnTo>
                  <a:pt x="1227" y="508"/>
                </a:lnTo>
                <a:lnTo>
                  <a:pt x="1234" y="518"/>
                </a:lnTo>
                <a:lnTo>
                  <a:pt x="1252" y="549"/>
                </a:lnTo>
                <a:lnTo>
                  <a:pt x="1265" y="563"/>
                </a:lnTo>
                <a:lnTo>
                  <a:pt x="1300" y="601"/>
                </a:lnTo>
                <a:lnTo>
                  <a:pt x="1312" y="609"/>
                </a:lnTo>
                <a:lnTo>
                  <a:pt x="1297" y="614"/>
                </a:lnTo>
                <a:lnTo>
                  <a:pt x="1293" y="616"/>
                </a:lnTo>
                <a:lnTo>
                  <a:pt x="1280" y="617"/>
                </a:lnTo>
                <a:lnTo>
                  <a:pt x="1260" y="626"/>
                </a:lnTo>
                <a:lnTo>
                  <a:pt x="1248" y="631"/>
                </a:lnTo>
                <a:lnTo>
                  <a:pt x="1241" y="596"/>
                </a:lnTo>
                <a:lnTo>
                  <a:pt x="1201" y="604"/>
                </a:lnTo>
                <a:lnTo>
                  <a:pt x="1207" y="627"/>
                </a:lnTo>
                <a:lnTo>
                  <a:pt x="1210" y="641"/>
                </a:lnTo>
                <a:lnTo>
                  <a:pt x="1214" y="656"/>
                </a:lnTo>
                <a:lnTo>
                  <a:pt x="1178" y="660"/>
                </a:lnTo>
                <a:lnTo>
                  <a:pt x="1181" y="667"/>
                </a:lnTo>
                <a:lnTo>
                  <a:pt x="1182" y="670"/>
                </a:lnTo>
                <a:lnTo>
                  <a:pt x="1182" y="674"/>
                </a:lnTo>
                <a:lnTo>
                  <a:pt x="1183" y="676"/>
                </a:lnTo>
                <a:lnTo>
                  <a:pt x="1183" y="679"/>
                </a:lnTo>
                <a:lnTo>
                  <a:pt x="1183" y="681"/>
                </a:lnTo>
                <a:lnTo>
                  <a:pt x="1219" y="679"/>
                </a:lnTo>
                <a:lnTo>
                  <a:pt x="1219" y="682"/>
                </a:lnTo>
                <a:lnTo>
                  <a:pt x="1220" y="691"/>
                </a:lnTo>
                <a:lnTo>
                  <a:pt x="1221" y="692"/>
                </a:lnTo>
                <a:lnTo>
                  <a:pt x="1222" y="705"/>
                </a:lnTo>
                <a:lnTo>
                  <a:pt x="1229" y="705"/>
                </a:lnTo>
                <a:lnTo>
                  <a:pt x="1233" y="723"/>
                </a:lnTo>
                <a:lnTo>
                  <a:pt x="1268" y="719"/>
                </a:lnTo>
                <a:lnTo>
                  <a:pt x="1272" y="719"/>
                </a:lnTo>
                <a:lnTo>
                  <a:pt x="1274" y="700"/>
                </a:lnTo>
                <a:lnTo>
                  <a:pt x="1318" y="678"/>
                </a:lnTo>
                <a:lnTo>
                  <a:pt x="1345" y="675"/>
                </a:lnTo>
                <a:lnTo>
                  <a:pt x="1344" y="657"/>
                </a:lnTo>
                <a:lnTo>
                  <a:pt x="1350" y="654"/>
                </a:lnTo>
                <a:lnTo>
                  <a:pt x="1350" y="649"/>
                </a:lnTo>
                <a:lnTo>
                  <a:pt x="1353" y="647"/>
                </a:lnTo>
                <a:lnTo>
                  <a:pt x="1430" y="508"/>
                </a:lnTo>
                <a:lnTo>
                  <a:pt x="1433" y="510"/>
                </a:lnTo>
                <a:lnTo>
                  <a:pt x="1444" y="518"/>
                </a:lnTo>
                <a:lnTo>
                  <a:pt x="1461" y="523"/>
                </a:lnTo>
                <a:lnTo>
                  <a:pt x="1469" y="525"/>
                </a:lnTo>
                <a:lnTo>
                  <a:pt x="1487" y="530"/>
                </a:lnTo>
                <a:lnTo>
                  <a:pt x="1506" y="539"/>
                </a:lnTo>
                <a:lnTo>
                  <a:pt x="1531" y="547"/>
                </a:lnTo>
                <a:lnTo>
                  <a:pt x="1536" y="549"/>
                </a:lnTo>
                <a:lnTo>
                  <a:pt x="1562" y="557"/>
                </a:lnTo>
                <a:lnTo>
                  <a:pt x="1597" y="569"/>
                </a:lnTo>
                <a:lnTo>
                  <a:pt x="1599" y="569"/>
                </a:lnTo>
                <a:lnTo>
                  <a:pt x="1615" y="572"/>
                </a:lnTo>
                <a:lnTo>
                  <a:pt x="1653" y="577"/>
                </a:lnTo>
                <a:lnTo>
                  <a:pt x="1684" y="577"/>
                </a:lnTo>
                <a:lnTo>
                  <a:pt x="1714" y="578"/>
                </a:lnTo>
                <a:lnTo>
                  <a:pt x="1751" y="577"/>
                </a:lnTo>
                <a:lnTo>
                  <a:pt x="1767" y="573"/>
                </a:lnTo>
                <a:lnTo>
                  <a:pt x="1784" y="569"/>
                </a:lnTo>
                <a:lnTo>
                  <a:pt x="1826" y="562"/>
                </a:lnTo>
                <a:lnTo>
                  <a:pt x="1859" y="551"/>
                </a:lnTo>
                <a:lnTo>
                  <a:pt x="1891" y="543"/>
                </a:lnTo>
                <a:lnTo>
                  <a:pt x="1960" y="527"/>
                </a:lnTo>
                <a:lnTo>
                  <a:pt x="2013" y="508"/>
                </a:lnTo>
                <a:lnTo>
                  <a:pt x="2068" y="485"/>
                </a:lnTo>
                <a:lnTo>
                  <a:pt x="2102" y="471"/>
                </a:lnTo>
                <a:lnTo>
                  <a:pt x="2133" y="453"/>
                </a:lnTo>
                <a:lnTo>
                  <a:pt x="2143" y="445"/>
                </a:lnTo>
                <a:lnTo>
                  <a:pt x="2161" y="430"/>
                </a:lnTo>
                <a:lnTo>
                  <a:pt x="2198" y="401"/>
                </a:lnTo>
                <a:lnTo>
                  <a:pt x="2231" y="371"/>
                </a:lnTo>
                <a:lnTo>
                  <a:pt x="2261" y="348"/>
                </a:lnTo>
                <a:lnTo>
                  <a:pt x="2293" y="324"/>
                </a:lnTo>
                <a:lnTo>
                  <a:pt x="2315" y="310"/>
                </a:lnTo>
                <a:lnTo>
                  <a:pt x="2355" y="277"/>
                </a:lnTo>
                <a:lnTo>
                  <a:pt x="2380" y="254"/>
                </a:lnTo>
                <a:lnTo>
                  <a:pt x="2412" y="214"/>
                </a:lnTo>
                <a:lnTo>
                  <a:pt x="2446" y="182"/>
                </a:lnTo>
                <a:lnTo>
                  <a:pt x="2468" y="164"/>
                </a:lnTo>
                <a:lnTo>
                  <a:pt x="2486" y="142"/>
                </a:lnTo>
                <a:lnTo>
                  <a:pt x="2504" y="118"/>
                </a:lnTo>
                <a:lnTo>
                  <a:pt x="2511" y="109"/>
                </a:lnTo>
                <a:lnTo>
                  <a:pt x="2518" y="97"/>
                </a:lnTo>
                <a:lnTo>
                  <a:pt x="2535" y="68"/>
                </a:lnTo>
                <a:lnTo>
                  <a:pt x="2539" y="60"/>
                </a:lnTo>
                <a:lnTo>
                  <a:pt x="2539" y="59"/>
                </a:lnTo>
                <a:lnTo>
                  <a:pt x="2667" y="183"/>
                </a:lnTo>
                <a:lnTo>
                  <a:pt x="2671" y="188"/>
                </a:lnTo>
                <a:lnTo>
                  <a:pt x="2701" y="219"/>
                </a:lnTo>
                <a:lnTo>
                  <a:pt x="2706" y="223"/>
                </a:lnTo>
                <a:lnTo>
                  <a:pt x="2725" y="241"/>
                </a:lnTo>
                <a:lnTo>
                  <a:pt x="2769" y="284"/>
                </a:lnTo>
                <a:lnTo>
                  <a:pt x="2796" y="252"/>
                </a:lnTo>
                <a:lnTo>
                  <a:pt x="2798" y="251"/>
                </a:lnTo>
                <a:lnTo>
                  <a:pt x="2797" y="249"/>
                </a:lnTo>
                <a:lnTo>
                  <a:pt x="2698" y="151"/>
                </a:lnTo>
                <a:lnTo>
                  <a:pt x="2695" y="149"/>
                </a:lnTo>
                <a:lnTo>
                  <a:pt x="2697" y="145"/>
                </a:lnTo>
                <a:lnTo>
                  <a:pt x="2703" y="139"/>
                </a:lnTo>
                <a:lnTo>
                  <a:pt x="2710" y="128"/>
                </a:lnTo>
                <a:lnTo>
                  <a:pt x="2723" y="102"/>
                </a:lnTo>
                <a:lnTo>
                  <a:pt x="2730" y="85"/>
                </a:lnTo>
                <a:lnTo>
                  <a:pt x="2731" y="83"/>
                </a:lnTo>
                <a:lnTo>
                  <a:pt x="2736" y="77"/>
                </a:lnTo>
                <a:lnTo>
                  <a:pt x="2753" y="41"/>
                </a:lnTo>
                <a:lnTo>
                  <a:pt x="2756" y="36"/>
                </a:lnTo>
                <a:lnTo>
                  <a:pt x="2763" y="45"/>
                </a:lnTo>
                <a:lnTo>
                  <a:pt x="2795" y="85"/>
                </a:lnTo>
                <a:lnTo>
                  <a:pt x="2782" y="96"/>
                </a:lnTo>
                <a:lnTo>
                  <a:pt x="2807" y="122"/>
                </a:lnTo>
                <a:lnTo>
                  <a:pt x="2815" y="113"/>
                </a:lnTo>
                <a:lnTo>
                  <a:pt x="2852" y="159"/>
                </a:lnTo>
                <a:lnTo>
                  <a:pt x="2843" y="174"/>
                </a:lnTo>
                <a:lnTo>
                  <a:pt x="2841" y="182"/>
                </a:lnTo>
                <a:lnTo>
                  <a:pt x="2840" y="183"/>
                </a:lnTo>
                <a:lnTo>
                  <a:pt x="2840" y="187"/>
                </a:lnTo>
                <a:lnTo>
                  <a:pt x="2839" y="188"/>
                </a:lnTo>
                <a:lnTo>
                  <a:pt x="2837" y="193"/>
                </a:lnTo>
                <a:lnTo>
                  <a:pt x="2835" y="199"/>
                </a:lnTo>
                <a:lnTo>
                  <a:pt x="2831" y="203"/>
                </a:lnTo>
                <a:lnTo>
                  <a:pt x="2827" y="212"/>
                </a:lnTo>
                <a:lnTo>
                  <a:pt x="2826" y="219"/>
                </a:lnTo>
                <a:lnTo>
                  <a:pt x="2823" y="225"/>
                </a:lnTo>
                <a:lnTo>
                  <a:pt x="2822" y="230"/>
                </a:lnTo>
                <a:lnTo>
                  <a:pt x="2822" y="236"/>
                </a:lnTo>
                <a:lnTo>
                  <a:pt x="2822" y="243"/>
                </a:lnTo>
                <a:lnTo>
                  <a:pt x="2821" y="253"/>
                </a:lnTo>
                <a:lnTo>
                  <a:pt x="2821" y="262"/>
                </a:lnTo>
                <a:lnTo>
                  <a:pt x="2821" y="266"/>
                </a:lnTo>
                <a:lnTo>
                  <a:pt x="2818" y="273"/>
                </a:lnTo>
                <a:lnTo>
                  <a:pt x="2817" y="280"/>
                </a:lnTo>
                <a:lnTo>
                  <a:pt x="2817" y="286"/>
                </a:lnTo>
                <a:lnTo>
                  <a:pt x="2817" y="292"/>
                </a:lnTo>
                <a:lnTo>
                  <a:pt x="2816" y="299"/>
                </a:lnTo>
                <a:lnTo>
                  <a:pt x="2814" y="305"/>
                </a:lnTo>
                <a:lnTo>
                  <a:pt x="2811" y="311"/>
                </a:lnTo>
                <a:lnTo>
                  <a:pt x="2808" y="306"/>
                </a:lnTo>
                <a:lnTo>
                  <a:pt x="2801" y="313"/>
                </a:lnTo>
                <a:lnTo>
                  <a:pt x="2808" y="320"/>
                </a:lnTo>
                <a:lnTo>
                  <a:pt x="2804" y="325"/>
                </a:lnTo>
                <a:lnTo>
                  <a:pt x="2799" y="330"/>
                </a:lnTo>
                <a:lnTo>
                  <a:pt x="2805" y="339"/>
                </a:lnTo>
                <a:lnTo>
                  <a:pt x="2809" y="344"/>
                </a:lnTo>
                <a:lnTo>
                  <a:pt x="2824" y="332"/>
                </a:lnTo>
                <a:lnTo>
                  <a:pt x="2846" y="361"/>
                </a:lnTo>
                <a:lnTo>
                  <a:pt x="2850" y="366"/>
                </a:lnTo>
                <a:lnTo>
                  <a:pt x="2844" y="378"/>
                </a:lnTo>
                <a:lnTo>
                  <a:pt x="2840" y="388"/>
                </a:lnTo>
                <a:lnTo>
                  <a:pt x="2836" y="394"/>
                </a:lnTo>
                <a:lnTo>
                  <a:pt x="2830" y="400"/>
                </a:lnTo>
                <a:lnTo>
                  <a:pt x="2828" y="402"/>
                </a:lnTo>
                <a:lnTo>
                  <a:pt x="2818" y="411"/>
                </a:lnTo>
                <a:lnTo>
                  <a:pt x="2798" y="426"/>
                </a:lnTo>
                <a:lnTo>
                  <a:pt x="2771" y="449"/>
                </a:lnTo>
                <a:lnTo>
                  <a:pt x="2766" y="445"/>
                </a:lnTo>
                <a:lnTo>
                  <a:pt x="2742" y="410"/>
                </a:lnTo>
                <a:lnTo>
                  <a:pt x="2727" y="391"/>
                </a:lnTo>
                <a:lnTo>
                  <a:pt x="2724" y="384"/>
                </a:lnTo>
                <a:lnTo>
                  <a:pt x="2678" y="410"/>
                </a:lnTo>
                <a:lnTo>
                  <a:pt x="2677" y="409"/>
                </a:lnTo>
                <a:lnTo>
                  <a:pt x="2677" y="408"/>
                </a:lnTo>
                <a:lnTo>
                  <a:pt x="2672" y="402"/>
                </a:lnTo>
                <a:lnTo>
                  <a:pt x="2666" y="395"/>
                </a:lnTo>
                <a:lnTo>
                  <a:pt x="2662" y="389"/>
                </a:lnTo>
                <a:lnTo>
                  <a:pt x="2659" y="385"/>
                </a:lnTo>
                <a:lnTo>
                  <a:pt x="2658" y="384"/>
                </a:lnTo>
                <a:lnTo>
                  <a:pt x="2656" y="382"/>
                </a:lnTo>
                <a:lnTo>
                  <a:pt x="2654" y="379"/>
                </a:lnTo>
                <a:lnTo>
                  <a:pt x="2652" y="375"/>
                </a:lnTo>
                <a:lnTo>
                  <a:pt x="2646" y="369"/>
                </a:lnTo>
                <a:lnTo>
                  <a:pt x="2641" y="364"/>
                </a:lnTo>
                <a:lnTo>
                  <a:pt x="2638" y="357"/>
                </a:lnTo>
                <a:lnTo>
                  <a:pt x="2636" y="356"/>
                </a:lnTo>
                <a:lnTo>
                  <a:pt x="2633" y="351"/>
                </a:lnTo>
                <a:lnTo>
                  <a:pt x="2629" y="346"/>
                </a:lnTo>
                <a:lnTo>
                  <a:pt x="2628" y="344"/>
                </a:lnTo>
                <a:lnTo>
                  <a:pt x="2626" y="340"/>
                </a:lnTo>
                <a:lnTo>
                  <a:pt x="2621" y="336"/>
                </a:lnTo>
                <a:lnTo>
                  <a:pt x="2595" y="301"/>
                </a:lnTo>
                <a:lnTo>
                  <a:pt x="2538" y="228"/>
                </a:lnTo>
                <a:lnTo>
                  <a:pt x="2512" y="260"/>
                </a:lnTo>
                <a:lnTo>
                  <a:pt x="2485" y="282"/>
                </a:lnTo>
                <a:lnTo>
                  <a:pt x="2465" y="312"/>
                </a:lnTo>
                <a:lnTo>
                  <a:pt x="2432" y="346"/>
                </a:lnTo>
                <a:lnTo>
                  <a:pt x="2380" y="388"/>
                </a:lnTo>
                <a:lnTo>
                  <a:pt x="2362" y="400"/>
                </a:lnTo>
                <a:lnTo>
                  <a:pt x="2317" y="432"/>
                </a:lnTo>
                <a:lnTo>
                  <a:pt x="2259" y="479"/>
                </a:lnTo>
                <a:lnTo>
                  <a:pt x="2230" y="505"/>
                </a:lnTo>
                <a:lnTo>
                  <a:pt x="2215" y="512"/>
                </a:lnTo>
                <a:lnTo>
                  <a:pt x="2201" y="523"/>
                </a:lnTo>
                <a:lnTo>
                  <a:pt x="2189" y="530"/>
                </a:lnTo>
                <a:lnTo>
                  <a:pt x="2180" y="537"/>
                </a:lnTo>
                <a:lnTo>
                  <a:pt x="2139" y="559"/>
                </a:lnTo>
                <a:lnTo>
                  <a:pt x="2137" y="560"/>
                </a:lnTo>
                <a:lnTo>
                  <a:pt x="2136" y="560"/>
                </a:lnTo>
                <a:lnTo>
                  <a:pt x="2136" y="562"/>
                </a:lnTo>
                <a:lnTo>
                  <a:pt x="2135" y="562"/>
                </a:lnTo>
                <a:lnTo>
                  <a:pt x="2135" y="563"/>
                </a:lnTo>
                <a:lnTo>
                  <a:pt x="2134" y="563"/>
                </a:lnTo>
                <a:lnTo>
                  <a:pt x="2134" y="564"/>
                </a:lnTo>
                <a:lnTo>
                  <a:pt x="2133" y="564"/>
                </a:lnTo>
                <a:lnTo>
                  <a:pt x="2131" y="564"/>
                </a:lnTo>
                <a:lnTo>
                  <a:pt x="2131" y="565"/>
                </a:lnTo>
                <a:lnTo>
                  <a:pt x="2130" y="565"/>
                </a:lnTo>
                <a:lnTo>
                  <a:pt x="2130" y="566"/>
                </a:lnTo>
                <a:lnTo>
                  <a:pt x="2129" y="566"/>
                </a:lnTo>
                <a:lnTo>
                  <a:pt x="2128" y="568"/>
                </a:lnTo>
                <a:lnTo>
                  <a:pt x="2128" y="568"/>
                </a:lnTo>
                <a:lnTo>
                  <a:pt x="2128" y="569"/>
                </a:lnTo>
                <a:lnTo>
                  <a:pt x="2127" y="569"/>
                </a:lnTo>
                <a:lnTo>
                  <a:pt x="2126" y="569"/>
                </a:lnTo>
                <a:lnTo>
                  <a:pt x="2124" y="569"/>
                </a:lnTo>
                <a:lnTo>
                  <a:pt x="2124" y="570"/>
                </a:lnTo>
                <a:lnTo>
                  <a:pt x="2123" y="570"/>
                </a:lnTo>
                <a:lnTo>
                  <a:pt x="2122" y="570"/>
                </a:lnTo>
                <a:lnTo>
                  <a:pt x="2122" y="571"/>
                </a:lnTo>
                <a:lnTo>
                  <a:pt x="2121" y="571"/>
                </a:lnTo>
                <a:lnTo>
                  <a:pt x="2120" y="571"/>
                </a:lnTo>
                <a:lnTo>
                  <a:pt x="2120" y="572"/>
                </a:lnTo>
                <a:lnTo>
                  <a:pt x="2118" y="572"/>
                </a:lnTo>
                <a:lnTo>
                  <a:pt x="2117" y="572"/>
                </a:lnTo>
                <a:lnTo>
                  <a:pt x="2117" y="573"/>
                </a:lnTo>
                <a:lnTo>
                  <a:pt x="2116" y="573"/>
                </a:lnTo>
                <a:lnTo>
                  <a:pt x="2115" y="575"/>
                </a:lnTo>
                <a:lnTo>
                  <a:pt x="2114" y="575"/>
                </a:lnTo>
                <a:lnTo>
                  <a:pt x="2113" y="575"/>
                </a:lnTo>
                <a:lnTo>
                  <a:pt x="2113" y="576"/>
                </a:lnTo>
                <a:lnTo>
                  <a:pt x="2111" y="576"/>
                </a:lnTo>
                <a:lnTo>
                  <a:pt x="2110" y="576"/>
                </a:lnTo>
                <a:lnTo>
                  <a:pt x="2110" y="577"/>
                </a:lnTo>
                <a:lnTo>
                  <a:pt x="2109" y="577"/>
                </a:lnTo>
                <a:lnTo>
                  <a:pt x="2108" y="577"/>
                </a:lnTo>
                <a:lnTo>
                  <a:pt x="2107" y="578"/>
                </a:lnTo>
                <a:lnTo>
                  <a:pt x="2105" y="578"/>
                </a:lnTo>
                <a:lnTo>
                  <a:pt x="2070" y="594"/>
                </a:lnTo>
                <a:lnTo>
                  <a:pt x="2047" y="602"/>
                </a:lnTo>
                <a:lnTo>
                  <a:pt x="2044" y="603"/>
                </a:lnTo>
                <a:lnTo>
                  <a:pt x="2036" y="608"/>
                </a:lnTo>
                <a:lnTo>
                  <a:pt x="2129" y="733"/>
                </a:lnTo>
                <a:lnTo>
                  <a:pt x="2148" y="720"/>
                </a:lnTo>
                <a:lnTo>
                  <a:pt x="2157" y="713"/>
                </a:lnTo>
                <a:lnTo>
                  <a:pt x="2126" y="659"/>
                </a:lnTo>
                <a:lnTo>
                  <a:pt x="2139" y="650"/>
                </a:lnTo>
                <a:lnTo>
                  <a:pt x="2154" y="644"/>
                </a:lnTo>
                <a:lnTo>
                  <a:pt x="2166" y="639"/>
                </a:lnTo>
                <a:lnTo>
                  <a:pt x="2195" y="626"/>
                </a:lnTo>
                <a:lnTo>
                  <a:pt x="2211" y="644"/>
                </a:lnTo>
                <a:lnTo>
                  <a:pt x="2214" y="642"/>
                </a:lnTo>
                <a:lnTo>
                  <a:pt x="2221" y="650"/>
                </a:lnTo>
                <a:lnTo>
                  <a:pt x="2233" y="665"/>
                </a:lnTo>
                <a:lnTo>
                  <a:pt x="2234" y="663"/>
                </a:lnTo>
                <a:lnTo>
                  <a:pt x="2235" y="662"/>
                </a:lnTo>
                <a:lnTo>
                  <a:pt x="2251" y="653"/>
                </a:lnTo>
                <a:lnTo>
                  <a:pt x="2254" y="650"/>
                </a:lnTo>
                <a:lnTo>
                  <a:pt x="2254" y="649"/>
                </a:lnTo>
                <a:lnTo>
                  <a:pt x="2257" y="648"/>
                </a:lnTo>
                <a:lnTo>
                  <a:pt x="2258" y="647"/>
                </a:lnTo>
                <a:lnTo>
                  <a:pt x="2247" y="631"/>
                </a:lnTo>
                <a:lnTo>
                  <a:pt x="2251" y="629"/>
                </a:lnTo>
                <a:lnTo>
                  <a:pt x="2256" y="635"/>
                </a:lnTo>
                <a:lnTo>
                  <a:pt x="2263" y="644"/>
                </a:lnTo>
                <a:lnTo>
                  <a:pt x="2263" y="646"/>
                </a:lnTo>
                <a:lnTo>
                  <a:pt x="2264" y="644"/>
                </a:lnTo>
                <a:lnTo>
                  <a:pt x="2266" y="643"/>
                </a:lnTo>
                <a:lnTo>
                  <a:pt x="2270" y="641"/>
                </a:lnTo>
                <a:lnTo>
                  <a:pt x="2273" y="639"/>
                </a:lnTo>
                <a:lnTo>
                  <a:pt x="2277" y="636"/>
                </a:lnTo>
                <a:lnTo>
                  <a:pt x="2279" y="635"/>
                </a:lnTo>
                <a:lnTo>
                  <a:pt x="2272" y="626"/>
                </a:lnTo>
                <a:lnTo>
                  <a:pt x="2276" y="624"/>
                </a:lnTo>
                <a:lnTo>
                  <a:pt x="2283" y="633"/>
                </a:lnTo>
                <a:lnTo>
                  <a:pt x="2286" y="630"/>
                </a:lnTo>
                <a:lnTo>
                  <a:pt x="2290" y="628"/>
                </a:lnTo>
                <a:lnTo>
                  <a:pt x="2293" y="626"/>
                </a:lnTo>
                <a:lnTo>
                  <a:pt x="2301" y="622"/>
                </a:lnTo>
                <a:lnTo>
                  <a:pt x="2305" y="620"/>
                </a:lnTo>
                <a:lnTo>
                  <a:pt x="2308" y="618"/>
                </a:lnTo>
                <a:lnTo>
                  <a:pt x="2311" y="616"/>
                </a:lnTo>
                <a:lnTo>
                  <a:pt x="2309" y="614"/>
                </a:lnTo>
                <a:lnTo>
                  <a:pt x="2302" y="604"/>
                </a:lnTo>
                <a:lnTo>
                  <a:pt x="2299" y="601"/>
                </a:lnTo>
                <a:lnTo>
                  <a:pt x="2296" y="596"/>
                </a:lnTo>
                <a:lnTo>
                  <a:pt x="2292" y="591"/>
                </a:lnTo>
                <a:lnTo>
                  <a:pt x="2284" y="579"/>
                </a:lnTo>
                <a:lnTo>
                  <a:pt x="2290" y="576"/>
                </a:lnTo>
                <a:lnTo>
                  <a:pt x="2296" y="572"/>
                </a:lnTo>
                <a:lnTo>
                  <a:pt x="2298" y="570"/>
                </a:lnTo>
                <a:lnTo>
                  <a:pt x="2301" y="569"/>
                </a:lnTo>
                <a:lnTo>
                  <a:pt x="2302" y="569"/>
                </a:lnTo>
                <a:lnTo>
                  <a:pt x="2308" y="565"/>
                </a:lnTo>
                <a:lnTo>
                  <a:pt x="2317" y="576"/>
                </a:lnTo>
                <a:lnTo>
                  <a:pt x="2318" y="577"/>
                </a:lnTo>
                <a:lnTo>
                  <a:pt x="2318" y="578"/>
                </a:lnTo>
                <a:lnTo>
                  <a:pt x="2324" y="575"/>
                </a:lnTo>
                <a:lnTo>
                  <a:pt x="2331" y="585"/>
                </a:lnTo>
                <a:lnTo>
                  <a:pt x="2327" y="589"/>
                </a:lnTo>
                <a:lnTo>
                  <a:pt x="2325" y="586"/>
                </a:lnTo>
                <a:lnTo>
                  <a:pt x="2319" y="591"/>
                </a:lnTo>
                <a:lnTo>
                  <a:pt x="2318" y="592"/>
                </a:lnTo>
                <a:lnTo>
                  <a:pt x="2327" y="603"/>
                </a:lnTo>
                <a:lnTo>
                  <a:pt x="2329" y="607"/>
                </a:lnTo>
                <a:lnTo>
                  <a:pt x="2325" y="611"/>
                </a:lnTo>
                <a:lnTo>
                  <a:pt x="2324" y="611"/>
                </a:lnTo>
                <a:lnTo>
                  <a:pt x="2314" y="620"/>
                </a:lnTo>
                <a:lnTo>
                  <a:pt x="2310" y="622"/>
                </a:lnTo>
                <a:lnTo>
                  <a:pt x="2309" y="623"/>
                </a:lnTo>
                <a:lnTo>
                  <a:pt x="2306" y="624"/>
                </a:lnTo>
                <a:lnTo>
                  <a:pt x="2306" y="626"/>
                </a:lnTo>
                <a:lnTo>
                  <a:pt x="2302" y="627"/>
                </a:lnTo>
                <a:lnTo>
                  <a:pt x="2301" y="628"/>
                </a:lnTo>
                <a:lnTo>
                  <a:pt x="2293" y="634"/>
                </a:lnTo>
                <a:lnTo>
                  <a:pt x="2292" y="634"/>
                </a:lnTo>
                <a:lnTo>
                  <a:pt x="2289" y="636"/>
                </a:lnTo>
                <a:lnTo>
                  <a:pt x="2272" y="647"/>
                </a:lnTo>
                <a:lnTo>
                  <a:pt x="2265" y="652"/>
                </a:lnTo>
                <a:lnTo>
                  <a:pt x="2256" y="656"/>
                </a:lnTo>
                <a:lnTo>
                  <a:pt x="2251" y="660"/>
                </a:lnTo>
                <a:lnTo>
                  <a:pt x="2246" y="662"/>
                </a:lnTo>
                <a:lnTo>
                  <a:pt x="2237" y="667"/>
                </a:lnTo>
                <a:lnTo>
                  <a:pt x="2233" y="669"/>
                </a:lnTo>
                <a:lnTo>
                  <a:pt x="2230" y="672"/>
                </a:lnTo>
                <a:lnTo>
                  <a:pt x="2227" y="673"/>
                </a:lnTo>
                <a:lnTo>
                  <a:pt x="2220" y="678"/>
                </a:lnTo>
                <a:lnTo>
                  <a:pt x="2219" y="679"/>
                </a:lnTo>
                <a:lnTo>
                  <a:pt x="2218" y="680"/>
                </a:lnTo>
                <a:lnTo>
                  <a:pt x="2200" y="691"/>
                </a:lnTo>
                <a:lnTo>
                  <a:pt x="2200" y="692"/>
                </a:lnTo>
                <a:lnTo>
                  <a:pt x="2200" y="693"/>
                </a:lnTo>
                <a:lnTo>
                  <a:pt x="2199" y="692"/>
                </a:lnTo>
                <a:lnTo>
                  <a:pt x="2188" y="699"/>
                </a:lnTo>
                <a:lnTo>
                  <a:pt x="2166" y="714"/>
                </a:lnTo>
                <a:lnTo>
                  <a:pt x="2161" y="717"/>
                </a:lnTo>
                <a:lnTo>
                  <a:pt x="2148" y="726"/>
                </a:lnTo>
                <a:lnTo>
                  <a:pt x="2144" y="728"/>
                </a:lnTo>
                <a:lnTo>
                  <a:pt x="2148" y="734"/>
                </a:lnTo>
                <a:lnTo>
                  <a:pt x="2137" y="740"/>
                </a:lnTo>
                <a:lnTo>
                  <a:pt x="2148" y="753"/>
                </a:lnTo>
                <a:lnTo>
                  <a:pt x="2155" y="764"/>
                </a:lnTo>
                <a:lnTo>
                  <a:pt x="2156" y="766"/>
                </a:lnTo>
                <a:lnTo>
                  <a:pt x="2155" y="767"/>
                </a:lnTo>
                <a:lnTo>
                  <a:pt x="2152" y="769"/>
                </a:lnTo>
                <a:lnTo>
                  <a:pt x="2147" y="773"/>
                </a:lnTo>
                <a:lnTo>
                  <a:pt x="2141" y="777"/>
                </a:lnTo>
                <a:lnTo>
                  <a:pt x="2147" y="784"/>
                </a:lnTo>
                <a:lnTo>
                  <a:pt x="2141" y="789"/>
                </a:lnTo>
                <a:lnTo>
                  <a:pt x="2136" y="782"/>
                </a:lnTo>
                <a:lnTo>
                  <a:pt x="2133" y="783"/>
                </a:lnTo>
                <a:lnTo>
                  <a:pt x="2130" y="785"/>
                </a:lnTo>
                <a:lnTo>
                  <a:pt x="2136" y="792"/>
                </a:lnTo>
                <a:lnTo>
                  <a:pt x="2139" y="790"/>
                </a:lnTo>
                <a:lnTo>
                  <a:pt x="2141" y="789"/>
                </a:lnTo>
                <a:lnTo>
                  <a:pt x="2142" y="789"/>
                </a:lnTo>
                <a:lnTo>
                  <a:pt x="2144" y="786"/>
                </a:lnTo>
                <a:lnTo>
                  <a:pt x="2150" y="795"/>
                </a:lnTo>
                <a:lnTo>
                  <a:pt x="2147" y="796"/>
                </a:lnTo>
                <a:lnTo>
                  <a:pt x="2144" y="797"/>
                </a:lnTo>
                <a:lnTo>
                  <a:pt x="2142" y="799"/>
                </a:lnTo>
                <a:lnTo>
                  <a:pt x="2143" y="801"/>
                </a:lnTo>
                <a:lnTo>
                  <a:pt x="2149" y="809"/>
                </a:lnTo>
                <a:lnTo>
                  <a:pt x="2150" y="810"/>
                </a:lnTo>
                <a:lnTo>
                  <a:pt x="2155" y="805"/>
                </a:lnTo>
                <a:lnTo>
                  <a:pt x="2160" y="802"/>
                </a:lnTo>
                <a:lnTo>
                  <a:pt x="2167" y="796"/>
                </a:lnTo>
                <a:lnTo>
                  <a:pt x="2161" y="789"/>
                </a:lnTo>
                <a:lnTo>
                  <a:pt x="2163" y="786"/>
                </a:lnTo>
                <a:lnTo>
                  <a:pt x="2170" y="795"/>
                </a:lnTo>
                <a:lnTo>
                  <a:pt x="2175" y="791"/>
                </a:lnTo>
                <a:lnTo>
                  <a:pt x="2179" y="789"/>
                </a:lnTo>
                <a:lnTo>
                  <a:pt x="2185" y="796"/>
                </a:lnTo>
                <a:lnTo>
                  <a:pt x="2185" y="798"/>
                </a:lnTo>
                <a:lnTo>
                  <a:pt x="2183" y="799"/>
                </a:lnTo>
                <a:lnTo>
                  <a:pt x="2188" y="809"/>
                </a:lnTo>
                <a:lnTo>
                  <a:pt x="2189" y="809"/>
                </a:lnTo>
                <a:lnTo>
                  <a:pt x="2196" y="804"/>
                </a:lnTo>
                <a:lnTo>
                  <a:pt x="2198" y="803"/>
                </a:lnTo>
                <a:lnTo>
                  <a:pt x="2200" y="801"/>
                </a:lnTo>
                <a:lnTo>
                  <a:pt x="2202" y="798"/>
                </a:lnTo>
                <a:lnTo>
                  <a:pt x="2211" y="794"/>
                </a:lnTo>
                <a:lnTo>
                  <a:pt x="2215" y="790"/>
                </a:lnTo>
                <a:lnTo>
                  <a:pt x="2221" y="797"/>
                </a:lnTo>
                <a:lnTo>
                  <a:pt x="2224" y="799"/>
                </a:lnTo>
                <a:lnTo>
                  <a:pt x="2230" y="808"/>
                </a:lnTo>
                <a:lnTo>
                  <a:pt x="2231" y="808"/>
                </a:lnTo>
                <a:lnTo>
                  <a:pt x="2237" y="814"/>
                </a:lnTo>
                <a:lnTo>
                  <a:pt x="2238" y="816"/>
                </a:lnTo>
                <a:lnTo>
                  <a:pt x="2239" y="818"/>
                </a:lnTo>
                <a:lnTo>
                  <a:pt x="2239" y="822"/>
                </a:lnTo>
                <a:lnTo>
                  <a:pt x="2241" y="827"/>
                </a:lnTo>
                <a:lnTo>
                  <a:pt x="2214" y="847"/>
                </a:lnTo>
                <a:lnTo>
                  <a:pt x="2200" y="857"/>
                </a:lnTo>
                <a:lnTo>
                  <a:pt x="2204" y="863"/>
                </a:lnTo>
                <a:lnTo>
                  <a:pt x="2200" y="864"/>
                </a:lnTo>
                <a:lnTo>
                  <a:pt x="2192" y="853"/>
                </a:lnTo>
                <a:lnTo>
                  <a:pt x="2191" y="853"/>
                </a:lnTo>
                <a:lnTo>
                  <a:pt x="2185" y="844"/>
                </a:lnTo>
                <a:lnTo>
                  <a:pt x="2183" y="842"/>
                </a:lnTo>
                <a:lnTo>
                  <a:pt x="2180" y="837"/>
                </a:lnTo>
                <a:lnTo>
                  <a:pt x="2178" y="835"/>
                </a:lnTo>
                <a:lnTo>
                  <a:pt x="2170" y="840"/>
                </a:lnTo>
                <a:lnTo>
                  <a:pt x="2175" y="846"/>
                </a:lnTo>
                <a:lnTo>
                  <a:pt x="2176" y="848"/>
                </a:lnTo>
                <a:lnTo>
                  <a:pt x="2200" y="879"/>
                </a:lnTo>
                <a:lnTo>
                  <a:pt x="2217" y="866"/>
                </a:lnTo>
                <a:lnTo>
                  <a:pt x="2234" y="853"/>
                </a:lnTo>
                <a:lnTo>
                  <a:pt x="2257" y="836"/>
                </a:lnTo>
                <a:lnTo>
                  <a:pt x="2306" y="797"/>
                </a:lnTo>
                <a:lnTo>
                  <a:pt x="2311" y="796"/>
                </a:lnTo>
                <a:lnTo>
                  <a:pt x="2332" y="780"/>
                </a:lnTo>
                <a:lnTo>
                  <a:pt x="2354" y="765"/>
                </a:lnTo>
                <a:lnTo>
                  <a:pt x="2368" y="792"/>
                </a:lnTo>
                <a:lnTo>
                  <a:pt x="2377" y="808"/>
                </a:lnTo>
                <a:lnTo>
                  <a:pt x="2383" y="821"/>
                </a:lnTo>
                <a:lnTo>
                  <a:pt x="2388" y="829"/>
                </a:lnTo>
                <a:lnTo>
                  <a:pt x="2399" y="848"/>
                </a:lnTo>
                <a:lnTo>
                  <a:pt x="2403" y="855"/>
                </a:lnTo>
                <a:lnTo>
                  <a:pt x="2412" y="868"/>
                </a:lnTo>
                <a:lnTo>
                  <a:pt x="2415" y="874"/>
                </a:lnTo>
                <a:lnTo>
                  <a:pt x="2426" y="889"/>
                </a:lnTo>
                <a:lnTo>
                  <a:pt x="2433" y="900"/>
                </a:lnTo>
                <a:lnTo>
                  <a:pt x="2503" y="849"/>
                </a:lnTo>
                <a:lnTo>
                  <a:pt x="2524" y="876"/>
                </a:lnTo>
                <a:lnTo>
                  <a:pt x="2604" y="818"/>
                </a:lnTo>
                <a:lnTo>
                  <a:pt x="2583" y="790"/>
                </a:lnTo>
                <a:lnTo>
                  <a:pt x="2562" y="762"/>
                </a:lnTo>
                <a:lnTo>
                  <a:pt x="2556" y="754"/>
                </a:lnTo>
                <a:lnTo>
                  <a:pt x="2551" y="745"/>
                </a:lnTo>
                <a:lnTo>
                  <a:pt x="2541" y="732"/>
                </a:lnTo>
                <a:lnTo>
                  <a:pt x="2525" y="714"/>
                </a:lnTo>
                <a:lnTo>
                  <a:pt x="2497" y="674"/>
                </a:lnTo>
                <a:lnTo>
                  <a:pt x="2498" y="672"/>
                </a:lnTo>
                <a:lnTo>
                  <a:pt x="2490" y="660"/>
                </a:lnTo>
                <a:lnTo>
                  <a:pt x="2510" y="643"/>
                </a:lnTo>
                <a:lnTo>
                  <a:pt x="2583" y="589"/>
                </a:lnTo>
                <a:lnTo>
                  <a:pt x="2596" y="605"/>
                </a:lnTo>
                <a:lnTo>
                  <a:pt x="2655" y="560"/>
                </a:lnTo>
                <a:lnTo>
                  <a:pt x="2731" y="662"/>
                </a:lnTo>
                <a:lnTo>
                  <a:pt x="2704" y="685"/>
                </a:lnTo>
                <a:lnTo>
                  <a:pt x="2717" y="714"/>
                </a:lnTo>
                <a:lnTo>
                  <a:pt x="2714" y="713"/>
                </a:lnTo>
                <a:lnTo>
                  <a:pt x="2705" y="714"/>
                </a:lnTo>
                <a:lnTo>
                  <a:pt x="2698" y="715"/>
                </a:lnTo>
                <a:lnTo>
                  <a:pt x="2693" y="717"/>
                </a:lnTo>
                <a:lnTo>
                  <a:pt x="2686" y="718"/>
                </a:lnTo>
                <a:lnTo>
                  <a:pt x="2678" y="720"/>
                </a:lnTo>
                <a:lnTo>
                  <a:pt x="2675" y="720"/>
                </a:lnTo>
                <a:lnTo>
                  <a:pt x="2626" y="733"/>
                </a:lnTo>
                <a:lnTo>
                  <a:pt x="2621" y="734"/>
                </a:lnTo>
                <a:lnTo>
                  <a:pt x="2564" y="759"/>
                </a:lnTo>
                <a:lnTo>
                  <a:pt x="2582" y="782"/>
                </a:lnTo>
                <a:lnTo>
                  <a:pt x="2585" y="788"/>
                </a:lnTo>
                <a:lnTo>
                  <a:pt x="2606" y="814"/>
                </a:lnTo>
                <a:lnTo>
                  <a:pt x="2610" y="820"/>
                </a:lnTo>
                <a:lnTo>
                  <a:pt x="2574" y="846"/>
                </a:lnTo>
                <a:lnTo>
                  <a:pt x="2574" y="847"/>
                </a:lnTo>
                <a:lnTo>
                  <a:pt x="2581" y="843"/>
                </a:lnTo>
                <a:lnTo>
                  <a:pt x="2595" y="857"/>
                </a:lnTo>
                <a:lnTo>
                  <a:pt x="2602" y="866"/>
                </a:lnTo>
                <a:lnTo>
                  <a:pt x="2603" y="872"/>
                </a:lnTo>
                <a:lnTo>
                  <a:pt x="2602" y="875"/>
                </a:lnTo>
                <a:lnTo>
                  <a:pt x="2594" y="883"/>
                </a:lnTo>
                <a:lnTo>
                  <a:pt x="2587" y="896"/>
                </a:lnTo>
                <a:lnTo>
                  <a:pt x="2585" y="898"/>
                </a:lnTo>
                <a:lnTo>
                  <a:pt x="2557" y="856"/>
                </a:lnTo>
                <a:lnTo>
                  <a:pt x="2526" y="880"/>
                </a:lnTo>
                <a:lnTo>
                  <a:pt x="2525" y="880"/>
                </a:lnTo>
                <a:lnTo>
                  <a:pt x="2458" y="930"/>
                </a:lnTo>
                <a:lnTo>
                  <a:pt x="2466" y="938"/>
                </a:lnTo>
                <a:lnTo>
                  <a:pt x="2468" y="943"/>
                </a:lnTo>
                <a:lnTo>
                  <a:pt x="2470" y="944"/>
                </a:lnTo>
                <a:lnTo>
                  <a:pt x="2471" y="945"/>
                </a:lnTo>
                <a:lnTo>
                  <a:pt x="2472" y="946"/>
                </a:lnTo>
                <a:lnTo>
                  <a:pt x="2473" y="947"/>
                </a:lnTo>
                <a:lnTo>
                  <a:pt x="2474" y="947"/>
                </a:lnTo>
                <a:lnTo>
                  <a:pt x="2474" y="948"/>
                </a:lnTo>
                <a:lnTo>
                  <a:pt x="2476" y="948"/>
                </a:lnTo>
                <a:lnTo>
                  <a:pt x="2477" y="950"/>
                </a:lnTo>
                <a:lnTo>
                  <a:pt x="2478" y="951"/>
                </a:lnTo>
                <a:lnTo>
                  <a:pt x="2479" y="951"/>
                </a:lnTo>
                <a:lnTo>
                  <a:pt x="2479" y="952"/>
                </a:lnTo>
                <a:lnTo>
                  <a:pt x="2480" y="952"/>
                </a:lnTo>
                <a:lnTo>
                  <a:pt x="2481" y="952"/>
                </a:lnTo>
                <a:lnTo>
                  <a:pt x="2483" y="953"/>
                </a:lnTo>
                <a:lnTo>
                  <a:pt x="2484" y="953"/>
                </a:lnTo>
                <a:lnTo>
                  <a:pt x="2483" y="957"/>
                </a:lnTo>
                <a:lnTo>
                  <a:pt x="2477" y="954"/>
                </a:lnTo>
                <a:lnTo>
                  <a:pt x="2476" y="954"/>
                </a:lnTo>
                <a:lnTo>
                  <a:pt x="2481" y="964"/>
                </a:lnTo>
                <a:lnTo>
                  <a:pt x="2483" y="966"/>
                </a:lnTo>
                <a:lnTo>
                  <a:pt x="2484" y="967"/>
                </a:lnTo>
                <a:lnTo>
                  <a:pt x="2485" y="969"/>
                </a:lnTo>
                <a:lnTo>
                  <a:pt x="2485" y="971"/>
                </a:lnTo>
                <a:lnTo>
                  <a:pt x="2486" y="973"/>
                </a:lnTo>
                <a:lnTo>
                  <a:pt x="2487" y="976"/>
                </a:lnTo>
                <a:lnTo>
                  <a:pt x="2489" y="978"/>
                </a:lnTo>
                <a:lnTo>
                  <a:pt x="2490" y="980"/>
                </a:lnTo>
                <a:lnTo>
                  <a:pt x="2491" y="983"/>
                </a:lnTo>
                <a:lnTo>
                  <a:pt x="2492" y="984"/>
                </a:lnTo>
                <a:lnTo>
                  <a:pt x="2492" y="986"/>
                </a:lnTo>
                <a:lnTo>
                  <a:pt x="2493" y="989"/>
                </a:lnTo>
                <a:lnTo>
                  <a:pt x="2494" y="991"/>
                </a:lnTo>
                <a:lnTo>
                  <a:pt x="2494" y="993"/>
                </a:lnTo>
                <a:lnTo>
                  <a:pt x="2496" y="996"/>
                </a:lnTo>
                <a:lnTo>
                  <a:pt x="2496" y="997"/>
                </a:lnTo>
                <a:lnTo>
                  <a:pt x="2497" y="999"/>
                </a:lnTo>
                <a:lnTo>
                  <a:pt x="2497" y="1002"/>
                </a:lnTo>
                <a:lnTo>
                  <a:pt x="2497" y="1004"/>
                </a:lnTo>
                <a:lnTo>
                  <a:pt x="2497" y="1006"/>
                </a:lnTo>
                <a:lnTo>
                  <a:pt x="2498" y="1009"/>
                </a:lnTo>
                <a:lnTo>
                  <a:pt x="2498" y="1012"/>
                </a:lnTo>
                <a:lnTo>
                  <a:pt x="2498" y="1015"/>
                </a:lnTo>
                <a:lnTo>
                  <a:pt x="2499" y="1017"/>
                </a:lnTo>
                <a:lnTo>
                  <a:pt x="2499" y="1019"/>
                </a:lnTo>
                <a:lnTo>
                  <a:pt x="2499" y="1023"/>
                </a:lnTo>
                <a:lnTo>
                  <a:pt x="2517" y="1044"/>
                </a:lnTo>
                <a:lnTo>
                  <a:pt x="2522" y="1036"/>
                </a:lnTo>
                <a:lnTo>
                  <a:pt x="2520" y="1034"/>
                </a:lnTo>
                <a:lnTo>
                  <a:pt x="2524" y="1024"/>
                </a:lnTo>
                <a:lnTo>
                  <a:pt x="2529" y="1011"/>
                </a:lnTo>
                <a:lnTo>
                  <a:pt x="2536" y="1001"/>
                </a:lnTo>
                <a:lnTo>
                  <a:pt x="2541" y="990"/>
                </a:lnTo>
                <a:lnTo>
                  <a:pt x="2544" y="985"/>
                </a:lnTo>
                <a:lnTo>
                  <a:pt x="2550" y="978"/>
                </a:lnTo>
                <a:lnTo>
                  <a:pt x="2555" y="967"/>
                </a:lnTo>
                <a:lnTo>
                  <a:pt x="2561" y="960"/>
                </a:lnTo>
                <a:lnTo>
                  <a:pt x="2562" y="961"/>
                </a:lnTo>
                <a:lnTo>
                  <a:pt x="2563" y="960"/>
                </a:lnTo>
                <a:lnTo>
                  <a:pt x="2562" y="959"/>
                </a:lnTo>
                <a:lnTo>
                  <a:pt x="2578" y="947"/>
                </a:lnTo>
                <a:lnTo>
                  <a:pt x="2583" y="954"/>
                </a:lnTo>
                <a:lnTo>
                  <a:pt x="2633" y="921"/>
                </a:lnTo>
                <a:lnTo>
                  <a:pt x="2642" y="920"/>
                </a:lnTo>
                <a:lnTo>
                  <a:pt x="2654" y="927"/>
                </a:lnTo>
                <a:lnTo>
                  <a:pt x="2660" y="934"/>
                </a:lnTo>
                <a:lnTo>
                  <a:pt x="2669" y="938"/>
                </a:lnTo>
                <a:lnTo>
                  <a:pt x="2681" y="931"/>
                </a:lnTo>
                <a:lnTo>
                  <a:pt x="2687" y="931"/>
                </a:lnTo>
                <a:lnTo>
                  <a:pt x="2688" y="932"/>
                </a:lnTo>
                <a:lnTo>
                  <a:pt x="2690" y="932"/>
                </a:lnTo>
                <a:lnTo>
                  <a:pt x="2690" y="933"/>
                </a:lnTo>
                <a:lnTo>
                  <a:pt x="2691" y="933"/>
                </a:lnTo>
                <a:lnTo>
                  <a:pt x="2691" y="934"/>
                </a:lnTo>
                <a:lnTo>
                  <a:pt x="2692" y="934"/>
                </a:lnTo>
                <a:lnTo>
                  <a:pt x="2693" y="935"/>
                </a:lnTo>
                <a:lnTo>
                  <a:pt x="2695" y="938"/>
                </a:lnTo>
                <a:lnTo>
                  <a:pt x="2724" y="917"/>
                </a:lnTo>
                <a:lnTo>
                  <a:pt x="2731" y="927"/>
                </a:lnTo>
                <a:lnTo>
                  <a:pt x="2742" y="920"/>
                </a:lnTo>
                <a:lnTo>
                  <a:pt x="2752" y="915"/>
                </a:lnTo>
                <a:lnTo>
                  <a:pt x="2760" y="918"/>
                </a:lnTo>
                <a:lnTo>
                  <a:pt x="2760" y="919"/>
                </a:lnTo>
                <a:lnTo>
                  <a:pt x="2771" y="937"/>
                </a:lnTo>
                <a:lnTo>
                  <a:pt x="2784" y="956"/>
                </a:lnTo>
                <a:lnTo>
                  <a:pt x="2791" y="972"/>
                </a:lnTo>
                <a:lnTo>
                  <a:pt x="2797" y="983"/>
                </a:lnTo>
                <a:lnTo>
                  <a:pt x="2797" y="989"/>
                </a:lnTo>
                <a:lnTo>
                  <a:pt x="2796" y="1010"/>
                </a:lnTo>
                <a:lnTo>
                  <a:pt x="2795" y="1044"/>
                </a:lnTo>
                <a:lnTo>
                  <a:pt x="2792" y="1064"/>
                </a:lnTo>
                <a:lnTo>
                  <a:pt x="2791" y="1076"/>
                </a:lnTo>
                <a:lnTo>
                  <a:pt x="2781" y="1073"/>
                </a:lnTo>
                <a:lnTo>
                  <a:pt x="2773" y="1070"/>
                </a:lnTo>
                <a:lnTo>
                  <a:pt x="2750" y="1062"/>
                </a:lnTo>
                <a:lnTo>
                  <a:pt x="2744" y="1060"/>
                </a:lnTo>
                <a:lnTo>
                  <a:pt x="2740" y="1062"/>
                </a:lnTo>
                <a:lnTo>
                  <a:pt x="2712" y="1160"/>
                </a:lnTo>
                <a:lnTo>
                  <a:pt x="2712" y="1161"/>
                </a:lnTo>
                <a:lnTo>
                  <a:pt x="2726" y="1165"/>
                </a:lnTo>
                <a:lnTo>
                  <a:pt x="2753" y="1173"/>
                </a:lnTo>
                <a:lnTo>
                  <a:pt x="2752" y="1186"/>
                </a:lnTo>
                <a:lnTo>
                  <a:pt x="2750" y="1195"/>
                </a:lnTo>
                <a:lnTo>
                  <a:pt x="2720" y="1185"/>
                </a:lnTo>
                <a:lnTo>
                  <a:pt x="2708" y="1223"/>
                </a:lnTo>
                <a:lnTo>
                  <a:pt x="2714" y="1224"/>
                </a:lnTo>
                <a:lnTo>
                  <a:pt x="2720" y="1209"/>
                </a:lnTo>
                <a:lnTo>
                  <a:pt x="2731" y="1213"/>
                </a:lnTo>
                <a:lnTo>
                  <a:pt x="2732" y="1213"/>
                </a:lnTo>
                <a:lnTo>
                  <a:pt x="2726" y="1228"/>
                </a:lnTo>
                <a:lnTo>
                  <a:pt x="2737" y="1231"/>
                </a:lnTo>
                <a:lnTo>
                  <a:pt x="2733" y="1243"/>
                </a:lnTo>
                <a:lnTo>
                  <a:pt x="2730" y="1251"/>
                </a:lnTo>
                <a:lnTo>
                  <a:pt x="2729" y="1251"/>
                </a:lnTo>
                <a:lnTo>
                  <a:pt x="2724" y="1263"/>
                </a:lnTo>
                <a:lnTo>
                  <a:pt x="2729" y="1265"/>
                </a:lnTo>
                <a:lnTo>
                  <a:pt x="2732" y="1268"/>
                </a:lnTo>
                <a:lnTo>
                  <a:pt x="2739" y="1269"/>
                </a:lnTo>
                <a:lnTo>
                  <a:pt x="2742" y="1269"/>
                </a:lnTo>
                <a:lnTo>
                  <a:pt x="2745" y="1270"/>
                </a:lnTo>
                <a:lnTo>
                  <a:pt x="2778" y="1280"/>
                </a:lnTo>
                <a:lnTo>
                  <a:pt x="2786" y="1283"/>
                </a:lnTo>
                <a:lnTo>
                  <a:pt x="2794" y="1286"/>
                </a:lnTo>
                <a:lnTo>
                  <a:pt x="2805" y="1289"/>
                </a:lnTo>
                <a:lnTo>
                  <a:pt x="2809" y="1290"/>
                </a:lnTo>
                <a:lnTo>
                  <a:pt x="2816" y="1293"/>
                </a:lnTo>
                <a:lnTo>
                  <a:pt x="2818" y="1294"/>
                </a:lnTo>
                <a:lnTo>
                  <a:pt x="2827" y="1295"/>
                </a:lnTo>
                <a:lnTo>
                  <a:pt x="2830" y="1297"/>
                </a:lnTo>
                <a:lnTo>
                  <a:pt x="2837" y="1300"/>
                </a:lnTo>
                <a:lnTo>
                  <a:pt x="2835" y="1308"/>
                </a:lnTo>
                <a:lnTo>
                  <a:pt x="2830" y="1322"/>
                </a:lnTo>
                <a:lnTo>
                  <a:pt x="2828" y="1328"/>
                </a:lnTo>
                <a:lnTo>
                  <a:pt x="2827" y="1333"/>
                </a:lnTo>
                <a:lnTo>
                  <a:pt x="2824" y="1338"/>
                </a:lnTo>
                <a:lnTo>
                  <a:pt x="2823" y="1344"/>
                </a:lnTo>
                <a:lnTo>
                  <a:pt x="2821" y="1348"/>
                </a:lnTo>
                <a:lnTo>
                  <a:pt x="2820" y="1352"/>
                </a:lnTo>
                <a:lnTo>
                  <a:pt x="2818" y="1357"/>
                </a:lnTo>
                <a:lnTo>
                  <a:pt x="2814" y="1368"/>
                </a:lnTo>
                <a:lnTo>
                  <a:pt x="2811" y="1367"/>
                </a:lnTo>
                <a:lnTo>
                  <a:pt x="2803" y="1365"/>
                </a:lnTo>
                <a:lnTo>
                  <a:pt x="2795" y="1362"/>
                </a:lnTo>
                <a:lnTo>
                  <a:pt x="2794" y="1365"/>
                </a:lnTo>
                <a:lnTo>
                  <a:pt x="2705" y="1336"/>
                </a:lnTo>
                <a:lnTo>
                  <a:pt x="2701" y="1345"/>
                </a:lnTo>
                <a:lnTo>
                  <a:pt x="2699" y="1353"/>
                </a:lnTo>
                <a:lnTo>
                  <a:pt x="2734" y="1365"/>
                </a:lnTo>
                <a:lnTo>
                  <a:pt x="2730" y="1380"/>
                </a:lnTo>
                <a:lnTo>
                  <a:pt x="2726" y="1389"/>
                </a:lnTo>
                <a:lnTo>
                  <a:pt x="2781" y="1406"/>
                </a:lnTo>
                <a:lnTo>
                  <a:pt x="2768" y="1442"/>
                </a:lnTo>
                <a:lnTo>
                  <a:pt x="2717" y="1420"/>
                </a:lnTo>
                <a:lnTo>
                  <a:pt x="2700" y="1413"/>
                </a:lnTo>
                <a:lnTo>
                  <a:pt x="2682" y="1405"/>
                </a:lnTo>
                <a:lnTo>
                  <a:pt x="2681" y="1411"/>
                </a:lnTo>
                <a:lnTo>
                  <a:pt x="2680" y="1416"/>
                </a:lnTo>
                <a:lnTo>
                  <a:pt x="2680" y="1418"/>
                </a:lnTo>
                <a:lnTo>
                  <a:pt x="2680" y="1420"/>
                </a:lnTo>
                <a:lnTo>
                  <a:pt x="2681" y="1422"/>
                </a:lnTo>
                <a:lnTo>
                  <a:pt x="2681" y="1423"/>
                </a:lnTo>
                <a:lnTo>
                  <a:pt x="2682" y="1428"/>
                </a:lnTo>
                <a:lnTo>
                  <a:pt x="2684" y="1437"/>
                </a:lnTo>
                <a:lnTo>
                  <a:pt x="2692" y="1437"/>
                </a:lnTo>
                <a:lnTo>
                  <a:pt x="2695" y="1426"/>
                </a:lnTo>
                <a:lnTo>
                  <a:pt x="2698" y="1419"/>
                </a:lnTo>
                <a:lnTo>
                  <a:pt x="2713" y="1424"/>
                </a:lnTo>
                <a:lnTo>
                  <a:pt x="2764" y="1446"/>
                </a:lnTo>
                <a:lnTo>
                  <a:pt x="2789" y="1457"/>
                </a:lnTo>
                <a:lnTo>
                  <a:pt x="2784" y="1473"/>
                </a:lnTo>
                <a:lnTo>
                  <a:pt x="2784" y="1476"/>
                </a:lnTo>
                <a:lnTo>
                  <a:pt x="2785" y="1476"/>
                </a:lnTo>
                <a:lnTo>
                  <a:pt x="2789" y="1477"/>
                </a:lnTo>
                <a:lnTo>
                  <a:pt x="2791" y="1478"/>
                </a:lnTo>
                <a:lnTo>
                  <a:pt x="2789" y="1483"/>
                </a:lnTo>
                <a:lnTo>
                  <a:pt x="2788" y="1488"/>
                </a:lnTo>
                <a:lnTo>
                  <a:pt x="2786" y="1491"/>
                </a:lnTo>
                <a:lnTo>
                  <a:pt x="2785" y="1495"/>
                </a:lnTo>
                <a:lnTo>
                  <a:pt x="2783" y="1503"/>
                </a:lnTo>
                <a:lnTo>
                  <a:pt x="2782" y="1507"/>
                </a:lnTo>
                <a:lnTo>
                  <a:pt x="2792" y="1509"/>
                </a:lnTo>
                <a:lnTo>
                  <a:pt x="2791" y="1514"/>
                </a:lnTo>
                <a:lnTo>
                  <a:pt x="2781" y="1510"/>
                </a:lnTo>
                <a:lnTo>
                  <a:pt x="2781" y="1508"/>
                </a:lnTo>
                <a:lnTo>
                  <a:pt x="2773" y="1504"/>
                </a:lnTo>
                <a:lnTo>
                  <a:pt x="2766" y="1501"/>
                </a:lnTo>
                <a:lnTo>
                  <a:pt x="2759" y="1499"/>
                </a:lnTo>
                <a:lnTo>
                  <a:pt x="2693" y="1469"/>
                </a:lnTo>
                <a:lnTo>
                  <a:pt x="2691" y="1468"/>
                </a:lnTo>
                <a:lnTo>
                  <a:pt x="2693" y="1471"/>
                </a:lnTo>
                <a:lnTo>
                  <a:pt x="2699" y="1490"/>
                </a:lnTo>
                <a:lnTo>
                  <a:pt x="2700" y="1494"/>
                </a:lnTo>
                <a:lnTo>
                  <a:pt x="2701" y="1497"/>
                </a:lnTo>
                <a:lnTo>
                  <a:pt x="2703" y="1501"/>
                </a:lnTo>
                <a:lnTo>
                  <a:pt x="2703" y="1508"/>
                </a:lnTo>
                <a:lnTo>
                  <a:pt x="2703" y="1513"/>
                </a:lnTo>
                <a:lnTo>
                  <a:pt x="2703" y="1519"/>
                </a:lnTo>
                <a:lnTo>
                  <a:pt x="2703" y="1521"/>
                </a:lnTo>
                <a:lnTo>
                  <a:pt x="2703" y="1522"/>
                </a:lnTo>
                <a:lnTo>
                  <a:pt x="2721" y="1530"/>
                </a:lnTo>
                <a:lnTo>
                  <a:pt x="2720" y="1539"/>
                </a:lnTo>
                <a:lnTo>
                  <a:pt x="2704" y="1533"/>
                </a:lnTo>
                <a:lnTo>
                  <a:pt x="2704" y="1536"/>
                </a:lnTo>
                <a:lnTo>
                  <a:pt x="2704" y="1538"/>
                </a:lnTo>
                <a:lnTo>
                  <a:pt x="2704" y="1547"/>
                </a:lnTo>
                <a:lnTo>
                  <a:pt x="2704" y="1559"/>
                </a:lnTo>
                <a:lnTo>
                  <a:pt x="2705" y="1559"/>
                </a:lnTo>
                <a:lnTo>
                  <a:pt x="2705" y="1570"/>
                </a:lnTo>
                <a:lnTo>
                  <a:pt x="2705" y="1578"/>
                </a:lnTo>
                <a:lnTo>
                  <a:pt x="2705" y="1579"/>
                </a:lnTo>
                <a:lnTo>
                  <a:pt x="2705" y="1580"/>
                </a:lnTo>
                <a:lnTo>
                  <a:pt x="2752" y="1599"/>
                </a:lnTo>
                <a:lnTo>
                  <a:pt x="2744" y="1622"/>
                </a:lnTo>
                <a:lnTo>
                  <a:pt x="2724" y="1623"/>
                </a:lnTo>
                <a:lnTo>
                  <a:pt x="2724" y="1611"/>
                </a:lnTo>
                <a:lnTo>
                  <a:pt x="2706" y="1613"/>
                </a:lnTo>
                <a:lnTo>
                  <a:pt x="2706" y="1622"/>
                </a:lnTo>
                <a:lnTo>
                  <a:pt x="2706" y="1627"/>
                </a:lnTo>
                <a:lnTo>
                  <a:pt x="2706" y="1639"/>
                </a:lnTo>
                <a:lnTo>
                  <a:pt x="2705" y="1649"/>
                </a:lnTo>
                <a:lnTo>
                  <a:pt x="2698" y="1650"/>
                </a:lnTo>
                <a:lnTo>
                  <a:pt x="2693" y="1652"/>
                </a:lnTo>
                <a:lnTo>
                  <a:pt x="2675" y="1661"/>
                </a:lnTo>
                <a:lnTo>
                  <a:pt x="2664" y="1662"/>
                </a:lnTo>
                <a:lnTo>
                  <a:pt x="2654" y="1667"/>
                </a:lnTo>
                <a:lnTo>
                  <a:pt x="2643" y="1672"/>
                </a:lnTo>
                <a:lnTo>
                  <a:pt x="2635" y="1678"/>
                </a:lnTo>
                <a:lnTo>
                  <a:pt x="2634" y="1678"/>
                </a:lnTo>
                <a:lnTo>
                  <a:pt x="2620" y="1690"/>
                </a:lnTo>
                <a:lnTo>
                  <a:pt x="2609" y="1697"/>
                </a:lnTo>
                <a:lnTo>
                  <a:pt x="2608" y="1701"/>
                </a:lnTo>
                <a:lnTo>
                  <a:pt x="2610" y="1703"/>
                </a:lnTo>
                <a:lnTo>
                  <a:pt x="2613" y="1704"/>
                </a:lnTo>
                <a:lnTo>
                  <a:pt x="2615" y="1706"/>
                </a:lnTo>
                <a:lnTo>
                  <a:pt x="2620" y="1707"/>
                </a:lnTo>
                <a:lnTo>
                  <a:pt x="2620" y="1707"/>
                </a:lnTo>
                <a:lnTo>
                  <a:pt x="2627" y="1708"/>
                </a:lnTo>
                <a:lnTo>
                  <a:pt x="2632" y="1709"/>
                </a:lnTo>
                <a:lnTo>
                  <a:pt x="2636" y="1710"/>
                </a:lnTo>
                <a:lnTo>
                  <a:pt x="2636" y="1709"/>
                </a:lnTo>
                <a:lnTo>
                  <a:pt x="2641" y="1710"/>
                </a:lnTo>
                <a:lnTo>
                  <a:pt x="2643" y="1710"/>
                </a:lnTo>
                <a:lnTo>
                  <a:pt x="2647" y="1710"/>
                </a:lnTo>
                <a:lnTo>
                  <a:pt x="2652" y="1709"/>
                </a:lnTo>
                <a:lnTo>
                  <a:pt x="2658" y="1707"/>
                </a:lnTo>
                <a:lnTo>
                  <a:pt x="2658" y="1707"/>
                </a:lnTo>
                <a:lnTo>
                  <a:pt x="2660" y="1707"/>
                </a:lnTo>
                <a:lnTo>
                  <a:pt x="2661" y="1707"/>
                </a:lnTo>
                <a:lnTo>
                  <a:pt x="2662" y="1706"/>
                </a:lnTo>
                <a:lnTo>
                  <a:pt x="2665" y="1703"/>
                </a:lnTo>
                <a:lnTo>
                  <a:pt x="2666" y="1703"/>
                </a:lnTo>
                <a:lnTo>
                  <a:pt x="2667" y="1704"/>
                </a:lnTo>
                <a:lnTo>
                  <a:pt x="2677" y="1710"/>
                </a:lnTo>
                <a:lnTo>
                  <a:pt x="2681" y="1702"/>
                </a:lnTo>
                <a:lnTo>
                  <a:pt x="2693" y="1704"/>
                </a:lnTo>
                <a:lnTo>
                  <a:pt x="2714" y="1708"/>
                </a:lnTo>
                <a:lnTo>
                  <a:pt x="2721" y="1709"/>
                </a:lnTo>
                <a:lnTo>
                  <a:pt x="2724" y="1711"/>
                </a:lnTo>
                <a:lnTo>
                  <a:pt x="2726" y="1706"/>
                </a:lnTo>
                <a:lnTo>
                  <a:pt x="2729" y="1697"/>
                </a:lnTo>
                <a:lnTo>
                  <a:pt x="2732" y="1698"/>
                </a:lnTo>
                <a:lnTo>
                  <a:pt x="2747" y="1704"/>
                </a:lnTo>
                <a:lnTo>
                  <a:pt x="2763" y="1708"/>
                </a:lnTo>
                <a:lnTo>
                  <a:pt x="2770" y="1710"/>
                </a:lnTo>
                <a:lnTo>
                  <a:pt x="2778" y="1713"/>
                </a:lnTo>
                <a:lnTo>
                  <a:pt x="2784" y="1715"/>
                </a:lnTo>
                <a:lnTo>
                  <a:pt x="2791" y="1717"/>
                </a:lnTo>
                <a:lnTo>
                  <a:pt x="2798" y="1721"/>
                </a:lnTo>
                <a:lnTo>
                  <a:pt x="2808" y="1723"/>
                </a:lnTo>
                <a:lnTo>
                  <a:pt x="2811" y="1724"/>
                </a:lnTo>
                <a:lnTo>
                  <a:pt x="2814" y="1726"/>
                </a:lnTo>
                <a:lnTo>
                  <a:pt x="2816" y="1742"/>
                </a:lnTo>
                <a:lnTo>
                  <a:pt x="2818" y="1762"/>
                </a:lnTo>
                <a:lnTo>
                  <a:pt x="2829" y="1760"/>
                </a:lnTo>
                <a:lnTo>
                  <a:pt x="2827" y="1766"/>
                </a:lnTo>
                <a:lnTo>
                  <a:pt x="2815" y="1800"/>
                </a:lnTo>
                <a:lnTo>
                  <a:pt x="2783" y="1792"/>
                </a:lnTo>
                <a:lnTo>
                  <a:pt x="2792" y="1764"/>
                </a:lnTo>
                <a:lnTo>
                  <a:pt x="2766" y="1768"/>
                </a:lnTo>
                <a:lnTo>
                  <a:pt x="2753" y="1764"/>
                </a:lnTo>
                <a:lnTo>
                  <a:pt x="2752" y="1768"/>
                </a:lnTo>
                <a:lnTo>
                  <a:pt x="2744" y="1765"/>
                </a:lnTo>
                <a:lnTo>
                  <a:pt x="2742" y="1771"/>
                </a:lnTo>
                <a:lnTo>
                  <a:pt x="2740" y="1773"/>
                </a:lnTo>
                <a:lnTo>
                  <a:pt x="2743" y="1774"/>
                </a:lnTo>
                <a:lnTo>
                  <a:pt x="2745" y="1778"/>
                </a:lnTo>
                <a:lnTo>
                  <a:pt x="2742" y="1780"/>
                </a:lnTo>
                <a:lnTo>
                  <a:pt x="2743" y="1782"/>
                </a:lnTo>
                <a:lnTo>
                  <a:pt x="2744" y="1784"/>
                </a:lnTo>
                <a:lnTo>
                  <a:pt x="2744" y="1788"/>
                </a:lnTo>
                <a:lnTo>
                  <a:pt x="2744" y="1790"/>
                </a:lnTo>
                <a:lnTo>
                  <a:pt x="2744" y="1792"/>
                </a:lnTo>
                <a:lnTo>
                  <a:pt x="2742" y="1793"/>
                </a:lnTo>
                <a:lnTo>
                  <a:pt x="2742" y="1797"/>
                </a:lnTo>
                <a:lnTo>
                  <a:pt x="2739" y="1803"/>
                </a:lnTo>
                <a:lnTo>
                  <a:pt x="2739" y="1805"/>
                </a:lnTo>
                <a:lnTo>
                  <a:pt x="2738" y="1807"/>
                </a:lnTo>
                <a:lnTo>
                  <a:pt x="2736" y="1810"/>
                </a:lnTo>
                <a:lnTo>
                  <a:pt x="2734" y="1818"/>
                </a:lnTo>
                <a:lnTo>
                  <a:pt x="2733" y="1821"/>
                </a:lnTo>
                <a:lnTo>
                  <a:pt x="2733" y="1823"/>
                </a:lnTo>
                <a:lnTo>
                  <a:pt x="2732" y="1829"/>
                </a:lnTo>
                <a:lnTo>
                  <a:pt x="2732" y="1832"/>
                </a:lnTo>
                <a:lnTo>
                  <a:pt x="2733" y="1833"/>
                </a:lnTo>
                <a:lnTo>
                  <a:pt x="2731" y="1837"/>
                </a:lnTo>
                <a:lnTo>
                  <a:pt x="2731" y="1847"/>
                </a:lnTo>
                <a:lnTo>
                  <a:pt x="2731" y="1849"/>
                </a:lnTo>
                <a:lnTo>
                  <a:pt x="2730" y="1849"/>
                </a:lnTo>
                <a:lnTo>
                  <a:pt x="2731" y="1852"/>
                </a:lnTo>
                <a:lnTo>
                  <a:pt x="2717" y="1849"/>
                </a:lnTo>
                <a:lnTo>
                  <a:pt x="2713" y="1857"/>
                </a:lnTo>
                <a:lnTo>
                  <a:pt x="2712" y="1859"/>
                </a:lnTo>
                <a:lnTo>
                  <a:pt x="2707" y="1872"/>
                </a:lnTo>
                <a:lnTo>
                  <a:pt x="2700" y="1862"/>
                </a:lnTo>
                <a:lnTo>
                  <a:pt x="2698" y="1858"/>
                </a:lnTo>
                <a:lnTo>
                  <a:pt x="2694" y="1852"/>
                </a:lnTo>
                <a:lnTo>
                  <a:pt x="2690" y="1849"/>
                </a:lnTo>
                <a:lnTo>
                  <a:pt x="2687" y="1844"/>
                </a:lnTo>
                <a:lnTo>
                  <a:pt x="2681" y="1838"/>
                </a:lnTo>
                <a:lnTo>
                  <a:pt x="2677" y="1831"/>
                </a:lnTo>
                <a:lnTo>
                  <a:pt x="2674" y="1829"/>
                </a:lnTo>
                <a:lnTo>
                  <a:pt x="2671" y="1824"/>
                </a:lnTo>
                <a:lnTo>
                  <a:pt x="2664" y="1813"/>
                </a:lnTo>
                <a:lnTo>
                  <a:pt x="2656" y="1805"/>
                </a:lnTo>
                <a:lnTo>
                  <a:pt x="2654" y="1799"/>
                </a:lnTo>
                <a:lnTo>
                  <a:pt x="2651" y="1790"/>
                </a:lnTo>
                <a:lnTo>
                  <a:pt x="2639" y="1778"/>
                </a:lnTo>
                <a:lnTo>
                  <a:pt x="2640" y="1769"/>
                </a:lnTo>
                <a:lnTo>
                  <a:pt x="2643" y="1762"/>
                </a:lnTo>
                <a:lnTo>
                  <a:pt x="2665" y="1769"/>
                </a:lnTo>
                <a:lnTo>
                  <a:pt x="2660" y="1765"/>
                </a:lnTo>
                <a:lnTo>
                  <a:pt x="2652" y="1756"/>
                </a:lnTo>
                <a:lnTo>
                  <a:pt x="2643" y="1748"/>
                </a:lnTo>
                <a:lnTo>
                  <a:pt x="2628" y="1730"/>
                </a:lnTo>
                <a:lnTo>
                  <a:pt x="2627" y="1729"/>
                </a:lnTo>
                <a:lnTo>
                  <a:pt x="2627" y="1727"/>
                </a:lnTo>
                <a:lnTo>
                  <a:pt x="2643" y="1723"/>
                </a:lnTo>
                <a:lnTo>
                  <a:pt x="2645" y="1715"/>
                </a:lnTo>
                <a:lnTo>
                  <a:pt x="2638" y="1714"/>
                </a:lnTo>
                <a:lnTo>
                  <a:pt x="2632" y="1713"/>
                </a:lnTo>
                <a:lnTo>
                  <a:pt x="2624" y="1713"/>
                </a:lnTo>
                <a:lnTo>
                  <a:pt x="2627" y="1727"/>
                </a:lnTo>
                <a:lnTo>
                  <a:pt x="2615" y="1719"/>
                </a:lnTo>
                <a:lnTo>
                  <a:pt x="2606" y="1710"/>
                </a:lnTo>
                <a:lnTo>
                  <a:pt x="2608" y="1713"/>
                </a:lnTo>
                <a:lnTo>
                  <a:pt x="2609" y="1715"/>
                </a:lnTo>
                <a:lnTo>
                  <a:pt x="2613" y="1721"/>
                </a:lnTo>
                <a:lnTo>
                  <a:pt x="2603" y="1727"/>
                </a:lnTo>
                <a:lnTo>
                  <a:pt x="2603" y="1726"/>
                </a:lnTo>
                <a:lnTo>
                  <a:pt x="2601" y="1723"/>
                </a:lnTo>
                <a:lnTo>
                  <a:pt x="2598" y="1721"/>
                </a:lnTo>
                <a:lnTo>
                  <a:pt x="2596" y="1719"/>
                </a:lnTo>
                <a:lnTo>
                  <a:pt x="2595" y="1716"/>
                </a:lnTo>
                <a:lnTo>
                  <a:pt x="2594" y="1715"/>
                </a:lnTo>
                <a:lnTo>
                  <a:pt x="2591" y="1711"/>
                </a:lnTo>
                <a:lnTo>
                  <a:pt x="2589" y="1709"/>
                </a:lnTo>
                <a:lnTo>
                  <a:pt x="2588" y="1708"/>
                </a:lnTo>
                <a:lnTo>
                  <a:pt x="2576" y="1719"/>
                </a:lnTo>
                <a:lnTo>
                  <a:pt x="2559" y="1730"/>
                </a:lnTo>
                <a:lnTo>
                  <a:pt x="2554" y="1735"/>
                </a:lnTo>
                <a:lnTo>
                  <a:pt x="2531" y="1750"/>
                </a:lnTo>
                <a:lnTo>
                  <a:pt x="2533" y="1755"/>
                </a:lnTo>
                <a:lnTo>
                  <a:pt x="2537" y="1762"/>
                </a:lnTo>
                <a:lnTo>
                  <a:pt x="2545" y="1756"/>
                </a:lnTo>
                <a:lnTo>
                  <a:pt x="2558" y="1746"/>
                </a:lnTo>
                <a:lnTo>
                  <a:pt x="2567" y="1762"/>
                </a:lnTo>
                <a:lnTo>
                  <a:pt x="2571" y="1768"/>
                </a:lnTo>
                <a:lnTo>
                  <a:pt x="2576" y="1777"/>
                </a:lnTo>
                <a:lnTo>
                  <a:pt x="2577" y="1779"/>
                </a:lnTo>
                <a:lnTo>
                  <a:pt x="2571" y="1792"/>
                </a:lnTo>
                <a:lnTo>
                  <a:pt x="2571" y="1795"/>
                </a:lnTo>
                <a:lnTo>
                  <a:pt x="2571" y="1797"/>
                </a:lnTo>
                <a:lnTo>
                  <a:pt x="2574" y="1799"/>
                </a:lnTo>
                <a:lnTo>
                  <a:pt x="2576" y="1804"/>
                </a:lnTo>
                <a:lnTo>
                  <a:pt x="2577" y="1805"/>
                </a:lnTo>
                <a:lnTo>
                  <a:pt x="2577" y="1807"/>
                </a:lnTo>
                <a:lnTo>
                  <a:pt x="2577" y="1810"/>
                </a:lnTo>
                <a:lnTo>
                  <a:pt x="2565" y="1811"/>
                </a:lnTo>
                <a:lnTo>
                  <a:pt x="2568" y="1806"/>
                </a:lnTo>
                <a:lnTo>
                  <a:pt x="2563" y="1803"/>
                </a:lnTo>
                <a:lnTo>
                  <a:pt x="2557" y="1804"/>
                </a:lnTo>
                <a:lnTo>
                  <a:pt x="2555" y="1800"/>
                </a:lnTo>
                <a:lnTo>
                  <a:pt x="2554" y="1798"/>
                </a:lnTo>
                <a:lnTo>
                  <a:pt x="2552" y="1798"/>
                </a:lnTo>
                <a:lnTo>
                  <a:pt x="2551" y="1799"/>
                </a:lnTo>
                <a:lnTo>
                  <a:pt x="2552" y="1803"/>
                </a:lnTo>
                <a:lnTo>
                  <a:pt x="2554" y="1806"/>
                </a:lnTo>
                <a:lnTo>
                  <a:pt x="2554" y="1810"/>
                </a:lnTo>
                <a:lnTo>
                  <a:pt x="2552" y="1812"/>
                </a:lnTo>
                <a:lnTo>
                  <a:pt x="2551" y="1813"/>
                </a:lnTo>
                <a:lnTo>
                  <a:pt x="2550" y="1814"/>
                </a:lnTo>
                <a:lnTo>
                  <a:pt x="2549" y="1816"/>
                </a:lnTo>
                <a:lnTo>
                  <a:pt x="2546" y="1817"/>
                </a:lnTo>
                <a:lnTo>
                  <a:pt x="2545" y="1817"/>
                </a:lnTo>
                <a:lnTo>
                  <a:pt x="2544" y="1813"/>
                </a:lnTo>
                <a:lnTo>
                  <a:pt x="2542" y="1811"/>
                </a:lnTo>
                <a:lnTo>
                  <a:pt x="2542" y="1807"/>
                </a:lnTo>
                <a:lnTo>
                  <a:pt x="2541" y="1804"/>
                </a:lnTo>
                <a:lnTo>
                  <a:pt x="2538" y="1804"/>
                </a:lnTo>
                <a:lnTo>
                  <a:pt x="2536" y="1803"/>
                </a:lnTo>
                <a:lnTo>
                  <a:pt x="2535" y="1803"/>
                </a:lnTo>
                <a:lnTo>
                  <a:pt x="2533" y="1803"/>
                </a:lnTo>
                <a:lnTo>
                  <a:pt x="2532" y="1804"/>
                </a:lnTo>
                <a:lnTo>
                  <a:pt x="2531" y="1804"/>
                </a:lnTo>
                <a:lnTo>
                  <a:pt x="2532" y="1806"/>
                </a:lnTo>
                <a:lnTo>
                  <a:pt x="2532" y="1808"/>
                </a:lnTo>
                <a:lnTo>
                  <a:pt x="2532" y="1810"/>
                </a:lnTo>
                <a:lnTo>
                  <a:pt x="2531" y="1813"/>
                </a:lnTo>
                <a:lnTo>
                  <a:pt x="2533" y="1816"/>
                </a:lnTo>
                <a:lnTo>
                  <a:pt x="2533" y="1817"/>
                </a:lnTo>
                <a:lnTo>
                  <a:pt x="2535" y="1821"/>
                </a:lnTo>
                <a:lnTo>
                  <a:pt x="2537" y="1824"/>
                </a:lnTo>
                <a:lnTo>
                  <a:pt x="2539" y="1830"/>
                </a:lnTo>
                <a:lnTo>
                  <a:pt x="2537" y="1833"/>
                </a:lnTo>
                <a:lnTo>
                  <a:pt x="2538" y="1834"/>
                </a:lnTo>
                <a:lnTo>
                  <a:pt x="2542" y="1838"/>
                </a:lnTo>
                <a:lnTo>
                  <a:pt x="2541" y="1844"/>
                </a:lnTo>
                <a:lnTo>
                  <a:pt x="2543" y="1851"/>
                </a:lnTo>
                <a:lnTo>
                  <a:pt x="2545" y="1853"/>
                </a:lnTo>
                <a:lnTo>
                  <a:pt x="2552" y="1853"/>
                </a:lnTo>
                <a:lnTo>
                  <a:pt x="2549" y="1863"/>
                </a:lnTo>
                <a:lnTo>
                  <a:pt x="2544" y="1863"/>
                </a:lnTo>
                <a:lnTo>
                  <a:pt x="2539" y="1863"/>
                </a:lnTo>
                <a:lnTo>
                  <a:pt x="2536" y="1863"/>
                </a:lnTo>
                <a:lnTo>
                  <a:pt x="2535" y="1863"/>
                </a:lnTo>
                <a:lnTo>
                  <a:pt x="2531" y="1863"/>
                </a:lnTo>
                <a:lnTo>
                  <a:pt x="2526" y="1863"/>
                </a:lnTo>
                <a:lnTo>
                  <a:pt x="2523" y="1863"/>
                </a:lnTo>
                <a:lnTo>
                  <a:pt x="2520" y="1863"/>
                </a:lnTo>
                <a:lnTo>
                  <a:pt x="2518" y="1862"/>
                </a:lnTo>
                <a:lnTo>
                  <a:pt x="2516" y="1861"/>
                </a:lnTo>
                <a:lnTo>
                  <a:pt x="2515" y="1861"/>
                </a:lnTo>
                <a:lnTo>
                  <a:pt x="2512" y="1859"/>
                </a:lnTo>
                <a:lnTo>
                  <a:pt x="2510" y="1857"/>
                </a:lnTo>
                <a:lnTo>
                  <a:pt x="2503" y="1852"/>
                </a:lnTo>
                <a:lnTo>
                  <a:pt x="2500" y="1856"/>
                </a:lnTo>
                <a:lnTo>
                  <a:pt x="2498" y="1853"/>
                </a:lnTo>
                <a:lnTo>
                  <a:pt x="2494" y="1849"/>
                </a:lnTo>
                <a:lnTo>
                  <a:pt x="2480" y="1837"/>
                </a:lnTo>
                <a:lnTo>
                  <a:pt x="2477" y="1846"/>
                </a:lnTo>
                <a:lnTo>
                  <a:pt x="2476" y="1847"/>
                </a:lnTo>
                <a:lnTo>
                  <a:pt x="2461" y="1849"/>
                </a:lnTo>
                <a:lnTo>
                  <a:pt x="2459" y="1836"/>
                </a:lnTo>
                <a:lnTo>
                  <a:pt x="2459" y="1830"/>
                </a:lnTo>
                <a:lnTo>
                  <a:pt x="2459" y="1827"/>
                </a:lnTo>
                <a:lnTo>
                  <a:pt x="2459" y="1826"/>
                </a:lnTo>
                <a:lnTo>
                  <a:pt x="2460" y="1826"/>
                </a:lnTo>
                <a:lnTo>
                  <a:pt x="2460" y="1825"/>
                </a:lnTo>
                <a:lnTo>
                  <a:pt x="2461" y="1825"/>
                </a:lnTo>
                <a:lnTo>
                  <a:pt x="2461" y="1824"/>
                </a:lnTo>
                <a:lnTo>
                  <a:pt x="2463" y="1824"/>
                </a:lnTo>
                <a:lnTo>
                  <a:pt x="2464" y="1824"/>
                </a:lnTo>
                <a:lnTo>
                  <a:pt x="2453" y="1818"/>
                </a:lnTo>
                <a:lnTo>
                  <a:pt x="2453" y="1820"/>
                </a:lnTo>
                <a:lnTo>
                  <a:pt x="2452" y="1821"/>
                </a:lnTo>
                <a:lnTo>
                  <a:pt x="2452" y="1824"/>
                </a:lnTo>
                <a:lnTo>
                  <a:pt x="2452" y="1825"/>
                </a:lnTo>
                <a:lnTo>
                  <a:pt x="2452" y="1827"/>
                </a:lnTo>
                <a:lnTo>
                  <a:pt x="2452" y="1830"/>
                </a:lnTo>
                <a:lnTo>
                  <a:pt x="2452" y="1832"/>
                </a:lnTo>
                <a:lnTo>
                  <a:pt x="2452" y="1833"/>
                </a:lnTo>
                <a:lnTo>
                  <a:pt x="2453" y="1833"/>
                </a:lnTo>
                <a:lnTo>
                  <a:pt x="2453" y="1834"/>
                </a:lnTo>
                <a:lnTo>
                  <a:pt x="2455" y="1851"/>
                </a:lnTo>
                <a:lnTo>
                  <a:pt x="2457" y="1857"/>
                </a:lnTo>
                <a:lnTo>
                  <a:pt x="2457" y="1866"/>
                </a:lnTo>
                <a:lnTo>
                  <a:pt x="2454" y="1876"/>
                </a:lnTo>
                <a:lnTo>
                  <a:pt x="2431" y="1866"/>
                </a:lnTo>
                <a:lnTo>
                  <a:pt x="2435" y="1853"/>
                </a:lnTo>
                <a:lnTo>
                  <a:pt x="2441" y="1833"/>
                </a:lnTo>
                <a:lnTo>
                  <a:pt x="2448" y="1812"/>
                </a:lnTo>
                <a:lnTo>
                  <a:pt x="2446" y="1808"/>
                </a:lnTo>
                <a:lnTo>
                  <a:pt x="2433" y="1851"/>
                </a:lnTo>
                <a:lnTo>
                  <a:pt x="2412" y="1914"/>
                </a:lnTo>
                <a:lnTo>
                  <a:pt x="2405" y="1911"/>
                </a:lnTo>
                <a:lnTo>
                  <a:pt x="2373" y="1884"/>
                </a:lnTo>
                <a:lnTo>
                  <a:pt x="2369" y="1890"/>
                </a:lnTo>
                <a:lnTo>
                  <a:pt x="2366" y="1897"/>
                </a:lnTo>
                <a:lnTo>
                  <a:pt x="2358" y="1917"/>
                </a:lnTo>
                <a:lnTo>
                  <a:pt x="2351" y="1943"/>
                </a:lnTo>
                <a:lnTo>
                  <a:pt x="2323" y="1935"/>
                </a:lnTo>
                <a:lnTo>
                  <a:pt x="2318" y="1948"/>
                </a:lnTo>
                <a:lnTo>
                  <a:pt x="2317" y="1946"/>
                </a:lnTo>
                <a:lnTo>
                  <a:pt x="2314" y="1943"/>
                </a:lnTo>
                <a:lnTo>
                  <a:pt x="2312" y="1943"/>
                </a:lnTo>
                <a:lnTo>
                  <a:pt x="2310" y="1942"/>
                </a:lnTo>
                <a:lnTo>
                  <a:pt x="2308" y="1941"/>
                </a:lnTo>
                <a:lnTo>
                  <a:pt x="2305" y="1940"/>
                </a:lnTo>
                <a:lnTo>
                  <a:pt x="2304" y="1936"/>
                </a:lnTo>
                <a:lnTo>
                  <a:pt x="2304" y="1935"/>
                </a:lnTo>
                <a:lnTo>
                  <a:pt x="2306" y="1929"/>
                </a:lnTo>
                <a:lnTo>
                  <a:pt x="2302" y="1928"/>
                </a:lnTo>
                <a:lnTo>
                  <a:pt x="2299" y="1933"/>
                </a:lnTo>
                <a:lnTo>
                  <a:pt x="2302" y="1934"/>
                </a:lnTo>
                <a:lnTo>
                  <a:pt x="2299" y="1939"/>
                </a:lnTo>
                <a:lnTo>
                  <a:pt x="2285" y="1935"/>
                </a:lnTo>
                <a:lnTo>
                  <a:pt x="2288" y="1929"/>
                </a:lnTo>
                <a:lnTo>
                  <a:pt x="2277" y="1926"/>
                </a:lnTo>
                <a:lnTo>
                  <a:pt x="2269" y="1922"/>
                </a:lnTo>
                <a:lnTo>
                  <a:pt x="2270" y="1914"/>
                </a:lnTo>
                <a:lnTo>
                  <a:pt x="2280" y="1917"/>
                </a:lnTo>
                <a:lnTo>
                  <a:pt x="2283" y="1909"/>
                </a:lnTo>
                <a:lnTo>
                  <a:pt x="2273" y="1905"/>
                </a:lnTo>
                <a:lnTo>
                  <a:pt x="2276" y="1897"/>
                </a:lnTo>
                <a:lnTo>
                  <a:pt x="2278" y="1890"/>
                </a:lnTo>
                <a:lnTo>
                  <a:pt x="2278" y="1889"/>
                </a:lnTo>
                <a:lnTo>
                  <a:pt x="2278" y="1887"/>
                </a:lnTo>
                <a:lnTo>
                  <a:pt x="2278" y="1885"/>
                </a:lnTo>
                <a:lnTo>
                  <a:pt x="2277" y="1884"/>
                </a:lnTo>
                <a:lnTo>
                  <a:pt x="2276" y="1883"/>
                </a:lnTo>
                <a:lnTo>
                  <a:pt x="2275" y="1882"/>
                </a:lnTo>
                <a:lnTo>
                  <a:pt x="2273" y="1882"/>
                </a:lnTo>
                <a:lnTo>
                  <a:pt x="2270" y="1879"/>
                </a:lnTo>
                <a:lnTo>
                  <a:pt x="2271" y="1871"/>
                </a:lnTo>
                <a:lnTo>
                  <a:pt x="2286" y="1876"/>
                </a:lnTo>
                <a:lnTo>
                  <a:pt x="2293" y="1878"/>
                </a:lnTo>
                <a:lnTo>
                  <a:pt x="2316" y="1810"/>
                </a:lnTo>
                <a:lnTo>
                  <a:pt x="2318" y="1806"/>
                </a:lnTo>
                <a:lnTo>
                  <a:pt x="2322" y="1794"/>
                </a:lnTo>
                <a:lnTo>
                  <a:pt x="2323" y="1793"/>
                </a:lnTo>
                <a:lnTo>
                  <a:pt x="2327" y="1781"/>
                </a:lnTo>
                <a:lnTo>
                  <a:pt x="2329" y="1772"/>
                </a:lnTo>
                <a:lnTo>
                  <a:pt x="2302" y="1764"/>
                </a:lnTo>
                <a:lnTo>
                  <a:pt x="2286" y="1753"/>
                </a:lnTo>
                <a:lnTo>
                  <a:pt x="2284" y="1754"/>
                </a:lnTo>
                <a:lnTo>
                  <a:pt x="2278" y="1759"/>
                </a:lnTo>
                <a:lnTo>
                  <a:pt x="2272" y="1764"/>
                </a:lnTo>
                <a:lnTo>
                  <a:pt x="2270" y="1762"/>
                </a:lnTo>
                <a:lnTo>
                  <a:pt x="2266" y="1760"/>
                </a:lnTo>
                <a:lnTo>
                  <a:pt x="2260" y="1756"/>
                </a:lnTo>
                <a:lnTo>
                  <a:pt x="2257" y="1754"/>
                </a:lnTo>
                <a:lnTo>
                  <a:pt x="2253" y="1752"/>
                </a:lnTo>
                <a:lnTo>
                  <a:pt x="2247" y="1749"/>
                </a:lnTo>
                <a:lnTo>
                  <a:pt x="2241" y="1745"/>
                </a:lnTo>
                <a:lnTo>
                  <a:pt x="2246" y="1740"/>
                </a:lnTo>
                <a:lnTo>
                  <a:pt x="2254" y="1734"/>
                </a:lnTo>
                <a:lnTo>
                  <a:pt x="2257" y="1732"/>
                </a:lnTo>
                <a:lnTo>
                  <a:pt x="2266" y="1724"/>
                </a:lnTo>
                <a:lnTo>
                  <a:pt x="2267" y="1723"/>
                </a:lnTo>
                <a:lnTo>
                  <a:pt x="2276" y="1719"/>
                </a:lnTo>
                <a:lnTo>
                  <a:pt x="2277" y="1717"/>
                </a:lnTo>
                <a:lnTo>
                  <a:pt x="2278" y="1719"/>
                </a:lnTo>
                <a:lnTo>
                  <a:pt x="2289" y="1710"/>
                </a:lnTo>
                <a:lnTo>
                  <a:pt x="2297" y="1706"/>
                </a:lnTo>
                <a:lnTo>
                  <a:pt x="2305" y="1700"/>
                </a:lnTo>
                <a:lnTo>
                  <a:pt x="2306" y="1698"/>
                </a:lnTo>
                <a:lnTo>
                  <a:pt x="2297" y="1683"/>
                </a:lnTo>
                <a:lnTo>
                  <a:pt x="2295" y="1684"/>
                </a:lnTo>
                <a:lnTo>
                  <a:pt x="2292" y="1687"/>
                </a:lnTo>
                <a:lnTo>
                  <a:pt x="2290" y="1688"/>
                </a:lnTo>
                <a:lnTo>
                  <a:pt x="2288" y="1690"/>
                </a:lnTo>
                <a:lnTo>
                  <a:pt x="2282" y="1694"/>
                </a:lnTo>
                <a:lnTo>
                  <a:pt x="2270" y="1702"/>
                </a:lnTo>
                <a:lnTo>
                  <a:pt x="2267" y="1700"/>
                </a:lnTo>
                <a:lnTo>
                  <a:pt x="2265" y="1696"/>
                </a:lnTo>
                <a:lnTo>
                  <a:pt x="2272" y="1685"/>
                </a:lnTo>
                <a:lnTo>
                  <a:pt x="2277" y="1678"/>
                </a:lnTo>
                <a:lnTo>
                  <a:pt x="2280" y="1675"/>
                </a:lnTo>
                <a:lnTo>
                  <a:pt x="2284" y="1671"/>
                </a:lnTo>
                <a:lnTo>
                  <a:pt x="2285" y="1670"/>
                </a:lnTo>
                <a:lnTo>
                  <a:pt x="2273" y="1655"/>
                </a:lnTo>
                <a:lnTo>
                  <a:pt x="2276" y="1653"/>
                </a:lnTo>
                <a:lnTo>
                  <a:pt x="2275" y="1651"/>
                </a:lnTo>
                <a:lnTo>
                  <a:pt x="2278" y="1649"/>
                </a:lnTo>
                <a:lnTo>
                  <a:pt x="2266" y="1629"/>
                </a:lnTo>
                <a:lnTo>
                  <a:pt x="2263" y="1632"/>
                </a:lnTo>
                <a:lnTo>
                  <a:pt x="2267" y="1639"/>
                </a:lnTo>
                <a:lnTo>
                  <a:pt x="2275" y="1651"/>
                </a:lnTo>
                <a:lnTo>
                  <a:pt x="2269" y="1656"/>
                </a:lnTo>
                <a:lnTo>
                  <a:pt x="2264" y="1661"/>
                </a:lnTo>
                <a:lnTo>
                  <a:pt x="2250" y="1671"/>
                </a:lnTo>
                <a:lnTo>
                  <a:pt x="2247" y="1670"/>
                </a:lnTo>
                <a:lnTo>
                  <a:pt x="2246" y="1670"/>
                </a:lnTo>
                <a:lnTo>
                  <a:pt x="2246" y="1672"/>
                </a:lnTo>
                <a:lnTo>
                  <a:pt x="2245" y="1677"/>
                </a:lnTo>
                <a:lnTo>
                  <a:pt x="2222" y="1683"/>
                </a:lnTo>
                <a:lnTo>
                  <a:pt x="2214" y="1691"/>
                </a:lnTo>
                <a:lnTo>
                  <a:pt x="2215" y="1707"/>
                </a:lnTo>
                <a:lnTo>
                  <a:pt x="2215" y="1715"/>
                </a:lnTo>
                <a:lnTo>
                  <a:pt x="2214" y="1722"/>
                </a:lnTo>
                <a:lnTo>
                  <a:pt x="2214" y="1734"/>
                </a:lnTo>
                <a:lnTo>
                  <a:pt x="2207" y="1737"/>
                </a:lnTo>
                <a:lnTo>
                  <a:pt x="2198" y="1743"/>
                </a:lnTo>
                <a:lnTo>
                  <a:pt x="2182" y="1746"/>
                </a:lnTo>
                <a:lnTo>
                  <a:pt x="2169" y="1739"/>
                </a:lnTo>
                <a:lnTo>
                  <a:pt x="2169" y="1736"/>
                </a:lnTo>
                <a:lnTo>
                  <a:pt x="2165" y="1729"/>
                </a:lnTo>
                <a:lnTo>
                  <a:pt x="2162" y="1728"/>
                </a:lnTo>
                <a:lnTo>
                  <a:pt x="2156" y="1716"/>
                </a:lnTo>
                <a:lnTo>
                  <a:pt x="2156" y="1714"/>
                </a:lnTo>
                <a:lnTo>
                  <a:pt x="2156" y="1708"/>
                </a:lnTo>
                <a:lnTo>
                  <a:pt x="2155" y="1706"/>
                </a:lnTo>
                <a:lnTo>
                  <a:pt x="2147" y="1691"/>
                </a:lnTo>
                <a:lnTo>
                  <a:pt x="2144" y="1685"/>
                </a:lnTo>
                <a:lnTo>
                  <a:pt x="2142" y="1682"/>
                </a:lnTo>
                <a:lnTo>
                  <a:pt x="2142" y="1678"/>
                </a:lnTo>
                <a:lnTo>
                  <a:pt x="2140" y="1675"/>
                </a:lnTo>
                <a:lnTo>
                  <a:pt x="2136" y="1669"/>
                </a:lnTo>
                <a:lnTo>
                  <a:pt x="2133" y="1663"/>
                </a:lnTo>
                <a:lnTo>
                  <a:pt x="2148" y="1656"/>
                </a:lnTo>
                <a:lnTo>
                  <a:pt x="2162" y="1650"/>
                </a:lnTo>
                <a:lnTo>
                  <a:pt x="2152" y="1637"/>
                </a:lnTo>
                <a:lnTo>
                  <a:pt x="2192" y="1616"/>
                </a:lnTo>
                <a:lnTo>
                  <a:pt x="2191" y="1613"/>
                </a:lnTo>
                <a:lnTo>
                  <a:pt x="2186" y="1605"/>
                </a:lnTo>
                <a:lnTo>
                  <a:pt x="2185" y="1601"/>
                </a:lnTo>
                <a:lnTo>
                  <a:pt x="2185" y="1600"/>
                </a:lnTo>
                <a:lnTo>
                  <a:pt x="2182" y="1597"/>
                </a:lnTo>
                <a:lnTo>
                  <a:pt x="2180" y="1593"/>
                </a:lnTo>
                <a:lnTo>
                  <a:pt x="2178" y="1591"/>
                </a:lnTo>
                <a:lnTo>
                  <a:pt x="2174" y="1584"/>
                </a:lnTo>
                <a:lnTo>
                  <a:pt x="2172" y="1580"/>
                </a:lnTo>
                <a:lnTo>
                  <a:pt x="2167" y="1573"/>
                </a:lnTo>
                <a:lnTo>
                  <a:pt x="2165" y="1568"/>
                </a:lnTo>
                <a:lnTo>
                  <a:pt x="2161" y="1562"/>
                </a:lnTo>
                <a:lnTo>
                  <a:pt x="2160" y="1560"/>
                </a:lnTo>
                <a:lnTo>
                  <a:pt x="2194" y="1549"/>
                </a:lnTo>
                <a:lnTo>
                  <a:pt x="2213" y="1542"/>
                </a:lnTo>
                <a:lnTo>
                  <a:pt x="2209" y="1530"/>
                </a:lnTo>
                <a:lnTo>
                  <a:pt x="2205" y="1530"/>
                </a:lnTo>
                <a:lnTo>
                  <a:pt x="2204" y="1530"/>
                </a:lnTo>
                <a:lnTo>
                  <a:pt x="2202" y="1530"/>
                </a:lnTo>
                <a:lnTo>
                  <a:pt x="2200" y="1530"/>
                </a:lnTo>
                <a:lnTo>
                  <a:pt x="2198" y="1532"/>
                </a:lnTo>
                <a:lnTo>
                  <a:pt x="2194" y="1532"/>
                </a:lnTo>
                <a:lnTo>
                  <a:pt x="2189" y="1534"/>
                </a:lnTo>
                <a:lnTo>
                  <a:pt x="2186" y="1535"/>
                </a:lnTo>
                <a:lnTo>
                  <a:pt x="2185" y="1536"/>
                </a:lnTo>
                <a:lnTo>
                  <a:pt x="2181" y="1536"/>
                </a:lnTo>
                <a:lnTo>
                  <a:pt x="2175" y="1536"/>
                </a:lnTo>
                <a:lnTo>
                  <a:pt x="2174" y="1538"/>
                </a:lnTo>
                <a:lnTo>
                  <a:pt x="2169" y="1539"/>
                </a:lnTo>
                <a:lnTo>
                  <a:pt x="2163" y="1541"/>
                </a:lnTo>
                <a:lnTo>
                  <a:pt x="2161" y="1542"/>
                </a:lnTo>
                <a:lnTo>
                  <a:pt x="2159" y="1543"/>
                </a:lnTo>
                <a:lnTo>
                  <a:pt x="2156" y="1543"/>
                </a:lnTo>
                <a:lnTo>
                  <a:pt x="2154" y="1545"/>
                </a:lnTo>
                <a:lnTo>
                  <a:pt x="2150" y="1546"/>
                </a:lnTo>
                <a:lnTo>
                  <a:pt x="2141" y="1546"/>
                </a:lnTo>
                <a:lnTo>
                  <a:pt x="2110" y="1545"/>
                </a:lnTo>
                <a:lnTo>
                  <a:pt x="2103" y="1543"/>
                </a:lnTo>
                <a:lnTo>
                  <a:pt x="2091" y="1551"/>
                </a:lnTo>
                <a:lnTo>
                  <a:pt x="2087" y="1541"/>
                </a:lnTo>
                <a:lnTo>
                  <a:pt x="2087" y="1538"/>
                </a:lnTo>
                <a:lnTo>
                  <a:pt x="2078" y="1541"/>
                </a:lnTo>
                <a:lnTo>
                  <a:pt x="2071" y="1545"/>
                </a:lnTo>
                <a:lnTo>
                  <a:pt x="2073" y="1549"/>
                </a:lnTo>
                <a:lnTo>
                  <a:pt x="2077" y="1558"/>
                </a:lnTo>
                <a:lnTo>
                  <a:pt x="2081" y="1564"/>
                </a:lnTo>
                <a:lnTo>
                  <a:pt x="2083" y="1568"/>
                </a:lnTo>
                <a:lnTo>
                  <a:pt x="2078" y="1570"/>
                </a:lnTo>
                <a:lnTo>
                  <a:pt x="2081" y="1573"/>
                </a:lnTo>
                <a:lnTo>
                  <a:pt x="2079" y="1574"/>
                </a:lnTo>
                <a:lnTo>
                  <a:pt x="2089" y="1592"/>
                </a:lnTo>
                <a:lnTo>
                  <a:pt x="2095" y="1603"/>
                </a:lnTo>
                <a:lnTo>
                  <a:pt x="2096" y="1605"/>
                </a:lnTo>
                <a:lnTo>
                  <a:pt x="2097" y="1610"/>
                </a:lnTo>
                <a:lnTo>
                  <a:pt x="2100" y="1614"/>
                </a:lnTo>
                <a:lnTo>
                  <a:pt x="2095" y="1617"/>
                </a:lnTo>
                <a:lnTo>
                  <a:pt x="2096" y="1620"/>
                </a:lnTo>
                <a:lnTo>
                  <a:pt x="2100" y="1618"/>
                </a:lnTo>
                <a:lnTo>
                  <a:pt x="2109" y="1643"/>
                </a:lnTo>
                <a:lnTo>
                  <a:pt x="2111" y="1649"/>
                </a:lnTo>
                <a:lnTo>
                  <a:pt x="2124" y="1643"/>
                </a:lnTo>
                <a:lnTo>
                  <a:pt x="2123" y="1638"/>
                </a:lnTo>
                <a:lnTo>
                  <a:pt x="2134" y="1632"/>
                </a:lnTo>
                <a:lnTo>
                  <a:pt x="2135" y="1637"/>
                </a:lnTo>
                <a:lnTo>
                  <a:pt x="2140" y="1646"/>
                </a:lnTo>
                <a:lnTo>
                  <a:pt x="2115" y="1658"/>
                </a:lnTo>
                <a:lnTo>
                  <a:pt x="2118" y="1668"/>
                </a:lnTo>
                <a:lnTo>
                  <a:pt x="2120" y="1669"/>
                </a:lnTo>
                <a:lnTo>
                  <a:pt x="2126" y="1677"/>
                </a:lnTo>
                <a:lnTo>
                  <a:pt x="2134" y="1694"/>
                </a:lnTo>
                <a:lnTo>
                  <a:pt x="2146" y="1719"/>
                </a:lnTo>
                <a:lnTo>
                  <a:pt x="2149" y="1724"/>
                </a:lnTo>
                <a:lnTo>
                  <a:pt x="2152" y="1729"/>
                </a:lnTo>
                <a:lnTo>
                  <a:pt x="2154" y="1734"/>
                </a:lnTo>
                <a:lnTo>
                  <a:pt x="2159" y="1748"/>
                </a:lnTo>
                <a:lnTo>
                  <a:pt x="2159" y="1755"/>
                </a:lnTo>
                <a:lnTo>
                  <a:pt x="2178" y="1805"/>
                </a:lnTo>
                <a:lnTo>
                  <a:pt x="2188" y="1811"/>
                </a:lnTo>
                <a:lnTo>
                  <a:pt x="2189" y="1813"/>
                </a:lnTo>
                <a:lnTo>
                  <a:pt x="2193" y="1817"/>
                </a:lnTo>
                <a:lnTo>
                  <a:pt x="2194" y="1819"/>
                </a:lnTo>
                <a:lnTo>
                  <a:pt x="2195" y="1820"/>
                </a:lnTo>
                <a:lnTo>
                  <a:pt x="2196" y="1823"/>
                </a:lnTo>
                <a:lnTo>
                  <a:pt x="2199" y="1829"/>
                </a:lnTo>
                <a:lnTo>
                  <a:pt x="2209" y="1823"/>
                </a:lnTo>
                <a:lnTo>
                  <a:pt x="2215" y="1837"/>
                </a:lnTo>
                <a:lnTo>
                  <a:pt x="2232" y="1871"/>
                </a:lnTo>
                <a:lnTo>
                  <a:pt x="2233" y="1876"/>
                </a:lnTo>
                <a:lnTo>
                  <a:pt x="2234" y="1877"/>
                </a:lnTo>
                <a:lnTo>
                  <a:pt x="2246" y="1903"/>
                </a:lnTo>
                <a:lnTo>
                  <a:pt x="2251" y="1911"/>
                </a:lnTo>
                <a:lnTo>
                  <a:pt x="2258" y="1927"/>
                </a:lnTo>
                <a:lnTo>
                  <a:pt x="2261" y="1935"/>
                </a:lnTo>
                <a:lnTo>
                  <a:pt x="2267" y="1947"/>
                </a:lnTo>
                <a:lnTo>
                  <a:pt x="2270" y="1953"/>
                </a:lnTo>
                <a:lnTo>
                  <a:pt x="2276" y="1965"/>
                </a:lnTo>
                <a:lnTo>
                  <a:pt x="2279" y="1971"/>
                </a:lnTo>
                <a:lnTo>
                  <a:pt x="2282" y="1975"/>
                </a:lnTo>
                <a:lnTo>
                  <a:pt x="2284" y="1981"/>
                </a:lnTo>
                <a:lnTo>
                  <a:pt x="2288" y="1987"/>
                </a:lnTo>
                <a:lnTo>
                  <a:pt x="2290" y="1993"/>
                </a:lnTo>
                <a:lnTo>
                  <a:pt x="2293" y="1999"/>
                </a:lnTo>
                <a:lnTo>
                  <a:pt x="2297" y="2007"/>
                </a:lnTo>
                <a:lnTo>
                  <a:pt x="2301" y="2017"/>
                </a:lnTo>
                <a:lnTo>
                  <a:pt x="2306" y="2027"/>
                </a:lnTo>
                <a:lnTo>
                  <a:pt x="2309" y="2032"/>
                </a:lnTo>
                <a:lnTo>
                  <a:pt x="2315" y="2043"/>
                </a:lnTo>
                <a:lnTo>
                  <a:pt x="2323" y="2059"/>
                </a:lnTo>
                <a:lnTo>
                  <a:pt x="2327" y="2068"/>
                </a:lnTo>
                <a:lnTo>
                  <a:pt x="2331" y="2077"/>
                </a:lnTo>
                <a:lnTo>
                  <a:pt x="2340" y="2095"/>
                </a:lnTo>
                <a:lnTo>
                  <a:pt x="2344" y="2104"/>
                </a:lnTo>
                <a:lnTo>
                  <a:pt x="2348" y="2111"/>
                </a:lnTo>
                <a:lnTo>
                  <a:pt x="2350" y="2116"/>
                </a:lnTo>
                <a:lnTo>
                  <a:pt x="2353" y="2121"/>
                </a:lnTo>
                <a:lnTo>
                  <a:pt x="2355" y="2128"/>
                </a:lnTo>
                <a:lnTo>
                  <a:pt x="2357" y="2134"/>
                </a:lnTo>
                <a:lnTo>
                  <a:pt x="2361" y="2138"/>
                </a:lnTo>
                <a:lnTo>
                  <a:pt x="2373" y="2159"/>
                </a:lnTo>
                <a:lnTo>
                  <a:pt x="2376" y="2166"/>
                </a:lnTo>
                <a:lnTo>
                  <a:pt x="2226" y="2187"/>
                </a:lnTo>
                <a:lnTo>
                  <a:pt x="2185" y="2167"/>
                </a:lnTo>
                <a:lnTo>
                  <a:pt x="2193" y="2114"/>
                </a:lnTo>
                <a:lnTo>
                  <a:pt x="2213" y="2083"/>
                </a:lnTo>
                <a:lnTo>
                  <a:pt x="2231" y="2052"/>
                </a:lnTo>
                <a:lnTo>
                  <a:pt x="2248" y="2052"/>
                </a:lnTo>
                <a:lnTo>
                  <a:pt x="2254" y="2019"/>
                </a:lnTo>
                <a:lnTo>
                  <a:pt x="2243" y="2015"/>
                </a:lnTo>
                <a:lnTo>
                  <a:pt x="2241" y="2014"/>
                </a:lnTo>
                <a:lnTo>
                  <a:pt x="2238" y="2014"/>
                </a:lnTo>
                <a:lnTo>
                  <a:pt x="2235" y="2013"/>
                </a:lnTo>
                <a:lnTo>
                  <a:pt x="2232" y="2012"/>
                </a:lnTo>
                <a:lnTo>
                  <a:pt x="2228" y="2011"/>
                </a:lnTo>
                <a:lnTo>
                  <a:pt x="2225" y="2010"/>
                </a:lnTo>
                <a:lnTo>
                  <a:pt x="2222" y="2010"/>
                </a:lnTo>
                <a:lnTo>
                  <a:pt x="2213" y="2006"/>
                </a:lnTo>
                <a:lnTo>
                  <a:pt x="2200" y="2046"/>
                </a:lnTo>
                <a:lnTo>
                  <a:pt x="2182" y="2040"/>
                </a:lnTo>
                <a:lnTo>
                  <a:pt x="2186" y="2028"/>
                </a:lnTo>
                <a:lnTo>
                  <a:pt x="2174" y="2024"/>
                </a:lnTo>
                <a:lnTo>
                  <a:pt x="2178" y="2013"/>
                </a:lnTo>
                <a:lnTo>
                  <a:pt x="2180" y="2006"/>
                </a:lnTo>
                <a:lnTo>
                  <a:pt x="2192" y="2011"/>
                </a:lnTo>
                <a:lnTo>
                  <a:pt x="2195" y="2000"/>
                </a:lnTo>
                <a:lnTo>
                  <a:pt x="2199" y="2001"/>
                </a:lnTo>
                <a:lnTo>
                  <a:pt x="2212" y="1963"/>
                </a:lnTo>
                <a:lnTo>
                  <a:pt x="2251" y="1969"/>
                </a:lnTo>
                <a:lnTo>
                  <a:pt x="2248" y="1981"/>
                </a:lnTo>
                <a:lnTo>
                  <a:pt x="2241" y="1979"/>
                </a:lnTo>
                <a:lnTo>
                  <a:pt x="2238" y="1992"/>
                </a:lnTo>
                <a:lnTo>
                  <a:pt x="2256" y="1998"/>
                </a:lnTo>
                <a:lnTo>
                  <a:pt x="2250" y="2013"/>
                </a:lnTo>
                <a:lnTo>
                  <a:pt x="2256" y="2015"/>
                </a:lnTo>
                <a:lnTo>
                  <a:pt x="2258" y="2015"/>
                </a:lnTo>
                <a:lnTo>
                  <a:pt x="2261" y="2017"/>
                </a:lnTo>
                <a:lnTo>
                  <a:pt x="2264" y="2018"/>
                </a:lnTo>
                <a:lnTo>
                  <a:pt x="2298" y="2027"/>
                </a:lnTo>
                <a:lnTo>
                  <a:pt x="2292" y="2012"/>
                </a:lnTo>
                <a:lnTo>
                  <a:pt x="2288" y="2001"/>
                </a:lnTo>
                <a:lnTo>
                  <a:pt x="2286" y="2002"/>
                </a:lnTo>
                <a:lnTo>
                  <a:pt x="2286" y="2001"/>
                </a:lnTo>
                <a:lnTo>
                  <a:pt x="2283" y="1994"/>
                </a:lnTo>
                <a:lnTo>
                  <a:pt x="2275" y="1976"/>
                </a:lnTo>
                <a:lnTo>
                  <a:pt x="2273" y="1976"/>
                </a:lnTo>
                <a:lnTo>
                  <a:pt x="2273" y="1975"/>
                </a:lnTo>
                <a:lnTo>
                  <a:pt x="2267" y="1961"/>
                </a:lnTo>
                <a:lnTo>
                  <a:pt x="2261" y="1950"/>
                </a:lnTo>
                <a:lnTo>
                  <a:pt x="2259" y="1944"/>
                </a:lnTo>
                <a:lnTo>
                  <a:pt x="2256" y="1947"/>
                </a:lnTo>
                <a:lnTo>
                  <a:pt x="2253" y="1948"/>
                </a:lnTo>
                <a:lnTo>
                  <a:pt x="2251" y="1948"/>
                </a:lnTo>
                <a:lnTo>
                  <a:pt x="2247" y="1949"/>
                </a:lnTo>
                <a:lnTo>
                  <a:pt x="2245" y="1949"/>
                </a:lnTo>
                <a:lnTo>
                  <a:pt x="2241" y="1949"/>
                </a:lnTo>
                <a:lnTo>
                  <a:pt x="2240" y="1949"/>
                </a:lnTo>
                <a:lnTo>
                  <a:pt x="2238" y="1949"/>
                </a:lnTo>
                <a:lnTo>
                  <a:pt x="2235" y="1948"/>
                </a:lnTo>
                <a:lnTo>
                  <a:pt x="2233" y="1948"/>
                </a:lnTo>
                <a:lnTo>
                  <a:pt x="2228" y="1946"/>
                </a:lnTo>
                <a:lnTo>
                  <a:pt x="2226" y="1946"/>
                </a:lnTo>
                <a:lnTo>
                  <a:pt x="2226" y="1944"/>
                </a:lnTo>
                <a:lnTo>
                  <a:pt x="2224" y="1943"/>
                </a:lnTo>
                <a:lnTo>
                  <a:pt x="2221" y="1942"/>
                </a:lnTo>
                <a:lnTo>
                  <a:pt x="2219" y="1941"/>
                </a:lnTo>
                <a:lnTo>
                  <a:pt x="2221" y="1933"/>
                </a:lnTo>
                <a:lnTo>
                  <a:pt x="2219" y="1931"/>
                </a:lnTo>
                <a:lnTo>
                  <a:pt x="2212" y="1929"/>
                </a:lnTo>
                <a:lnTo>
                  <a:pt x="2205" y="1927"/>
                </a:lnTo>
                <a:lnTo>
                  <a:pt x="2195" y="1923"/>
                </a:lnTo>
                <a:lnTo>
                  <a:pt x="2187" y="1921"/>
                </a:lnTo>
                <a:lnTo>
                  <a:pt x="2178" y="1916"/>
                </a:lnTo>
                <a:lnTo>
                  <a:pt x="2173" y="1928"/>
                </a:lnTo>
                <a:lnTo>
                  <a:pt x="2165" y="1923"/>
                </a:lnTo>
                <a:lnTo>
                  <a:pt x="2169" y="1914"/>
                </a:lnTo>
                <a:lnTo>
                  <a:pt x="2163" y="1911"/>
                </a:lnTo>
                <a:lnTo>
                  <a:pt x="2161" y="1910"/>
                </a:lnTo>
                <a:lnTo>
                  <a:pt x="2155" y="1908"/>
                </a:lnTo>
                <a:lnTo>
                  <a:pt x="2147" y="1905"/>
                </a:lnTo>
                <a:lnTo>
                  <a:pt x="2139" y="1903"/>
                </a:lnTo>
                <a:lnTo>
                  <a:pt x="2130" y="1900"/>
                </a:lnTo>
                <a:lnTo>
                  <a:pt x="2123" y="1897"/>
                </a:lnTo>
                <a:lnTo>
                  <a:pt x="2115" y="1894"/>
                </a:lnTo>
                <a:lnTo>
                  <a:pt x="2100" y="1889"/>
                </a:lnTo>
                <a:lnTo>
                  <a:pt x="2097" y="1887"/>
                </a:lnTo>
                <a:lnTo>
                  <a:pt x="2094" y="1896"/>
                </a:lnTo>
                <a:lnTo>
                  <a:pt x="2091" y="1905"/>
                </a:lnTo>
                <a:lnTo>
                  <a:pt x="2087" y="1920"/>
                </a:lnTo>
                <a:lnTo>
                  <a:pt x="2083" y="1930"/>
                </a:lnTo>
                <a:lnTo>
                  <a:pt x="2072" y="1918"/>
                </a:lnTo>
                <a:lnTo>
                  <a:pt x="2065" y="1911"/>
                </a:lnTo>
                <a:lnTo>
                  <a:pt x="2057" y="1904"/>
                </a:lnTo>
                <a:lnTo>
                  <a:pt x="2051" y="1898"/>
                </a:lnTo>
                <a:lnTo>
                  <a:pt x="2044" y="1891"/>
                </a:lnTo>
                <a:lnTo>
                  <a:pt x="2038" y="1884"/>
                </a:lnTo>
                <a:lnTo>
                  <a:pt x="2045" y="1878"/>
                </a:lnTo>
                <a:lnTo>
                  <a:pt x="2056" y="1871"/>
                </a:lnTo>
                <a:lnTo>
                  <a:pt x="2066" y="1864"/>
                </a:lnTo>
                <a:lnTo>
                  <a:pt x="2071" y="1859"/>
                </a:lnTo>
                <a:lnTo>
                  <a:pt x="2076" y="1855"/>
                </a:lnTo>
                <a:lnTo>
                  <a:pt x="2082" y="1851"/>
                </a:lnTo>
                <a:lnTo>
                  <a:pt x="2087" y="1849"/>
                </a:lnTo>
                <a:lnTo>
                  <a:pt x="2089" y="1846"/>
                </a:lnTo>
                <a:lnTo>
                  <a:pt x="2092" y="1844"/>
                </a:lnTo>
                <a:lnTo>
                  <a:pt x="2095" y="1843"/>
                </a:lnTo>
                <a:lnTo>
                  <a:pt x="2098" y="1840"/>
                </a:lnTo>
                <a:lnTo>
                  <a:pt x="2100" y="1838"/>
                </a:lnTo>
                <a:lnTo>
                  <a:pt x="2102" y="1837"/>
                </a:lnTo>
                <a:lnTo>
                  <a:pt x="2105" y="1834"/>
                </a:lnTo>
                <a:lnTo>
                  <a:pt x="2108" y="1833"/>
                </a:lnTo>
                <a:lnTo>
                  <a:pt x="2110" y="1832"/>
                </a:lnTo>
                <a:lnTo>
                  <a:pt x="2116" y="1829"/>
                </a:lnTo>
                <a:lnTo>
                  <a:pt x="2120" y="1826"/>
                </a:lnTo>
                <a:lnTo>
                  <a:pt x="2123" y="1825"/>
                </a:lnTo>
                <a:lnTo>
                  <a:pt x="2128" y="1821"/>
                </a:lnTo>
                <a:lnTo>
                  <a:pt x="2131" y="1820"/>
                </a:lnTo>
                <a:lnTo>
                  <a:pt x="2141" y="1816"/>
                </a:lnTo>
                <a:lnTo>
                  <a:pt x="2146" y="1813"/>
                </a:lnTo>
                <a:lnTo>
                  <a:pt x="2143" y="1781"/>
                </a:lnTo>
                <a:lnTo>
                  <a:pt x="2076" y="1748"/>
                </a:lnTo>
                <a:lnTo>
                  <a:pt x="2031" y="1727"/>
                </a:lnTo>
                <a:lnTo>
                  <a:pt x="2027" y="1726"/>
                </a:lnTo>
                <a:lnTo>
                  <a:pt x="2030" y="1720"/>
                </a:lnTo>
                <a:lnTo>
                  <a:pt x="2025" y="1716"/>
                </a:lnTo>
                <a:lnTo>
                  <a:pt x="2014" y="1708"/>
                </a:lnTo>
                <a:lnTo>
                  <a:pt x="2001" y="1702"/>
                </a:lnTo>
                <a:lnTo>
                  <a:pt x="1990" y="1717"/>
                </a:lnTo>
                <a:lnTo>
                  <a:pt x="1987" y="1716"/>
                </a:lnTo>
                <a:lnTo>
                  <a:pt x="1986" y="1717"/>
                </a:lnTo>
                <a:lnTo>
                  <a:pt x="1988" y="1720"/>
                </a:lnTo>
                <a:lnTo>
                  <a:pt x="1985" y="1732"/>
                </a:lnTo>
                <a:lnTo>
                  <a:pt x="2012" y="1748"/>
                </a:lnTo>
                <a:lnTo>
                  <a:pt x="2012" y="1750"/>
                </a:lnTo>
                <a:lnTo>
                  <a:pt x="2012" y="1752"/>
                </a:lnTo>
                <a:lnTo>
                  <a:pt x="2012" y="1753"/>
                </a:lnTo>
                <a:lnTo>
                  <a:pt x="2012" y="1755"/>
                </a:lnTo>
                <a:lnTo>
                  <a:pt x="2012" y="1758"/>
                </a:lnTo>
                <a:lnTo>
                  <a:pt x="2011" y="1760"/>
                </a:lnTo>
                <a:lnTo>
                  <a:pt x="2011" y="1761"/>
                </a:lnTo>
                <a:lnTo>
                  <a:pt x="2010" y="1762"/>
                </a:lnTo>
                <a:lnTo>
                  <a:pt x="2007" y="1764"/>
                </a:lnTo>
                <a:lnTo>
                  <a:pt x="2006" y="1764"/>
                </a:lnTo>
                <a:lnTo>
                  <a:pt x="2005" y="1761"/>
                </a:lnTo>
                <a:lnTo>
                  <a:pt x="1999" y="1758"/>
                </a:lnTo>
                <a:lnTo>
                  <a:pt x="1997" y="1759"/>
                </a:lnTo>
                <a:lnTo>
                  <a:pt x="1995" y="1760"/>
                </a:lnTo>
                <a:lnTo>
                  <a:pt x="1995" y="1761"/>
                </a:lnTo>
                <a:lnTo>
                  <a:pt x="1995" y="1762"/>
                </a:lnTo>
                <a:lnTo>
                  <a:pt x="1995" y="1764"/>
                </a:lnTo>
                <a:lnTo>
                  <a:pt x="1995" y="1765"/>
                </a:lnTo>
                <a:lnTo>
                  <a:pt x="1997" y="1767"/>
                </a:lnTo>
                <a:lnTo>
                  <a:pt x="1998" y="1769"/>
                </a:lnTo>
                <a:lnTo>
                  <a:pt x="1999" y="1773"/>
                </a:lnTo>
                <a:lnTo>
                  <a:pt x="2000" y="1774"/>
                </a:lnTo>
                <a:lnTo>
                  <a:pt x="2000" y="1775"/>
                </a:lnTo>
                <a:lnTo>
                  <a:pt x="2000" y="1777"/>
                </a:lnTo>
                <a:lnTo>
                  <a:pt x="1999" y="1781"/>
                </a:lnTo>
                <a:lnTo>
                  <a:pt x="1999" y="1785"/>
                </a:lnTo>
                <a:lnTo>
                  <a:pt x="1999" y="1790"/>
                </a:lnTo>
                <a:lnTo>
                  <a:pt x="1997" y="1790"/>
                </a:lnTo>
                <a:lnTo>
                  <a:pt x="1995" y="1791"/>
                </a:lnTo>
                <a:lnTo>
                  <a:pt x="1994" y="1791"/>
                </a:lnTo>
                <a:lnTo>
                  <a:pt x="1993" y="1791"/>
                </a:lnTo>
                <a:lnTo>
                  <a:pt x="1992" y="1791"/>
                </a:lnTo>
                <a:lnTo>
                  <a:pt x="1988" y="1788"/>
                </a:lnTo>
                <a:lnTo>
                  <a:pt x="1986" y="1787"/>
                </a:lnTo>
                <a:lnTo>
                  <a:pt x="1986" y="1787"/>
                </a:lnTo>
                <a:lnTo>
                  <a:pt x="1985" y="1786"/>
                </a:lnTo>
                <a:lnTo>
                  <a:pt x="1985" y="1787"/>
                </a:lnTo>
                <a:lnTo>
                  <a:pt x="1984" y="1787"/>
                </a:lnTo>
                <a:lnTo>
                  <a:pt x="1982" y="1788"/>
                </a:lnTo>
                <a:lnTo>
                  <a:pt x="1982" y="1790"/>
                </a:lnTo>
                <a:lnTo>
                  <a:pt x="1981" y="1791"/>
                </a:lnTo>
                <a:lnTo>
                  <a:pt x="1980" y="1792"/>
                </a:lnTo>
                <a:lnTo>
                  <a:pt x="1979" y="1794"/>
                </a:lnTo>
                <a:lnTo>
                  <a:pt x="1978" y="1798"/>
                </a:lnTo>
                <a:lnTo>
                  <a:pt x="1975" y="1800"/>
                </a:lnTo>
                <a:lnTo>
                  <a:pt x="1974" y="1800"/>
                </a:lnTo>
                <a:lnTo>
                  <a:pt x="1973" y="1799"/>
                </a:lnTo>
                <a:lnTo>
                  <a:pt x="1972" y="1799"/>
                </a:lnTo>
                <a:lnTo>
                  <a:pt x="1971" y="1798"/>
                </a:lnTo>
                <a:lnTo>
                  <a:pt x="1969" y="1795"/>
                </a:lnTo>
                <a:lnTo>
                  <a:pt x="1968" y="1795"/>
                </a:lnTo>
                <a:lnTo>
                  <a:pt x="1967" y="1795"/>
                </a:lnTo>
                <a:lnTo>
                  <a:pt x="1967" y="1794"/>
                </a:lnTo>
                <a:lnTo>
                  <a:pt x="1966" y="1794"/>
                </a:lnTo>
                <a:lnTo>
                  <a:pt x="1917" y="1771"/>
                </a:lnTo>
                <a:lnTo>
                  <a:pt x="1870" y="1748"/>
                </a:lnTo>
                <a:lnTo>
                  <a:pt x="1868" y="1747"/>
                </a:lnTo>
                <a:lnTo>
                  <a:pt x="1868" y="1746"/>
                </a:lnTo>
                <a:lnTo>
                  <a:pt x="1850" y="1739"/>
                </a:lnTo>
                <a:lnTo>
                  <a:pt x="1848" y="1737"/>
                </a:lnTo>
                <a:lnTo>
                  <a:pt x="1846" y="1741"/>
                </a:lnTo>
                <a:lnTo>
                  <a:pt x="1843" y="1740"/>
                </a:lnTo>
                <a:lnTo>
                  <a:pt x="1842" y="1743"/>
                </a:lnTo>
                <a:lnTo>
                  <a:pt x="1842" y="1745"/>
                </a:lnTo>
                <a:lnTo>
                  <a:pt x="1849" y="1759"/>
                </a:lnTo>
                <a:lnTo>
                  <a:pt x="1848" y="1759"/>
                </a:lnTo>
                <a:lnTo>
                  <a:pt x="1846" y="1759"/>
                </a:lnTo>
                <a:lnTo>
                  <a:pt x="1846" y="1760"/>
                </a:lnTo>
                <a:lnTo>
                  <a:pt x="1845" y="1761"/>
                </a:lnTo>
                <a:lnTo>
                  <a:pt x="1845" y="1762"/>
                </a:lnTo>
                <a:lnTo>
                  <a:pt x="1845" y="1764"/>
                </a:lnTo>
                <a:lnTo>
                  <a:pt x="1846" y="1764"/>
                </a:lnTo>
                <a:lnTo>
                  <a:pt x="1846" y="1764"/>
                </a:lnTo>
                <a:lnTo>
                  <a:pt x="1848" y="1764"/>
                </a:lnTo>
                <a:lnTo>
                  <a:pt x="1848" y="1765"/>
                </a:lnTo>
                <a:lnTo>
                  <a:pt x="1849" y="1765"/>
                </a:lnTo>
                <a:lnTo>
                  <a:pt x="1844" y="1777"/>
                </a:lnTo>
                <a:lnTo>
                  <a:pt x="1842" y="1788"/>
                </a:lnTo>
                <a:lnTo>
                  <a:pt x="1839" y="1797"/>
                </a:lnTo>
                <a:lnTo>
                  <a:pt x="1841" y="1797"/>
                </a:lnTo>
                <a:lnTo>
                  <a:pt x="1850" y="1805"/>
                </a:lnTo>
                <a:lnTo>
                  <a:pt x="1851" y="1805"/>
                </a:lnTo>
                <a:lnTo>
                  <a:pt x="1833" y="1871"/>
                </a:lnTo>
                <a:lnTo>
                  <a:pt x="1829" y="1888"/>
                </a:lnTo>
                <a:lnTo>
                  <a:pt x="1750" y="1864"/>
                </a:lnTo>
                <a:lnTo>
                  <a:pt x="1742" y="1890"/>
                </a:lnTo>
                <a:lnTo>
                  <a:pt x="1740" y="1897"/>
                </a:lnTo>
                <a:lnTo>
                  <a:pt x="1739" y="1910"/>
                </a:lnTo>
                <a:lnTo>
                  <a:pt x="1751" y="1913"/>
                </a:lnTo>
                <a:lnTo>
                  <a:pt x="1760" y="1915"/>
                </a:lnTo>
                <a:lnTo>
                  <a:pt x="1773" y="1918"/>
                </a:lnTo>
                <a:lnTo>
                  <a:pt x="1784" y="1921"/>
                </a:lnTo>
                <a:lnTo>
                  <a:pt x="1816" y="1929"/>
                </a:lnTo>
                <a:lnTo>
                  <a:pt x="1815" y="1936"/>
                </a:lnTo>
                <a:lnTo>
                  <a:pt x="1812" y="1940"/>
                </a:lnTo>
                <a:lnTo>
                  <a:pt x="1807" y="1959"/>
                </a:lnTo>
                <a:lnTo>
                  <a:pt x="1804" y="1973"/>
                </a:lnTo>
                <a:lnTo>
                  <a:pt x="1799" y="1988"/>
                </a:lnTo>
                <a:lnTo>
                  <a:pt x="1797" y="1987"/>
                </a:lnTo>
                <a:lnTo>
                  <a:pt x="1781" y="1984"/>
                </a:lnTo>
                <a:lnTo>
                  <a:pt x="1763" y="1978"/>
                </a:lnTo>
                <a:lnTo>
                  <a:pt x="1747" y="1973"/>
                </a:lnTo>
                <a:lnTo>
                  <a:pt x="1731" y="1968"/>
                </a:lnTo>
                <a:lnTo>
                  <a:pt x="1726" y="1967"/>
                </a:lnTo>
                <a:lnTo>
                  <a:pt x="1722" y="1981"/>
                </a:lnTo>
                <a:lnTo>
                  <a:pt x="1721" y="1988"/>
                </a:lnTo>
                <a:lnTo>
                  <a:pt x="1719" y="1995"/>
                </a:lnTo>
                <a:lnTo>
                  <a:pt x="1710" y="2030"/>
                </a:lnTo>
                <a:lnTo>
                  <a:pt x="1701" y="2068"/>
                </a:lnTo>
                <a:lnTo>
                  <a:pt x="1694" y="2095"/>
                </a:lnTo>
                <a:lnTo>
                  <a:pt x="1688" y="2118"/>
                </a:lnTo>
                <a:lnTo>
                  <a:pt x="1684" y="2131"/>
                </a:lnTo>
                <a:lnTo>
                  <a:pt x="1668" y="2204"/>
                </a:lnTo>
                <a:lnTo>
                  <a:pt x="1661" y="2235"/>
                </a:lnTo>
                <a:lnTo>
                  <a:pt x="1658" y="2243"/>
                </a:lnTo>
                <a:lnTo>
                  <a:pt x="1656" y="2247"/>
                </a:lnTo>
                <a:lnTo>
                  <a:pt x="1653" y="2258"/>
                </a:lnTo>
                <a:lnTo>
                  <a:pt x="1648" y="2265"/>
                </a:lnTo>
                <a:lnTo>
                  <a:pt x="1643" y="2264"/>
                </a:lnTo>
                <a:lnTo>
                  <a:pt x="1642" y="2265"/>
                </a:lnTo>
                <a:lnTo>
                  <a:pt x="1636" y="2269"/>
                </a:lnTo>
                <a:lnTo>
                  <a:pt x="1629" y="2272"/>
                </a:lnTo>
                <a:lnTo>
                  <a:pt x="1622" y="2275"/>
                </a:lnTo>
                <a:lnTo>
                  <a:pt x="1616" y="2275"/>
                </a:lnTo>
                <a:lnTo>
                  <a:pt x="1612" y="2276"/>
                </a:lnTo>
                <a:lnTo>
                  <a:pt x="1608" y="2276"/>
                </a:lnTo>
                <a:lnTo>
                  <a:pt x="1601" y="2275"/>
                </a:lnTo>
                <a:lnTo>
                  <a:pt x="1598" y="2273"/>
                </a:lnTo>
                <a:lnTo>
                  <a:pt x="1589" y="2270"/>
                </a:lnTo>
                <a:lnTo>
                  <a:pt x="1579" y="2267"/>
                </a:lnTo>
                <a:lnTo>
                  <a:pt x="1572" y="2266"/>
                </a:lnTo>
                <a:lnTo>
                  <a:pt x="1565" y="2264"/>
                </a:lnTo>
                <a:lnTo>
                  <a:pt x="1558" y="2262"/>
                </a:lnTo>
                <a:lnTo>
                  <a:pt x="1524" y="2252"/>
                </a:lnTo>
                <a:lnTo>
                  <a:pt x="1488" y="2244"/>
                </a:lnTo>
                <a:lnTo>
                  <a:pt x="1469" y="2238"/>
                </a:lnTo>
                <a:lnTo>
                  <a:pt x="1455" y="2233"/>
                </a:lnTo>
                <a:lnTo>
                  <a:pt x="1453" y="2244"/>
                </a:lnTo>
                <a:lnTo>
                  <a:pt x="1268" y="2189"/>
                </a:lnTo>
                <a:lnTo>
                  <a:pt x="1213" y="2173"/>
                </a:lnTo>
                <a:lnTo>
                  <a:pt x="1226" y="2127"/>
                </a:lnTo>
                <a:lnTo>
                  <a:pt x="1230" y="2109"/>
                </a:lnTo>
                <a:lnTo>
                  <a:pt x="1232" y="2110"/>
                </a:lnTo>
                <a:lnTo>
                  <a:pt x="1259" y="2014"/>
                </a:lnTo>
                <a:lnTo>
                  <a:pt x="1261" y="2008"/>
                </a:lnTo>
                <a:lnTo>
                  <a:pt x="1262" y="1992"/>
                </a:lnTo>
                <a:lnTo>
                  <a:pt x="1253" y="1992"/>
                </a:lnTo>
                <a:lnTo>
                  <a:pt x="1245" y="1992"/>
                </a:lnTo>
                <a:lnTo>
                  <a:pt x="1243" y="1992"/>
                </a:lnTo>
                <a:lnTo>
                  <a:pt x="1241" y="1992"/>
                </a:lnTo>
                <a:lnTo>
                  <a:pt x="1239" y="1992"/>
                </a:lnTo>
                <a:lnTo>
                  <a:pt x="1236" y="1992"/>
                </a:lnTo>
                <a:lnTo>
                  <a:pt x="1234" y="1992"/>
                </a:lnTo>
                <a:lnTo>
                  <a:pt x="1208" y="1987"/>
                </a:lnTo>
                <a:lnTo>
                  <a:pt x="1207" y="1987"/>
                </a:lnTo>
                <a:lnTo>
                  <a:pt x="1201" y="2007"/>
                </a:lnTo>
                <a:lnTo>
                  <a:pt x="1201" y="2008"/>
                </a:lnTo>
                <a:lnTo>
                  <a:pt x="1200" y="2011"/>
                </a:lnTo>
                <a:lnTo>
                  <a:pt x="1200" y="2012"/>
                </a:lnTo>
                <a:lnTo>
                  <a:pt x="1195" y="2027"/>
                </a:lnTo>
                <a:lnTo>
                  <a:pt x="1178" y="2023"/>
                </a:lnTo>
                <a:lnTo>
                  <a:pt x="1180" y="2023"/>
                </a:lnTo>
                <a:lnTo>
                  <a:pt x="1180" y="2021"/>
                </a:lnTo>
                <a:lnTo>
                  <a:pt x="1152" y="2015"/>
                </a:lnTo>
                <a:lnTo>
                  <a:pt x="1149" y="2014"/>
                </a:lnTo>
                <a:lnTo>
                  <a:pt x="1149" y="2010"/>
                </a:lnTo>
                <a:lnTo>
                  <a:pt x="1152" y="1999"/>
                </a:lnTo>
                <a:lnTo>
                  <a:pt x="1149" y="1998"/>
                </a:lnTo>
                <a:lnTo>
                  <a:pt x="1156" y="1975"/>
                </a:lnTo>
                <a:lnTo>
                  <a:pt x="1156" y="1974"/>
                </a:lnTo>
                <a:lnTo>
                  <a:pt x="1129" y="1966"/>
                </a:lnTo>
                <a:lnTo>
                  <a:pt x="1124" y="1965"/>
                </a:lnTo>
                <a:lnTo>
                  <a:pt x="1104" y="1961"/>
                </a:lnTo>
                <a:lnTo>
                  <a:pt x="1077" y="1954"/>
                </a:lnTo>
                <a:lnTo>
                  <a:pt x="1066" y="1952"/>
                </a:lnTo>
                <a:lnTo>
                  <a:pt x="1028" y="1942"/>
                </a:lnTo>
                <a:lnTo>
                  <a:pt x="1008" y="1937"/>
                </a:lnTo>
                <a:lnTo>
                  <a:pt x="1002" y="1936"/>
                </a:lnTo>
                <a:lnTo>
                  <a:pt x="996" y="1935"/>
                </a:lnTo>
                <a:lnTo>
                  <a:pt x="995" y="1935"/>
                </a:lnTo>
                <a:lnTo>
                  <a:pt x="994" y="1935"/>
                </a:lnTo>
                <a:lnTo>
                  <a:pt x="993" y="1940"/>
                </a:lnTo>
                <a:lnTo>
                  <a:pt x="990" y="1952"/>
                </a:lnTo>
                <a:lnTo>
                  <a:pt x="984" y="1974"/>
                </a:lnTo>
                <a:lnTo>
                  <a:pt x="983" y="1978"/>
                </a:lnTo>
                <a:lnTo>
                  <a:pt x="979" y="1992"/>
                </a:lnTo>
                <a:lnTo>
                  <a:pt x="975" y="2004"/>
                </a:lnTo>
                <a:lnTo>
                  <a:pt x="974" y="2007"/>
                </a:lnTo>
                <a:lnTo>
                  <a:pt x="970" y="2019"/>
                </a:lnTo>
                <a:lnTo>
                  <a:pt x="967" y="2030"/>
                </a:lnTo>
                <a:lnTo>
                  <a:pt x="963" y="2047"/>
                </a:lnTo>
                <a:lnTo>
                  <a:pt x="964" y="2047"/>
                </a:lnTo>
                <a:lnTo>
                  <a:pt x="987" y="2053"/>
                </a:lnTo>
                <a:lnTo>
                  <a:pt x="988" y="2055"/>
                </a:lnTo>
                <a:lnTo>
                  <a:pt x="1042" y="2072"/>
                </a:lnTo>
                <a:lnTo>
                  <a:pt x="1044" y="2072"/>
                </a:lnTo>
                <a:lnTo>
                  <a:pt x="1040" y="2083"/>
                </a:lnTo>
                <a:lnTo>
                  <a:pt x="1068" y="2091"/>
                </a:lnTo>
                <a:lnTo>
                  <a:pt x="1081" y="2096"/>
                </a:lnTo>
                <a:lnTo>
                  <a:pt x="1083" y="2097"/>
                </a:lnTo>
                <a:lnTo>
                  <a:pt x="1086" y="2085"/>
                </a:lnTo>
                <a:lnTo>
                  <a:pt x="1124" y="2097"/>
                </a:lnTo>
                <a:lnTo>
                  <a:pt x="1105" y="2162"/>
                </a:lnTo>
                <a:lnTo>
                  <a:pt x="1096" y="2194"/>
                </a:lnTo>
                <a:lnTo>
                  <a:pt x="1078" y="2256"/>
                </a:lnTo>
                <a:lnTo>
                  <a:pt x="1032" y="2241"/>
                </a:lnTo>
                <a:lnTo>
                  <a:pt x="1029" y="2237"/>
                </a:lnTo>
                <a:lnTo>
                  <a:pt x="1026" y="2231"/>
                </a:lnTo>
                <a:lnTo>
                  <a:pt x="1024" y="2226"/>
                </a:lnTo>
                <a:lnTo>
                  <a:pt x="1021" y="2224"/>
                </a:lnTo>
                <a:lnTo>
                  <a:pt x="1019" y="2221"/>
                </a:lnTo>
                <a:lnTo>
                  <a:pt x="1016" y="2220"/>
                </a:lnTo>
                <a:lnTo>
                  <a:pt x="999" y="2220"/>
                </a:lnTo>
                <a:lnTo>
                  <a:pt x="1011" y="2183"/>
                </a:lnTo>
                <a:lnTo>
                  <a:pt x="844" y="2162"/>
                </a:lnTo>
                <a:lnTo>
                  <a:pt x="882" y="2024"/>
                </a:lnTo>
                <a:lnTo>
                  <a:pt x="883" y="2024"/>
                </a:lnTo>
                <a:lnTo>
                  <a:pt x="890" y="2002"/>
                </a:lnTo>
                <a:lnTo>
                  <a:pt x="892" y="1992"/>
                </a:lnTo>
                <a:lnTo>
                  <a:pt x="897" y="1978"/>
                </a:lnTo>
                <a:lnTo>
                  <a:pt x="899" y="1972"/>
                </a:lnTo>
                <a:lnTo>
                  <a:pt x="902" y="1963"/>
                </a:lnTo>
                <a:lnTo>
                  <a:pt x="908" y="1943"/>
                </a:lnTo>
                <a:lnTo>
                  <a:pt x="909" y="1936"/>
                </a:lnTo>
                <a:lnTo>
                  <a:pt x="912" y="1924"/>
                </a:lnTo>
                <a:lnTo>
                  <a:pt x="914" y="1922"/>
                </a:lnTo>
                <a:lnTo>
                  <a:pt x="916" y="1911"/>
                </a:lnTo>
                <a:lnTo>
                  <a:pt x="910" y="1910"/>
                </a:lnTo>
                <a:lnTo>
                  <a:pt x="905" y="1909"/>
                </a:lnTo>
                <a:lnTo>
                  <a:pt x="886" y="1904"/>
                </a:lnTo>
                <a:lnTo>
                  <a:pt x="877" y="1908"/>
                </a:lnTo>
                <a:lnTo>
                  <a:pt x="857" y="1907"/>
                </a:lnTo>
                <a:lnTo>
                  <a:pt x="856" y="1923"/>
                </a:lnTo>
                <a:lnTo>
                  <a:pt x="899" y="1929"/>
                </a:lnTo>
                <a:lnTo>
                  <a:pt x="898" y="1935"/>
                </a:lnTo>
                <a:lnTo>
                  <a:pt x="890" y="1968"/>
                </a:lnTo>
                <a:lnTo>
                  <a:pt x="884" y="1987"/>
                </a:lnTo>
                <a:lnTo>
                  <a:pt x="883" y="1987"/>
                </a:lnTo>
                <a:lnTo>
                  <a:pt x="882" y="1989"/>
                </a:lnTo>
                <a:lnTo>
                  <a:pt x="884" y="1991"/>
                </a:lnTo>
                <a:lnTo>
                  <a:pt x="882" y="2002"/>
                </a:lnTo>
                <a:lnTo>
                  <a:pt x="880" y="2008"/>
                </a:lnTo>
                <a:lnTo>
                  <a:pt x="878" y="2019"/>
                </a:lnTo>
                <a:lnTo>
                  <a:pt x="878" y="2020"/>
                </a:lnTo>
                <a:lnTo>
                  <a:pt x="872" y="2043"/>
                </a:lnTo>
                <a:lnTo>
                  <a:pt x="872" y="2041"/>
                </a:lnTo>
                <a:lnTo>
                  <a:pt x="870" y="2050"/>
                </a:lnTo>
                <a:lnTo>
                  <a:pt x="866" y="2060"/>
                </a:lnTo>
                <a:lnTo>
                  <a:pt x="812" y="2037"/>
                </a:lnTo>
                <a:lnTo>
                  <a:pt x="774" y="2020"/>
                </a:lnTo>
                <a:lnTo>
                  <a:pt x="765" y="1965"/>
                </a:lnTo>
                <a:lnTo>
                  <a:pt x="766" y="1965"/>
                </a:lnTo>
                <a:lnTo>
                  <a:pt x="762" y="1856"/>
                </a:lnTo>
                <a:lnTo>
                  <a:pt x="793" y="1861"/>
                </a:lnTo>
                <a:lnTo>
                  <a:pt x="780" y="1792"/>
                </a:lnTo>
                <a:lnTo>
                  <a:pt x="747" y="1793"/>
                </a:lnTo>
                <a:lnTo>
                  <a:pt x="746" y="1766"/>
                </a:lnTo>
                <a:lnTo>
                  <a:pt x="743" y="1721"/>
                </a:lnTo>
                <a:lnTo>
                  <a:pt x="766" y="1720"/>
                </a:lnTo>
                <a:lnTo>
                  <a:pt x="766" y="1719"/>
                </a:lnTo>
                <a:lnTo>
                  <a:pt x="767" y="1719"/>
                </a:lnTo>
                <a:lnTo>
                  <a:pt x="795" y="1717"/>
                </a:lnTo>
                <a:lnTo>
                  <a:pt x="802" y="1690"/>
                </a:lnTo>
                <a:lnTo>
                  <a:pt x="819" y="1632"/>
                </a:lnTo>
                <a:lnTo>
                  <a:pt x="820" y="1625"/>
                </a:lnTo>
                <a:lnTo>
                  <a:pt x="844" y="1542"/>
                </a:lnTo>
                <a:lnTo>
                  <a:pt x="870" y="1521"/>
                </a:lnTo>
                <a:lnTo>
                  <a:pt x="896" y="1502"/>
                </a:lnTo>
                <a:lnTo>
                  <a:pt x="961" y="1451"/>
                </a:lnTo>
                <a:lnTo>
                  <a:pt x="964" y="1456"/>
                </a:lnTo>
                <a:lnTo>
                  <a:pt x="979" y="1480"/>
                </a:lnTo>
                <a:lnTo>
                  <a:pt x="981" y="1486"/>
                </a:lnTo>
                <a:lnTo>
                  <a:pt x="992" y="1509"/>
                </a:lnTo>
                <a:lnTo>
                  <a:pt x="1001" y="1526"/>
                </a:lnTo>
                <a:lnTo>
                  <a:pt x="1009" y="1536"/>
                </a:lnTo>
                <a:lnTo>
                  <a:pt x="1024" y="1493"/>
                </a:lnTo>
                <a:lnTo>
                  <a:pt x="1019" y="1488"/>
                </a:lnTo>
                <a:lnTo>
                  <a:pt x="1011" y="1480"/>
                </a:lnTo>
                <a:lnTo>
                  <a:pt x="1006" y="1476"/>
                </a:lnTo>
                <a:lnTo>
                  <a:pt x="1002" y="1473"/>
                </a:lnTo>
                <a:lnTo>
                  <a:pt x="998" y="1469"/>
                </a:lnTo>
                <a:lnTo>
                  <a:pt x="994" y="1465"/>
                </a:lnTo>
                <a:lnTo>
                  <a:pt x="993" y="1462"/>
                </a:lnTo>
                <a:lnTo>
                  <a:pt x="989" y="1458"/>
                </a:lnTo>
                <a:lnTo>
                  <a:pt x="984" y="1454"/>
                </a:lnTo>
                <a:lnTo>
                  <a:pt x="982" y="1451"/>
                </a:lnTo>
                <a:lnTo>
                  <a:pt x="981" y="1450"/>
                </a:lnTo>
                <a:lnTo>
                  <a:pt x="981" y="1449"/>
                </a:lnTo>
                <a:lnTo>
                  <a:pt x="981" y="1448"/>
                </a:lnTo>
                <a:lnTo>
                  <a:pt x="976" y="1441"/>
                </a:lnTo>
                <a:lnTo>
                  <a:pt x="969" y="1435"/>
                </a:lnTo>
                <a:lnTo>
                  <a:pt x="958" y="1420"/>
                </a:lnTo>
                <a:lnTo>
                  <a:pt x="966" y="1386"/>
                </a:lnTo>
                <a:lnTo>
                  <a:pt x="974" y="1353"/>
                </a:lnTo>
                <a:lnTo>
                  <a:pt x="973" y="1349"/>
                </a:lnTo>
                <a:lnTo>
                  <a:pt x="971" y="1340"/>
                </a:lnTo>
                <a:lnTo>
                  <a:pt x="963" y="1342"/>
                </a:lnTo>
                <a:lnTo>
                  <a:pt x="963" y="1344"/>
                </a:lnTo>
                <a:lnTo>
                  <a:pt x="948" y="1347"/>
                </a:lnTo>
                <a:lnTo>
                  <a:pt x="936" y="1349"/>
                </a:lnTo>
                <a:lnTo>
                  <a:pt x="922" y="1353"/>
                </a:lnTo>
                <a:lnTo>
                  <a:pt x="919" y="1346"/>
                </a:lnTo>
                <a:lnTo>
                  <a:pt x="906" y="1310"/>
                </a:lnTo>
                <a:lnTo>
                  <a:pt x="911" y="1308"/>
                </a:lnTo>
                <a:lnTo>
                  <a:pt x="909" y="1301"/>
                </a:lnTo>
                <a:lnTo>
                  <a:pt x="908" y="1289"/>
                </a:lnTo>
                <a:lnTo>
                  <a:pt x="927" y="1284"/>
                </a:lnTo>
                <a:lnTo>
                  <a:pt x="911" y="1209"/>
                </a:lnTo>
                <a:lnTo>
                  <a:pt x="932" y="1203"/>
                </a:lnTo>
                <a:lnTo>
                  <a:pt x="936" y="1202"/>
                </a:lnTo>
                <a:lnTo>
                  <a:pt x="941" y="1199"/>
                </a:lnTo>
                <a:lnTo>
                  <a:pt x="950" y="1199"/>
                </a:lnTo>
                <a:lnTo>
                  <a:pt x="980" y="1192"/>
                </a:lnTo>
                <a:lnTo>
                  <a:pt x="976" y="1178"/>
                </a:lnTo>
                <a:lnTo>
                  <a:pt x="953" y="1185"/>
                </a:lnTo>
                <a:lnTo>
                  <a:pt x="964" y="1138"/>
                </a:lnTo>
                <a:lnTo>
                  <a:pt x="1021" y="1125"/>
                </a:lnTo>
                <a:lnTo>
                  <a:pt x="1045" y="1120"/>
                </a:lnTo>
                <a:lnTo>
                  <a:pt x="1073" y="1114"/>
                </a:lnTo>
                <a:lnTo>
                  <a:pt x="1057" y="1074"/>
                </a:lnTo>
                <a:lnTo>
                  <a:pt x="1050" y="1054"/>
                </a:lnTo>
                <a:lnTo>
                  <a:pt x="1035" y="1062"/>
                </a:lnTo>
                <a:lnTo>
                  <a:pt x="1033" y="1063"/>
                </a:lnTo>
                <a:lnTo>
                  <a:pt x="1031" y="1068"/>
                </a:lnTo>
                <a:lnTo>
                  <a:pt x="934" y="1042"/>
                </a:lnTo>
                <a:lnTo>
                  <a:pt x="936" y="1010"/>
                </a:lnTo>
                <a:lnTo>
                  <a:pt x="963" y="1015"/>
                </a:lnTo>
                <a:lnTo>
                  <a:pt x="1047" y="1004"/>
                </a:lnTo>
                <a:lnTo>
                  <a:pt x="1047" y="996"/>
                </a:lnTo>
                <a:lnTo>
                  <a:pt x="1046" y="984"/>
                </a:lnTo>
                <a:lnTo>
                  <a:pt x="1046" y="976"/>
                </a:lnTo>
                <a:lnTo>
                  <a:pt x="1046" y="957"/>
                </a:lnTo>
                <a:lnTo>
                  <a:pt x="1013" y="966"/>
                </a:lnTo>
                <a:lnTo>
                  <a:pt x="961" y="983"/>
                </a:lnTo>
                <a:lnTo>
                  <a:pt x="928" y="992"/>
                </a:lnTo>
                <a:lnTo>
                  <a:pt x="886" y="1004"/>
                </a:lnTo>
                <a:lnTo>
                  <a:pt x="882" y="1021"/>
                </a:lnTo>
                <a:lnTo>
                  <a:pt x="930" y="1024"/>
                </a:lnTo>
                <a:lnTo>
                  <a:pt x="929" y="1045"/>
                </a:lnTo>
                <a:lnTo>
                  <a:pt x="877" y="1041"/>
                </a:lnTo>
                <a:lnTo>
                  <a:pt x="862" y="1093"/>
                </a:lnTo>
                <a:lnTo>
                  <a:pt x="846" y="1151"/>
                </a:lnTo>
                <a:lnTo>
                  <a:pt x="849" y="1155"/>
                </a:lnTo>
                <a:lnTo>
                  <a:pt x="847" y="1155"/>
                </a:lnTo>
                <a:lnTo>
                  <a:pt x="845" y="1152"/>
                </a:lnTo>
                <a:lnTo>
                  <a:pt x="839" y="1134"/>
                </a:lnTo>
                <a:lnTo>
                  <a:pt x="798" y="1027"/>
                </a:lnTo>
                <a:lnTo>
                  <a:pt x="793" y="1012"/>
                </a:lnTo>
                <a:lnTo>
                  <a:pt x="828" y="1009"/>
                </a:lnTo>
                <a:lnTo>
                  <a:pt x="850" y="1009"/>
                </a:lnTo>
                <a:lnTo>
                  <a:pt x="867" y="1004"/>
                </a:lnTo>
                <a:lnTo>
                  <a:pt x="866" y="1001"/>
                </a:lnTo>
                <a:lnTo>
                  <a:pt x="877" y="1001"/>
                </a:lnTo>
                <a:lnTo>
                  <a:pt x="883" y="999"/>
                </a:lnTo>
                <a:lnTo>
                  <a:pt x="883" y="998"/>
                </a:lnTo>
                <a:lnTo>
                  <a:pt x="888" y="997"/>
                </a:lnTo>
                <a:lnTo>
                  <a:pt x="889" y="996"/>
                </a:lnTo>
                <a:lnTo>
                  <a:pt x="883" y="996"/>
                </a:lnTo>
                <a:lnTo>
                  <a:pt x="883" y="998"/>
                </a:lnTo>
                <a:close/>
                <a:moveTo>
                  <a:pt x="2536" y="1002"/>
                </a:moveTo>
                <a:lnTo>
                  <a:pt x="2537" y="1002"/>
                </a:lnTo>
                <a:lnTo>
                  <a:pt x="2538" y="1001"/>
                </a:lnTo>
                <a:lnTo>
                  <a:pt x="2537" y="1001"/>
                </a:lnTo>
                <a:lnTo>
                  <a:pt x="2536" y="1002"/>
                </a:lnTo>
                <a:close/>
                <a:moveTo>
                  <a:pt x="2517" y="1047"/>
                </a:moveTo>
                <a:lnTo>
                  <a:pt x="2518" y="1047"/>
                </a:lnTo>
                <a:lnTo>
                  <a:pt x="2518" y="1045"/>
                </a:lnTo>
                <a:lnTo>
                  <a:pt x="2517" y="1045"/>
                </a:lnTo>
                <a:lnTo>
                  <a:pt x="2517" y="1047"/>
                </a:lnTo>
                <a:close/>
                <a:moveTo>
                  <a:pt x="1130" y="1164"/>
                </a:moveTo>
                <a:lnTo>
                  <a:pt x="1131" y="1167"/>
                </a:lnTo>
                <a:lnTo>
                  <a:pt x="1137" y="1166"/>
                </a:lnTo>
                <a:lnTo>
                  <a:pt x="1136" y="1161"/>
                </a:lnTo>
                <a:lnTo>
                  <a:pt x="1130" y="1164"/>
                </a:lnTo>
                <a:close/>
                <a:moveTo>
                  <a:pt x="1958" y="1239"/>
                </a:moveTo>
                <a:lnTo>
                  <a:pt x="1954" y="1234"/>
                </a:lnTo>
                <a:lnTo>
                  <a:pt x="1948" y="1235"/>
                </a:lnTo>
                <a:lnTo>
                  <a:pt x="1953" y="1243"/>
                </a:lnTo>
                <a:lnTo>
                  <a:pt x="1958" y="1243"/>
                </a:lnTo>
                <a:lnTo>
                  <a:pt x="1958" y="1239"/>
                </a:lnTo>
                <a:close/>
                <a:moveTo>
                  <a:pt x="1137" y="1174"/>
                </a:moveTo>
                <a:lnTo>
                  <a:pt x="1138" y="1182"/>
                </a:lnTo>
                <a:lnTo>
                  <a:pt x="1148" y="1180"/>
                </a:lnTo>
                <a:lnTo>
                  <a:pt x="1148" y="1177"/>
                </a:lnTo>
                <a:lnTo>
                  <a:pt x="1148" y="1174"/>
                </a:lnTo>
                <a:lnTo>
                  <a:pt x="1143" y="1174"/>
                </a:lnTo>
                <a:lnTo>
                  <a:pt x="1143" y="1173"/>
                </a:lnTo>
                <a:lnTo>
                  <a:pt x="1138" y="1174"/>
                </a:lnTo>
                <a:lnTo>
                  <a:pt x="1137" y="1174"/>
                </a:lnTo>
                <a:close/>
                <a:moveTo>
                  <a:pt x="2672" y="1150"/>
                </a:moveTo>
                <a:lnTo>
                  <a:pt x="2653" y="1211"/>
                </a:lnTo>
                <a:lnTo>
                  <a:pt x="2654" y="1211"/>
                </a:lnTo>
                <a:lnTo>
                  <a:pt x="2652" y="1216"/>
                </a:lnTo>
                <a:lnTo>
                  <a:pt x="2648" y="1229"/>
                </a:lnTo>
                <a:lnTo>
                  <a:pt x="2654" y="1211"/>
                </a:lnTo>
                <a:lnTo>
                  <a:pt x="2673" y="1150"/>
                </a:lnTo>
                <a:lnTo>
                  <a:pt x="2672" y="1150"/>
                </a:lnTo>
                <a:close/>
                <a:moveTo>
                  <a:pt x="2734" y="388"/>
                </a:moveTo>
                <a:lnTo>
                  <a:pt x="2740" y="395"/>
                </a:lnTo>
                <a:lnTo>
                  <a:pt x="2747" y="391"/>
                </a:lnTo>
                <a:lnTo>
                  <a:pt x="2742" y="384"/>
                </a:lnTo>
                <a:lnTo>
                  <a:pt x="2734" y="388"/>
                </a:lnTo>
                <a:close/>
                <a:moveTo>
                  <a:pt x="1047" y="1163"/>
                </a:moveTo>
                <a:lnTo>
                  <a:pt x="1050" y="1176"/>
                </a:lnTo>
                <a:lnTo>
                  <a:pt x="1051" y="1176"/>
                </a:lnTo>
                <a:lnTo>
                  <a:pt x="1050" y="1166"/>
                </a:lnTo>
                <a:lnTo>
                  <a:pt x="1060" y="1164"/>
                </a:lnTo>
                <a:lnTo>
                  <a:pt x="1059" y="1159"/>
                </a:lnTo>
                <a:lnTo>
                  <a:pt x="1047" y="1163"/>
                </a:lnTo>
                <a:close/>
                <a:moveTo>
                  <a:pt x="2692" y="1376"/>
                </a:moveTo>
                <a:lnTo>
                  <a:pt x="2703" y="1380"/>
                </a:lnTo>
                <a:lnTo>
                  <a:pt x="2705" y="1372"/>
                </a:lnTo>
                <a:lnTo>
                  <a:pt x="2694" y="1368"/>
                </a:lnTo>
                <a:lnTo>
                  <a:pt x="2692" y="1376"/>
                </a:lnTo>
                <a:close/>
                <a:moveTo>
                  <a:pt x="2673" y="1249"/>
                </a:moveTo>
                <a:lnTo>
                  <a:pt x="2667" y="1260"/>
                </a:lnTo>
                <a:lnTo>
                  <a:pt x="2675" y="1263"/>
                </a:lnTo>
                <a:lnTo>
                  <a:pt x="2680" y="1252"/>
                </a:lnTo>
                <a:lnTo>
                  <a:pt x="2680" y="1251"/>
                </a:lnTo>
                <a:lnTo>
                  <a:pt x="2679" y="1251"/>
                </a:lnTo>
                <a:lnTo>
                  <a:pt x="2673" y="1249"/>
                </a:lnTo>
                <a:close/>
                <a:moveTo>
                  <a:pt x="1252" y="1145"/>
                </a:moveTo>
                <a:lnTo>
                  <a:pt x="1253" y="1157"/>
                </a:lnTo>
                <a:lnTo>
                  <a:pt x="1258" y="1155"/>
                </a:lnTo>
                <a:lnTo>
                  <a:pt x="1264" y="1155"/>
                </a:lnTo>
                <a:lnTo>
                  <a:pt x="1262" y="1144"/>
                </a:lnTo>
                <a:lnTo>
                  <a:pt x="1256" y="1144"/>
                </a:lnTo>
                <a:lnTo>
                  <a:pt x="1252" y="1145"/>
                </a:lnTo>
                <a:close/>
                <a:moveTo>
                  <a:pt x="2824" y="1305"/>
                </a:moveTo>
                <a:lnTo>
                  <a:pt x="2820" y="1319"/>
                </a:lnTo>
                <a:lnTo>
                  <a:pt x="2827" y="1321"/>
                </a:lnTo>
                <a:lnTo>
                  <a:pt x="2831" y="1307"/>
                </a:lnTo>
                <a:lnTo>
                  <a:pt x="2830" y="1307"/>
                </a:lnTo>
                <a:lnTo>
                  <a:pt x="2824" y="1305"/>
                </a:lnTo>
                <a:close/>
                <a:moveTo>
                  <a:pt x="1774" y="1680"/>
                </a:moveTo>
                <a:lnTo>
                  <a:pt x="1790" y="1684"/>
                </a:lnTo>
                <a:lnTo>
                  <a:pt x="1791" y="1678"/>
                </a:lnTo>
                <a:lnTo>
                  <a:pt x="1785" y="1676"/>
                </a:lnTo>
                <a:lnTo>
                  <a:pt x="1777" y="1672"/>
                </a:lnTo>
                <a:lnTo>
                  <a:pt x="1774" y="1680"/>
                </a:lnTo>
                <a:close/>
                <a:moveTo>
                  <a:pt x="2407" y="1750"/>
                </a:moveTo>
                <a:lnTo>
                  <a:pt x="2402" y="1758"/>
                </a:lnTo>
                <a:lnTo>
                  <a:pt x="2403" y="1759"/>
                </a:lnTo>
                <a:lnTo>
                  <a:pt x="2402" y="1760"/>
                </a:lnTo>
                <a:lnTo>
                  <a:pt x="2412" y="1765"/>
                </a:lnTo>
                <a:lnTo>
                  <a:pt x="2416" y="1756"/>
                </a:lnTo>
                <a:lnTo>
                  <a:pt x="2407" y="1750"/>
                </a:lnTo>
                <a:close/>
                <a:moveTo>
                  <a:pt x="2154" y="1384"/>
                </a:moveTo>
                <a:lnTo>
                  <a:pt x="2150" y="1379"/>
                </a:lnTo>
                <a:lnTo>
                  <a:pt x="2148" y="1381"/>
                </a:lnTo>
                <a:lnTo>
                  <a:pt x="2141" y="1394"/>
                </a:lnTo>
                <a:lnTo>
                  <a:pt x="2156" y="1392"/>
                </a:lnTo>
                <a:lnTo>
                  <a:pt x="2156" y="1390"/>
                </a:lnTo>
                <a:lnTo>
                  <a:pt x="2156" y="1387"/>
                </a:lnTo>
                <a:lnTo>
                  <a:pt x="2155" y="1386"/>
                </a:lnTo>
                <a:lnTo>
                  <a:pt x="2154" y="1384"/>
                </a:lnTo>
                <a:close/>
                <a:moveTo>
                  <a:pt x="1887" y="1342"/>
                </a:moveTo>
                <a:lnTo>
                  <a:pt x="1888" y="1351"/>
                </a:lnTo>
                <a:lnTo>
                  <a:pt x="1906" y="1349"/>
                </a:lnTo>
                <a:lnTo>
                  <a:pt x="1904" y="1341"/>
                </a:lnTo>
                <a:lnTo>
                  <a:pt x="1887" y="1342"/>
                </a:lnTo>
                <a:close/>
                <a:moveTo>
                  <a:pt x="1005" y="798"/>
                </a:moveTo>
                <a:lnTo>
                  <a:pt x="1018" y="802"/>
                </a:lnTo>
                <a:lnTo>
                  <a:pt x="1021" y="788"/>
                </a:lnTo>
                <a:lnTo>
                  <a:pt x="1008" y="789"/>
                </a:lnTo>
                <a:lnTo>
                  <a:pt x="1007" y="789"/>
                </a:lnTo>
                <a:lnTo>
                  <a:pt x="1005" y="798"/>
                </a:lnTo>
                <a:close/>
                <a:moveTo>
                  <a:pt x="2064" y="1415"/>
                </a:moveTo>
                <a:lnTo>
                  <a:pt x="2071" y="1424"/>
                </a:lnTo>
                <a:lnTo>
                  <a:pt x="2072" y="1428"/>
                </a:lnTo>
                <a:lnTo>
                  <a:pt x="2079" y="1422"/>
                </a:lnTo>
                <a:lnTo>
                  <a:pt x="2072" y="1415"/>
                </a:lnTo>
                <a:lnTo>
                  <a:pt x="2069" y="1410"/>
                </a:lnTo>
                <a:lnTo>
                  <a:pt x="2065" y="1406"/>
                </a:lnTo>
                <a:lnTo>
                  <a:pt x="2062" y="1411"/>
                </a:lnTo>
                <a:lnTo>
                  <a:pt x="2064" y="1415"/>
                </a:lnTo>
                <a:close/>
                <a:moveTo>
                  <a:pt x="1054" y="1180"/>
                </a:moveTo>
                <a:lnTo>
                  <a:pt x="1057" y="1190"/>
                </a:lnTo>
                <a:lnTo>
                  <a:pt x="1066" y="1238"/>
                </a:lnTo>
                <a:lnTo>
                  <a:pt x="1058" y="1195"/>
                </a:lnTo>
                <a:lnTo>
                  <a:pt x="1066" y="1195"/>
                </a:lnTo>
                <a:lnTo>
                  <a:pt x="1065" y="1178"/>
                </a:lnTo>
                <a:lnTo>
                  <a:pt x="1064" y="1178"/>
                </a:lnTo>
                <a:lnTo>
                  <a:pt x="1081" y="1173"/>
                </a:lnTo>
                <a:lnTo>
                  <a:pt x="1064" y="1178"/>
                </a:lnTo>
                <a:lnTo>
                  <a:pt x="1054" y="1180"/>
                </a:lnTo>
                <a:close/>
                <a:moveTo>
                  <a:pt x="975" y="1760"/>
                </a:moveTo>
                <a:lnTo>
                  <a:pt x="984" y="1762"/>
                </a:lnTo>
                <a:lnTo>
                  <a:pt x="990" y="1745"/>
                </a:lnTo>
                <a:lnTo>
                  <a:pt x="980" y="1742"/>
                </a:lnTo>
                <a:lnTo>
                  <a:pt x="975" y="1760"/>
                </a:lnTo>
                <a:close/>
                <a:moveTo>
                  <a:pt x="2639" y="1635"/>
                </a:moveTo>
                <a:lnTo>
                  <a:pt x="2630" y="1637"/>
                </a:lnTo>
                <a:lnTo>
                  <a:pt x="2633" y="1643"/>
                </a:lnTo>
                <a:lnTo>
                  <a:pt x="2635" y="1648"/>
                </a:lnTo>
                <a:lnTo>
                  <a:pt x="2638" y="1652"/>
                </a:lnTo>
                <a:lnTo>
                  <a:pt x="2639" y="1656"/>
                </a:lnTo>
                <a:lnTo>
                  <a:pt x="2639" y="1659"/>
                </a:lnTo>
                <a:lnTo>
                  <a:pt x="2641" y="1663"/>
                </a:lnTo>
                <a:lnTo>
                  <a:pt x="2646" y="1659"/>
                </a:lnTo>
                <a:lnTo>
                  <a:pt x="2646" y="1658"/>
                </a:lnTo>
                <a:lnTo>
                  <a:pt x="2641" y="1648"/>
                </a:lnTo>
                <a:lnTo>
                  <a:pt x="2641" y="1639"/>
                </a:lnTo>
                <a:lnTo>
                  <a:pt x="2640" y="1637"/>
                </a:lnTo>
                <a:lnTo>
                  <a:pt x="2639" y="1635"/>
                </a:lnTo>
                <a:close/>
                <a:moveTo>
                  <a:pt x="2344" y="1726"/>
                </a:moveTo>
                <a:lnTo>
                  <a:pt x="2351" y="1732"/>
                </a:lnTo>
                <a:lnTo>
                  <a:pt x="2356" y="1736"/>
                </a:lnTo>
                <a:lnTo>
                  <a:pt x="2363" y="1730"/>
                </a:lnTo>
                <a:lnTo>
                  <a:pt x="2368" y="1726"/>
                </a:lnTo>
                <a:lnTo>
                  <a:pt x="2367" y="1724"/>
                </a:lnTo>
                <a:lnTo>
                  <a:pt x="2363" y="1721"/>
                </a:lnTo>
                <a:lnTo>
                  <a:pt x="2360" y="1719"/>
                </a:lnTo>
                <a:lnTo>
                  <a:pt x="2355" y="1720"/>
                </a:lnTo>
                <a:lnTo>
                  <a:pt x="2354" y="1721"/>
                </a:lnTo>
                <a:lnTo>
                  <a:pt x="2349" y="1723"/>
                </a:lnTo>
                <a:lnTo>
                  <a:pt x="2345" y="1724"/>
                </a:lnTo>
                <a:lnTo>
                  <a:pt x="2344" y="1726"/>
                </a:lnTo>
                <a:close/>
                <a:moveTo>
                  <a:pt x="2549" y="1195"/>
                </a:moveTo>
                <a:lnTo>
                  <a:pt x="2550" y="1195"/>
                </a:lnTo>
                <a:lnTo>
                  <a:pt x="2545" y="1205"/>
                </a:lnTo>
                <a:lnTo>
                  <a:pt x="2543" y="1204"/>
                </a:lnTo>
                <a:lnTo>
                  <a:pt x="2543" y="1205"/>
                </a:lnTo>
                <a:lnTo>
                  <a:pt x="2561" y="1213"/>
                </a:lnTo>
                <a:lnTo>
                  <a:pt x="2567" y="1202"/>
                </a:lnTo>
                <a:lnTo>
                  <a:pt x="2550" y="1195"/>
                </a:lnTo>
                <a:lnTo>
                  <a:pt x="2549" y="1195"/>
                </a:lnTo>
                <a:close/>
                <a:moveTo>
                  <a:pt x="1083" y="1193"/>
                </a:moveTo>
                <a:lnTo>
                  <a:pt x="1094" y="1191"/>
                </a:lnTo>
                <a:lnTo>
                  <a:pt x="1106" y="1187"/>
                </a:lnTo>
                <a:lnTo>
                  <a:pt x="1105" y="1171"/>
                </a:lnTo>
                <a:lnTo>
                  <a:pt x="1104" y="1168"/>
                </a:lnTo>
                <a:lnTo>
                  <a:pt x="1103" y="1168"/>
                </a:lnTo>
                <a:lnTo>
                  <a:pt x="1104" y="1168"/>
                </a:lnTo>
                <a:lnTo>
                  <a:pt x="1105" y="1168"/>
                </a:lnTo>
                <a:lnTo>
                  <a:pt x="1103" y="1167"/>
                </a:lnTo>
                <a:lnTo>
                  <a:pt x="1093" y="1170"/>
                </a:lnTo>
                <a:lnTo>
                  <a:pt x="1093" y="1191"/>
                </a:lnTo>
                <a:lnTo>
                  <a:pt x="1083" y="1193"/>
                </a:lnTo>
                <a:close/>
                <a:moveTo>
                  <a:pt x="694" y="339"/>
                </a:moveTo>
                <a:lnTo>
                  <a:pt x="676" y="330"/>
                </a:lnTo>
                <a:lnTo>
                  <a:pt x="676" y="331"/>
                </a:lnTo>
                <a:lnTo>
                  <a:pt x="675" y="331"/>
                </a:lnTo>
                <a:lnTo>
                  <a:pt x="675" y="332"/>
                </a:lnTo>
                <a:lnTo>
                  <a:pt x="675" y="333"/>
                </a:lnTo>
                <a:lnTo>
                  <a:pt x="675" y="335"/>
                </a:lnTo>
                <a:lnTo>
                  <a:pt x="674" y="336"/>
                </a:lnTo>
                <a:lnTo>
                  <a:pt x="674" y="337"/>
                </a:lnTo>
                <a:lnTo>
                  <a:pt x="672" y="338"/>
                </a:lnTo>
                <a:lnTo>
                  <a:pt x="672" y="339"/>
                </a:lnTo>
                <a:lnTo>
                  <a:pt x="672" y="340"/>
                </a:lnTo>
                <a:lnTo>
                  <a:pt x="678" y="342"/>
                </a:lnTo>
                <a:lnTo>
                  <a:pt x="682" y="345"/>
                </a:lnTo>
                <a:lnTo>
                  <a:pt x="691" y="350"/>
                </a:lnTo>
                <a:lnTo>
                  <a:pt x="695" y="340"/>
                </a:lnTo>
                <a:lnTo>
                  <a:pt x="694" y="339"/>
                </a:lnTo>
                <a:close/>
                <a:moveTo>
                  <a:pt x="1260" y="1280"/>
                </a:moveTo>
                <a:lnTo>
                  <a:pt x="1261" y="1288"/>
                </a:lnTo>
                <a:lnTo>
                  <a:pt x="1260" y="1293"/>
                </a:lnTo>
                <a:lnTo>
                  <a:pt x="1265" y="1294"/>
                </a:lnTo>
                <a:lnTo>
                  <a:pt x="1268" y="1294"/>
                </a:lnTo>
                <a:lnTo>
                  <a:pt x="1268" y="1290"/>
                </a:lnTo>
                <a:lnTo>
                  <a:pt x="1279" y="1292"/>
                </a:lnTo>
                <a:lnTo>
                  <a:pt x="1279" y="1287"/>
                </a:lnTo>
                <a:lnTo>
                  <a:pt x="1279" y="1284"/>
                </a:lnTo>
                <a:lnTo>
                  <a:pt x="1280" y="1276"/>
                </a:lnTo>
                <a:lnTo>
                  <a:pt x="1260" y="1280"/>
                </a:lnTo>
                <a:close/>
                <a:moveTo>
                  <a:pt x="2137" y="1400"/>
                </a:moveTo>
                <a:lnTo>
                  <a:pt x="2134" y="1406"/>
                </a:lnTo>
                <a:lnTo>
                  <a:pt x="2129" y="1415"/>
                </a:lnTo>
                <a:lnTo>
                  <a:pt x="2161" y="1407"/>
                </a:lnTo>
                <a:lnTo>
                  <a:pt x="2160" y="1404"/>
                </a:lnTo>
                <a:lnTo>
                  <a:pt x="2159" y="1400"/>
                </a:lnTo>
                <a:lnTo>
                  <a:pt x="2157" y="1396"/>
                </a:lnTo>
                <a:lnTo>
                  <a:pt x="2137" y="1400"/>
                </a:lnTo>
                <a:close/>
                <a:moveTo>
                  <a:pt x="1927" y="1391"/>
                </a:moveTo>
                <a:lnTo>
                  <a:pt x="1928" y="1394"/>
                </a:lnTo>
                <a:lnTo>
                  <a:pt x="1942" y="1393"/>
                </a:lnTo>
                <a:lnTo>
                  <a:pt x="1945" y="1386"/>
                </a:lnTo>
                <a:lnTo>
                  <a:pt x="1945" y="1380"/>
                </a:lnTo>
                <a:lnTo>
                  <a:pt x="1946" y="1381"/>
                </a:lnTo>
                <a:lnTo>
                  <a:pt x="1945" y="1374"/>
                </a:lnTo>
                <a:lnTo>
                  <a:pt x="1943" y="1367"/>
                </a:lnTo>
                <a:lnTo>
                  <a:pt x="1942" y="1364"/>
                </a:lnTo>
                <a:lnTo>
                  <a:pt x="1936" y="1365"/>
                </a:lnTo>
                <a:lnTo>
                  <a:pt x="1936" y="1364"/>
                </a:lnTo>
                <a:lnTo>
                  <a:pt x="1926" y="1365"/>
                </a:lnTo>
                <a:lnTo>
                  <a:pt x="1926" y="1370"/>
                </a:lnTo>
                <a:lnTo>
                  <a:pt x="1927" y="1376"/>
                </a:lnTo>
                <a:lnTo>
                  <a:pt x="1945" y="1374"/>
                </a:lnTo>
                <a:lnTo>
                  <a:pt x="1945" y="1380"/>
                </a:lnTo>
                <a:lnTo>
                  <a:pt x="1942" y="1390"/>
                </a:lnTo>
                <a:lnTo>
                  <a:pt x="1927" y="1391"/>
                </a:lnTo>
                <a:close/>
                <a:moveTo>
                  <a:pt x="2199" y="1328"/>
                </a:moveTo>
                <a:lnTo>
                  <a:pt x="2204" y="1328"/>
                </a:lnTo>
                <a:lnTo>
                  <a:pt x="2207" y="1336"/>
                </a:lnTo>
                <a:lnTo>
                  <a:pt x="2209" y="1327"/>
                </a:lnTo>
                <a:lnTo>
                  <a:pt x="2199" y="1327"/>
                </a:lnTo>
                <a:lnTo>
                  <a:pt x="2194" y="1328"/>
                </a:lnTo>
                <a:lnTo>
                  <a:pt x="2189" y="1308"/>
                </a:lnTo>
                <a:lnTo>
                  <a:pt x="2174" y="1312"/>
                </a:lnTo>
                <a:lnTo>
                  <a:pt x="2178" y="1323"/>
                </a:lnTo>
                <a:lnTo>
                  <a:pt x="2178" y="1326"/>
                </a:lnTo>
                <a:lnTo>
                  <a:pt x="2178" y="1328"/>
                </a:lnTo>
                <a:lnTo>
                  <a:pt x="2178" y="1329"/>
                </a:lnTo>
                <a:lnTo>
                  <a:pt x="2183" y="1329"/>
                </a:lnTo>
                <a:lnTo>
                  <a:pt x="2189" y="1329"/>
                </a:lnTo>
                <a:lnTo>
                  <a:pt x="2199" y="1328"/>
                </a:lnTo>
                <a:close/>
                <a:moveTo>
                  <a:pt x="955" y="789"/>
                </a:moveTo>
                <a:lnTo>
                  <a:pt x="963" y="789"/>
                </a:lnTo>
                <a:lnTo>
                  <a:pt x="970" y="788"/>
                </a:lnTo>
                <a:lnTo>
                  <a:pt x="975" y="788"/>
                </a:lnTo>
                <a:lnTo>
                  <a:pt x="974" y="775"/>
                </a:lnTo>
                <a:lnTo>
                  <a:pt x="966" y="776"/>
                </a:lnTo>
                <a:lnTo>
                  <a:pt x="957" y="770"/>
                </a:lnTo>
                <a:lnTo>
                  <a:pt x="955" y="769"/>
                </a:lnTo>
                <a:lnTo>
                  <a:pt x="951" y="767"/>
                </a:lnTo>
                <a:lnTo>
                  <a:pt x="950" y="767"/>
                </a:lnTo>
                <a:lnTo>
                  <a:pt x="951" y="789"/>
                </a:lnTo>
                <a:lnTo>
                  <a:pt x="955" y="789"/>
                </a:lnTo>
                <a:close/>
                <a:moveTo>
                  <a:pt x="1035" y="1252"/>
                </a:moveTo>
                <a:lnTo>
                  <a:pt x="1057" y="1248"/>
                </a:lnTo>
                <a:lnTo>
                  <a:pt x="1057" y="1250"/>
                </a:lnTo>
                <a:lnTo>
                  <a:pt x="1060" y="1264"/>
                </a:lnTo>
                <a:lnTo>
                  <a:pt x="1057" y="1248"/>
                </a:lnTo>
                <a:lnTo>
                  <a:pt x="1055" y="1241"/>
                </a:lnTo>
                <a:lnTo>
                  <a:pt x="1058" y="1241"/>
                </a:lnTo>
                <a:lnTo>
                  <a:pt x="1055" y="1241"/>
                </a:lnTo>
                <a:lnTo>
                  <a:pt x="1054" y="1235"/>
                </a:lnTo>
                <a:lnTo>
                  <a:pt x="1027" y="1241"/>
                </a:lnTo>
                <a:lnTo>
                  <a:pt x="1028" y="1250"/>
                </a:lnTo>
                <a:lnTo>
                  <a:pt x="1029" y="1251"/>
                </a:lnTo>
                <a:lnTo>
                  <a:pt x="1029" y="1251"/>
                </a:lnTo>
                <a:lnTo>
                  <a:pt x="1031" y="1252"/>
                </a:lnTo>
                <a:lnTo>
                  <a:pt x="1032" y="1252"/>
                </a:lnTo>
                <a:lnTo>
                  <a:pt x="1033" y="1254"/>
                </a:lnTo>
                <a:lnTo>
                  <a:pt x="1034" y="1254"/>
                </a:lnTo>
                <a:lnTo>
                  <a:pt x="1035" y="1252"/>
                </a:lnTo>
                <a:close/>
                <a:moveTo>
                  <a:pt x="2240" y="1251"/>
                </a:moveTo>
                <a:lnTo>
                  <a:pt x="2243" y="1258"/>
                </a:lnTo>
                <a:lnTo>
                  <a:pt x="2250" y="1268"/>
                </a:lnTo>
                <a:lnTo>
                  <a:pt x="2254" y="1274"/>
                </a:lnTo>
                <a:lnTo>
                  <a:pt x="2257" y="1276"/>
                </a:lnTo>
                <a:lnTo>
                  <a:pt x="2264" y="1284"/>
                </a:lnTo>
                <a:lnTo>
                  <a:pt x="2266" y="1287"/>
                </a:lnTo>
                <a:lnTo>
                  <a:pt x="2275" y="1300"/>
                </a:lnTo>
                <a:lnTo>
                  <a:pt x="2284" y="1310"/>
                </a:lnTo>
                <a:lnTo>
                  <a:pt x="2289" y="1316"/>
                </a:lnTo>
                <a:lnTo>
                  <a:pt x="2291" y="1320"/>
                </a:lnTo>
                <a:lnTo>
                  <a:pt x="2292" y="1320"/>
                </a:lnTo>
                <a:lnTo>
                  <a:pt x="2296" y="1325"/>
                </a:lnTo>
                <a:lnTo>
                  <a:pt x="2298" y="1331"/>
                </a:lnTo>
                <a:lnTo>
                  <a:pt x="2305" y="1339"/>
                </a:lnTo>
                <a:lnTo>
                  <a:pt x="2315" y="1351"/>
                </a:lnTo>
                <a:lnTo>
                  <a:pt x="2324" y="1361"/>
                </a:lnTo>
                <a:lnTo>
                  <a:pt x="2327" y="1365"/>
                </a:lnTo>
                <a:lnTo>
                  <a:pt x="2331" y="1371"/>
                </a:lnTo>
                <a:lnTo>
                  <a:pt x="2338" y="1380"/>
                </a:lnTo>
                <a:lnTo>
                  <a:pt x="2345" y="1391"/>
                </a:lnTo>
                <a:lnTo>
                  <a:pt x="2347" y="1391"/>
                </a:lnTo>
                <a:lnTo>
                  <a:pt x="2348" y="1390"/>
                </a:lnTo>
                <a:lnTo>
                  <a:pt x="2332" y="1370"/>
                </a:lnTo>
                <a:lnTo>
                  <a:pt x="2322" y="1355"/>
                </a:lnTo>
                <a:lnTo>
                  <a:pt x="2317" y="1349"/>
                </a:lnTo>
                <a:lnTo>
                  <a:pt x="2306" y="1336"/>
                </a:lnTo>
                <a:lnTo>
                  <a:pt x="2298" y="1326"/>
                </a:lnTo>
                <a:lnTo>
                  <a:pt x="2299" y="1326"/>
                </a:lnTo>
                <a:lnTo>
                  <a:pt x="2298" y="1322"/>
                </a:lnTo>
                <a:lnTo>
                  <a:pt x="2297" y="1323"/>
                </a:lnTo>
                <a:lnTo>
                  <a:pt x="2295" y="1320"/>
                </a:lnTo>
                <a:lnTo>
                  <a:pt x="2292" y="1318"/>
                </a:lnTo>
                <a:lnTo>
                  <a:pt x="2288" y="1312"/>
                </a:lnTo>
                <a:lnTo>
                  <a:pt x="2284" y="1308"/>
                </a:lnTo>
                <a:lnTo>
                  <a:pt x="2282" y="1306"/>
                </a:lnTo>
                <a:lnTo>
                  <a:pt x="2278" y="1301"/>
                </a:lnTo>
                <a:lnTo>
                  <a:pt x="2273" y="1295"/>
                </a:lnTo>
                <a:lnTo>
                  <a:pt x="2270" y="1288"/>
                </a:lnTo>
                <a:lnTo>
                  <a:pt x="2265" y="1282"/>
                </a:lnTo>
                <a:lnTo>
                  <a:pt x="2263" y="1280"/>
                </a:lnTo>
                <a:lnTo>
                  <a:pt x="2260" y="1277"/>
                </a:lnTo>
                <a:lnTo>
                  <a:pt x="2252" y="1267"/>
                </a:lnTo>
                <a:lnTo>
                  <a:pt x="2247" y="1261"/>
                </a:lnTo>
                <a:lnTo>
                  <a:pt x="2245" y="1258"/>
                </a:lnTo>
                <a:lnTo>
                  <a:pt x="2243" y="1255"/>
                </a:lnTo>
                <a:lnTo>
                  <a:pt x="2241" y="1251"/>
                </a:lnTo>
                <a:lnTo>
                  <a:pt x="2239" y="1249"/>
                </a:lnTo>
                <a:lnTo>
                  <a:pt x="2239" y="1248"/>
                </a:lnTo>
                <a:lnTo>
                  <a:pt x="2237" y="1249"/>
                </a:lnTo>
                <a:lnTo>
                  <a:pt x="2240" y="1251"/>
                </a:lnTo>
                <a:close/>
                <a:moveTo>
                  <a:pt x="1057" y="728"/>
                </a:moveTo>
                <a:lnTo>
                  <a:pt x="1058" y="740"/>
                </a:lnTo>
                <a:lnTo>
                  <a:pt x="1089" y="739"/>
                </a:lnTo>
                <a:lnTo>
                  <a:pt x="1087" y="727"/>
                </a:lnTo>
                <a:lnTo>
                  <a:pt x="1057" y="728"/>
                </a:lnTo>
                <a:close/>
                <a:moveTo>
                  <a:pt x="1381" y="2004"/>
                </a:moveTo>
                <a:lnTo>
                  <a:pt x="1391" y="2007"/>
                </a:lnTo>
                <a:lnTo>
                  <a:pt x="1403" y="2011"/>
                </a:lnTo>
                <a:lnTo>
                  <a:pt x="1404" y="2012"/>
                </a:lnTo>
                <a:lnTo>
                  <a:pt x="1409" y="1995"/>
                </a:lnTo>
                <a:lnTo>
                  <a:pt x="1385" y="1988"/>
                </a:lnTo>
                <a:lnTo>
                  <a:pt x="1381" y="2004"/>
                </a:lnTo>
                <a:close/>
                <a:moveTo>
                  <a:pt x="1007" y="222"/>
                </a:moveTo>
                <a:lnTo>
                  <a:pt x="977" y="226"/>
                </a:lnTo>
                <a:lnTo>
                  <a:pt x="980" y="243"/>
                </a:lnTo>
                <a:lnTo>
                  <a:pt x="1008" y="241"/>
                </a:lnTo>
                <a:lnTo>
                  <a:pt x="1007" y="222"/>
                </a:lnTo>
                <a:close/>
                <a:moveTo>
                  <a:pt x="1236" y="1300"/>
                </a:moveTo>
                <a:lnTo>
                  <a:pt x="1240" y="1300"/>
                </a:lnTo>
                <a:lnTo>
                  <a:pt x="1249" y="1299"/>
                </a:lnTo>
                <a:lnTo>
                  <a:pt x="1251" y="1299"/>
                </a:lnTo>
                <a:lnTo>
                  <a:pt x="1252" y="1281"/>
                </a:lnTo>
                <a:lnTo>
                  <a:pt x="1243" y="1283"/>
                </a:lnTo>
                <a:lnTo>
                  <a:pt x="1234" y="1286"/>
                </a:lnTo>
                <a:lnTo>
                  <a:pt x="1222" y="1288"/>
                </a:lnTo>
                <a:lnTo>
                  <a:pt x="1219" y="1289"/>
                </a:lnTo>
                <a:lnTo>
                  <a:pt x="1214" y="1290"/>
                </a:lnTo>
                <a:lnTo>
                  <a:pt x="1212" y="1292"/>
                </a:lnTo>
                <a:lnTo>
                  <a:pt x="1210" y="1303"/>
                </a:lnTo>
                <a:lnTo>
                  <a:pt x="1213" y="1303"/>
                </a:lnTo>
                <a:lnTo>
                  <a:pt x="1216" y="1302"/>
                </a:lnTo>
                <a:lnTo>
                  <a:pt x="1219" y="1302"/>
                </a:lnTo>
                <a:lnTo>
                  <a:pt x="1220" y="1302"/>
                </a:lnTo>
                <a:lnTo>
                  <a:pt x="1222" y="1301"/>
                </a:lnTo>
                <a:lnTo>
                  <a:pt x="1230" y="1301"/>
                </a:lnTo>
                <a:lnTo>
                  <a:pt x="1233" y="1301"/>
                </a:lnTo>
                <a:lnTo>
                  <a:pt x="1236" y="1300"/>
                </a:lnTo>
                <a:close/>
                <a:moveTo>
                  <a:pt x="2137" y="1449"/>
                </a:moveTo>
                <a:lnTo>
                  <a:pt x="2155" y="1437"/>
                </a:lnTo>
                <a:lnTo>
                  <a:pt x="2159" y="1444"/>
                </a:lnTo>
                <a:lnTo>
                  <a:pt x="2167" y="1438"/>
                </a:lnTo>
                <a:lnTo>
                  <a:pt x="2166" y="1430"/>
                </a:lnTo>
                <a:lnTo>
                  <a:pt x="2155" y="1437"/>
                </a:lnTo>
                <a:lnTo>
                  <a:pt x="2149" y="1429"/>
                </a:lnTo>
                <a:lnTo>
                  <a:pt x="2165" y="1424"/>
                </a:lnTo>
                <a:lnTo>
                  <a:pt x="2162" y="1418"/>
                </a:lnTo>
                <a:lnTo>
                  <a:pt x="2147" y="1422"/>
                </a:lnTo>
                <a:lnTo>
                  <a:pt x="2126" y="1426"/>
                </a:lnTo>
                <a:lnTo>
                  <a:pt x="2133" y="1437"/>
                </a:lnTo>
                <a:lnTo>
                  <a:pt x="2131" y="1441"/>
                </a:lnTo>
                <a:lnTo>
                  <a:pt x="2134" y="1444"/>
                </a:lnTo>
                <a:lnTo>
                  <a:pt x="2137" y="1449"/>
                </a:lnTo>
                <a:close/>
                <a:moveTo>
                  <a:pt x="1259" y="1736"/>
                </a:moveTo>
                <a:lnTo>
                  <a:pt x="1259" y="1754"/>
                </a:lnTo>
                <a:lnTo>
                  <a:pt x="1258" y="1799"/>
                </a:lnTo>
                <a:lnTo>
                  <a:pt x="1251" y="1801"/>
                </a:lnTo>
                <a:lnTo>
                  <a:pt x="1238" y="1804"/>
                </a:lnTo>
                <a:lnTo>
                  <a:pt x="1240" y="1826"/>
                </a:lnTo>
                <a:lnTo>
                  <a:pt x="1259" y="1825"/>
                </a:lnTo>
                <a:lnTo>
                  <a:pt x="1260" y="1790"/>
                </a:lnTo>
                <a:lnTo>
                  <a:pt x="1260" y="1736"/>
                </a:lnTo>
                <a:lnTo>
                  <a:pt x="1259" y="1736"/>
                </a:lnTo>
                <a:close/>
                <a:moveTo>
                  <a:pt x="2409" y="1409"/>
                </a:moveTo>
                <a:lnTo>
                  <a:pt x="2412" y="1410"/>
                </a:lnTo>
                <a:lnTo>
                  <a:pt x="2405" y="1417"/>
                </a:lnTo>
                <a:lnTo>
                  <a:pt x="2383" y="1435"/>
                </a:lnTo>
                <a:lnTo>
                  <a:pt x="2382" y="1431"/>
                </a:lnTo>
                <a:lnTo>
                  <a:pt x="2380" y="1433"/>
                </a:lnTo>
                <a:lnTo>
                  <a:pt x="2393" y="1451"/>
                </a:lnTo>
                <a:lnTo>
                  <a:pt x="2406" y="1449"/>
                </a:lnTo>
                <a:lnTo>
                  <a:pt x="2416" y="1446"/>
                </a:lnTo>
                <a:lnTo>
                  <a:pt x="2415" y="1445"/>
                </a:lnTo>
                <a:lnTo>
                  <a:pt x="2415" y="1443"/>
                </a:lnTo>
                <a:lnTo>
                  <a:pt x="2414" y="1439"/>
                </a:lnTo>
                <a:lnTo>
                  <a:pt x="2414" y="1435"/>
                </a:lnTo>
                <a:lnTo>
                  <a:pt x="2414" y="1432"/>
                </a:lnTo>
                <a:lnTo>
                  <a:pt x="2414" y="1429"/>
                </a:lnTo>
                <a:lnTo>
                  <a:pt x="2414" y="1425"/>
                </a:lnTo>
                <a:lnTo>
                  <a:pt x="2415" y="1420"/>
                </a:lnTo>
                <a:lnTo>
                  <a:pt x="2415" y="1415"/>
                </a:lnTo>
                <a:lnTo>
                  <a:pt x="2414" y="1409"/>
                </a:lnTo>
                <a:lnTo>
                  <a:pt x="2414" y="1407"/>
                </a:lnTo>
                <a:lnTo>
                  <a:pt x="2412" y="1409"/>
                </a:lnTo>
                <a:lnTo>
                  <a:pt x="2409" y="1409"/>
                </a:lnTo>
                <a:close/>
                <a:moveTo>
                  <a:pt x="2044" y="1509"/>
                </a:moveTo>
                <a:lnTo>
                  <a:pt x="2045" y="1508"/>
                </a:lnTo>
                <a:lnTo>
                  <a:pt x="2046" y="1508"/>
                </a:lnTo>
                <a:lnTo>
                  <a:pt x="2049" y="1508"/>
                </a:lnTo>
                <a:lnTo>
                  <a:pt x="2047" y="1504"/>
                </a:lnTo>
                <a:lnTo>
                  <a:pt x="2047" y="1506"/>
                </a:lnTo>
                <a:lnTo>
                  <a:pt x="2046" y="1506"/>
                </a:lnTo>
                <a:lnTo>
                  <a:pt x="2046" y="1507"/>
                </a:lnTo>
                <a:lnTo>
                  <a:pt x="2045" y="1507"/>
                </a:lnTo>
                <a:lnTo>
                  <a:pt x="2044" y="1507"/>
                </a:lnTo>
                <a:lnTo>
                  <a:pt x="2039" y="1504"/>
                </a:lnTo>
                <a:lnTo>
                  <a:pt x="2043" y="1496"/>
                </a:lnTo>
                <a:lnTo>
                  <a:pt x="2029" y="1468"/>
                </a:lnTo>
                <a:lnTo>
                  <a:pt x="2026" y="1465"/>
                </a:lnTo>
                <a:lnTo>
                  <a:pt x="2027" y="1465"/>
                </a:lnTo>
                <a:lnTo>
                  <a:pt x="2020" y="1451"/>
                </a:lnTo>
                <a:lnTo>
                  <a:pt x="2013" y="1463"/>
                </a:lnTo>
                <a:lnTo>
                  <a:pt x="2001" y="1480"/>
                </a:lnTo>
                <a:lnTo>
                  <a:pt x="2005" y="1481"/>
                </a:lnTo>
                <a:lnTo>
                  <a:pt x="2010" y="1482"/>
                </a:lnTo>
                <a:lnTo>
                  <a:pt x="2014" y="1484"/>
                </a:lnTo>
                <a:lnTo>
                  <a:pt x="2018" y="1487"/>
                </a:lnTo>
                <a:lnTo>
                  <a:pt x="2023" y="1488"/>
                </a:lnTo>
                <a:lnTo>
                  <a:pt x="2027" y="1490"/>
                </a:lnTo>
                <a:lnTo>
                  <a:pt x="2023" y="1501"/>
                </a:lnTo>
                <a:lnTo>
                  <a:pt x="2030" y="1504"/>
                </a:lnTo>
                <a:lnTo>
                  <a:pt x="2038" y="1507"/>
                </a:lnTo>
                <a:lnTo>
                  <a:pt x="2043" y="1508"/>
                </a:lnTo>
                <a:lnTo>
                  <a:pt x="2044" y="1509"/>
                </a:lnTo>
                <a:close/>
                <a:moveTo>
                  <a:pt x="1182" y="1154"/>
                </a:moveTo>
                <a:lnTo>
                  <a:pt x="1183" y="1163"/>
                </a:lnTo>
                <a:lnTo>
                  <a:pt x="1176" y="1164"/>
                </a:lnTo>
                <a:lnTo>
                  <a:pt x="1177" y="1183"/>
                </a:lnTo>
                <a:lnTo>
                  <a:pt x="1191" y="1182"/>
                </a:lnTo>
                <a:lnTo>
                  <a:pt x="1197" y="1182"/>
                </a:lnTo>
                <a:lnTo>
                  <a:pt x="1217" y="1179"/>
                </a:lnTo>
                <a:lnTo>
                  <a:pt x="1217" y="1172"/>
                </a:lnTo>
                <a:lnTo>
                  <a:pt x="1217" y="1168"/>
                </a:lnTo>
                <a:lnTo>
                  <a:pt x="1216" y="1150"/>
                </a:lnTo>
                <a:lnTo>
                  <a:pt x="1195" y="1153"/>
                </a:lnTo>
                <a:lnTo>
                  <a:pt x="1189" y="1153"/>
                </a:lnTo>
                <a:lnTo>
                  <a:pt x="1182" y="1154"/>
                </a:lnTo>
                <a:close/>
                <a:moveTo>
                  <a:pt x="1157" y="1772"/>
                </a:moveTo>
                <a:lnTo>
                  <a:pt x="1161" y="1771"/>
                </a:lnTo>
                <a:lnTo>
                  <a:pt x="1167" y="1768"/>
                </a:lnTo>
                <a:lnTo>
                  <a:pt x="1174" y="1766"/>
                </a:lnTo>
                <a:lnTo>
                  <a:pt x="1174" y="1781"/>
                </a:lnTo>
                <a:lnTo>
                  <a:pt x="1181" y="1780"/>
                </a:lnTo>
                <a:lnTo>
                  <a:pt x="1181" y="1764"/>
                </a:lnTo>
                <a:lnTo>
                  <a:pt x="1188" y="1762"/>
                </a:lnTo>
                <a:lnTo>
                  <a:pt x="1194" y="1760"/>
                </a:lnTo>
                <a:lnTo>
                  <a:pt x="1201" y="1758"/>
                </a:lnTo>
                <a:lnTo>
                  <a:pt x="1208" y="1755"/>
                </a:lnTo>
                <a:lnTo>
                  <a:pt x="1215" y="1753"/>
                </a:lnTo>
                <a:lnTo>
                  <a:pt x="1221" y="1749"/>
                </a:lnTo>
                <a:lnTo>
                  <a:pt x="1221" y="1761"/>
                </a:lnTo>
                <a:lnTo>
                  <a:pt x="1228" y="1759"/>
                </a:lnTo>
                <a:lnTo>
                  <a:pt x="1228" y="1747"/>
                </a:lnTo>
                <a:lnTo>
                  <a:pt x="1236" y="1743"/>
                </a:lnTo>
                <a:lnTo>
                  <a:pt x="1235" y="1740"/>
                </a:lnTo>
                <a:lnTo>
                  <a:pt x="1230" y="1742"/>
                </a:lnTo>
                <a:lnTo>
                  <a:pt x="1227" y="1743"/>
                </a:lnTo>
                <a:lnTo>
                  <a:pt x="1217" y="1747"/>
                </a:lnTo>
                <a:lnTo>
                  <a:pt x="1215" y="1733"/>
                </a:lnTo>
                <a:lnTo>
                  <a:pt x="1209" y="1734"/>
                </a:lnTo>
                <a:lnTo>
                  <a:pt x="1202" y="1735"/>
                </a:lnTo>
                <a:lnTo>
                  <a:pt x="1199" y="1735"/>
                </a:lnTo>
                <a:lnTo>
                  <a:pt x="1194" y="1736"/>
                </a:lnTo>
                <a:lnTo>
                  <a:pt x="1188" y="1737"/>
                </a:lnTo>
                <a:lnTo>
                  <a:pt x="1183" y="1739"/>
                </a:lnTo>
                <a:lnTo>
                  <a:pt x="1183" y="1759"/>
                </a:lnTo>
                <a:lnTo>
                  <a:pt x="1181" y="1760"/>
                </a:lnTo>
                <a:lnTo>
                  <a:pt x="1177" y="1761"/>
                </a:lnTo>
                <a:lnTo>
                  <a:pt x="1173" y="1762"/>
                </a:lnTo>
                <a:lnTo>
                  <a:pt x="1169" y="1764"/>
                </a:lnTo>
                <a:lnTo>
                  <a:pt x="1165" y="1764"/>
                </a:lnTo>
                <a:lnTo>
                  <a:pt x="1162" y="1766"/>
                </a:lnTo>
                <a:lnTo>
                  <a:pt x="1156" y="1767"/>
                </a:lnTo>
                <a:lnTo>
                  <a:pt x="1157" y="1772"/>
                </a:lnTo>
                <a:close/>
                <a:moveTo>
                  <a:pt x="1027" y="146"/>
                </a:moveTo>
                <a:lnTo>
                  <a:pt x="1008" y="120"/>
                </a:lnTo>
                <a:lnTo>
                  <a:pt x="1000" y="122"/>
                </a:lnTo>
                <a:lnTo>
                  <a:pt x="1046" y="181"/>
                </a:lnTo>
                <a:lnTo>
                  <a:pt x="1066" y="207"/>
                </a:lnTo>
                <a:lnTo>
                  <a:pt x="1084" y="230"/>
                </a:lnTo>
                <a:lnTo>
                  <a:pt x="1102" y="253"/>
                </a:lnTo>
                <a:lnTo>
                  <a:pt x="1116" y="273"/>
                </a:lnTo>
                <a:lnTo>
                  <a:pt x="1118" y="275"/>
                </a:lnTo>
                <a:lnTo>
                  <a:pt x="1122" y="281"/>
                </a:lnTo>
                <a:lnTo>
                  <a:pt x="1124" y="284"/>
                </a:lnTo>
                <a:lnTo>
                  <a:pt x="1128" y="288"/>
                </a:lnTo>
                <a:lnTo>
                  <a:pt x="1129" y="290"/>
                </a:lnTo>
                <a:lnTo>
                  <a:pt x="1132" y="297"/>
                </a:lnTo>
                <a:lnTo>
                  <a:pt x="1135" y="303"/>
                </a:lnTo>
                <a:lnTo>
                  <a:pt x="1136" y="309"/>
                </a:lnTo>
                <a:lnTo>
                  <a:pt x="1138" y="314"/>
                </a:lnTo>
                <a:lnTo>
                  <a:pt x="1139" y="322"/>
                </a:lnTo>
                <a:lnTo>
                  <a:pt x="1143" y="320"/>
                </a:lnTo>
                <a:lnTo>
                  <a:pt x="1142" y="317"/>
                </a:lnTo>
                <a:lnTo>
                  <a:pt x="1141" y="312"/>
                </a:lnTo>
                <a:lnTo>
                  <a:pt x="1139" y="310"/>
                </a:lnTo>
                <a:lnTo>
                  <a:pt x="1138" y="306"/>
                </a:lnTo>
                <a:lnTo>
                  <a:pt x="1137" y="304"/>
                </a:lnTo>
                <a:lnTo>
                  <a:pt x="1136" y="300"/>
                </a:lnTo>
                <a:lnTo>
                  <a:pt x="1135" y="296"/>
                </a:lnTo>
                <a:lnTo>
                  <a:pt x="1133" y="294"/>
                </a:lnTo>
                <a:lnTo>
                  <a:pt x="1133" y="292"/>
                </a:lnTo>
                <a:lnTo>
                  <a:pt x="1132" y="291"/>
                </a:lnTo>
                <a:lnTo>
                  <a:pt x="1130" y="287"/>
                </a:lnTo>
                <a:lnTo>
                  <a:pt x="1126" y="281"/>
                </a:lnTo>
                <a:lnTo>
                  <a:pt x="1122" y="274"/>
                </a:lnTo>
                <a:lnTo>
                  <a:pt x="1117" y="267"/>
                </a:lnTo>
                <a:lnTo>
                  <a:pt x="1109" y="256"/>
                </a:lnTo>
                <a:lnTo>
                  <a:pt x="1102" y="247"/>
                </a:lnTo>
                <a:lnTo>
                  <a:pt x="1096" y="239"/>
                </a:lnTo>
                <a:lnTo>
                  <a:pt x="1087" y="228"/>
                </a:lnTo>
                <a:lnTo>
                  <a:pt x="1078" y="213"/>
                </a:lnTo>
                <a:lnTo>
                  <a:pt x="1063" y="194"/>
                </a:lnTo>
                <a:lnTo>
                  <a:pt x="1045" y="169"/>
                </a:lnTo>
                <a:lnTo>
                  <a:pt x="1027" y="146"/>
                </a:lnTo>
                <a:close/>
                <a:moveTo>
                  <a:pt x="2345" y="1810"/>
                </a:moveTo>
                <a:lnTo>
                  <a:pt x="2342" y="1811"/>
                </a:lnTo>
                <a:lnTo>
                  <a:pt x="2338" y="1813"/>
                </a:lnTo>
                <a:lnTo>
                  <a:pt x="2335" y="1813"/>
                </a:lnTo>
                <a:lnTo>
                  <a:pt x="2330" y="1813"/>
                </a:lnTo>
                <a:lnTo>
                  <a:pt x="2327" y="1813"/>
                </a:lnTo>
                <a:lnTo>
                  <a:pt x="2322" y="1811"/>
                </a:lnTo>
                <a:lnTo>
                  <a:pt x="2317" y="1810"/>
                </a:lnTo>
                <a:lnTo>
                  <a:pt x="2305" y="1845"/>
                </a:lnTo>
                <a:lnTo>
                  <a:pt x="2331" y="1852"/>
                </a:lnTo>
                <a:lnTo>
                  <a:pt x="2340" y="1836"/>
                </a:lnTo>
                <a:lnTo>
                  <a:pt x="2348" y="1818"/>
                </a:lnTo>
                <a:lnTo>
                  <a:pt x="2353" y="1803"/>
                </a:lnTo>
                <a:lnTo>
                  <a:pt x="2351" y="1803"/>
                </a:lnTo>
                <a:lnTo>
                  <a:pt x="2348" y="1806"/>
                </a:lnTo>
                <a:lnTo>
                  <a:pt x="2345" y="1810"/>
                </a:lnTo>
                <a:close/>
                <a:moveTo>
                  <a:pt x="929" y="1868"/>
                </a:moveTo>
                <a:lnTo>
                  <a:pt x="938" y="1870"/>
                </a:lnTo>
                <a:lnTo>
                  <a:pt x="940" y="1865"/>
                </a:lnTo>
                <a:lnTo>
                  <a:pt x="953" y="1869"/>
                </a:lnTo>
                <a:lnTo>
                  <a:pt x="955" y="1863"/>
                </a:lnTo>
                <a:lnTo>
                  <a:pt x="956" y="1859"/>
                </a:lnTo>
                <a:lnTo>
                  <a:pt x="958" y="1851"/>
                </a:lnTo>
                <a:lnTo>
                  <a:pt x="960" y="1849"/>
                </a:lnTo>
                <a:lnTo>
                  <a:pt x="962" y="1840"/>
                </a:lnTo>
                <a:lnTo>
                  <a:pt x="963" y="1833"/>
                </a:lnTo>
                <a:lnTo>
                  <a:pt x="964" y="1826"/>
                </a:lnTo>
                <a:lnTo>
                  <a:pt x="967" y="1820"/>
                </a:lnTo>
                <a:lnTo>
                  <a:pt x="968" y="1816"/>
                </a:lnTo>
                <a:lnTo>
                  <a:pt x="947" y="1810"/>
                </a:lnTo>
                <a:lnTo>
                  <a:pt x="937" y="1837"/>
                </a:lnTo>
                <a:lnTo>
                  <a:pt x="937" y="1842"/>
                </a:lnTo>
                <a:lnTo>
                  <a:pt x="931" y="1863"/>
                </a:lnTo>
                <a:lnTo>
                  <a:pt x="929" y="1868"/>
                </a:lnTo>
                <a:close/>
                <a:moveTo>
                  <a:pt x="1032" y="769"/>
                </a:moveTo>
                <a:lnTo>
                  <a:pt x="1033" y="782"/>
                </a:lnTo>
                <a:lnTo>
                  <a:pt x="1044" y="780"/>
                </a:lnTo>
                <a:lnTo>
                  <a:pt x="1058" y="779"/>
                </a:lnTo>
                <a:lnTo>
                  <a:pt x="1058" y="771"/>
                </a:lnTo>
                <a:lnTo>
                  <a:pt x="1057" y="752"/>
                </a:lnTo>
                <a:lnTo>
                  <a:pt x="1054" y="737"/>
                </a:lnTo>
                <a:lnTo>
                  <a:pt x="1054" y="730"/>
                </a:lnTo>
                <a:lnTo>
                  <a:pt x="1038" y="731"/>
                </a:lnTo>
                <a:lnTo>
                  <a:pt x="1027" y="730"/>
                </a:lnTo>
                <a:lnTo>
                  <a:pt x="1027" y="732"/>
                </a:lnTo>
                <a:lnTo>
                  <a:pt x="1028" y="741"/>
                </a:lnTo>
                <a:lnTo>
                  <a:pt x="1029" y="750"/>
                </a:lnTo>
                <a:lnTo>
                  <a:pt x="1031" y="759"/>
                </a:lnTo>
                <a:lnTo>
                  <a:pt x="1032" y="769"/>
                </a:lnTo>
                <a:close/>
                <a:moveTo>
                  <a:pt x="936" y="1244"/>
                </a:moveTo>
                <a:lnTo>
                  <a:pt x="949" y="1242"/>
                </a:lnTo>
                <a:lnTo>
                  <a:pt x="961" y="1295"/>
                </a:lnTo>
                <a:lnTo>
                  <a:pt x="971" y="1292"/>
                </a:lnTo>
                <a:lnTo>
                  <a:pt x="956" y="1208"/>
                </a:lnTo>
                <a:lnTo>
                  <a:pt x="930" y="1215"/>
                </a:lnTo>
                <a:lnTo>
                  <a:pt x="936" y="1244"/>
                </a:lnTo>
                <a:close/>
                <a:moveTo>
                  <a:pt x="1111" y="394"/>
                </a:moveTo>
                <a:lnTo>
                  <a:pt x="1120" y="436"/>
                </a:lnTo>
                <a:lnTo>
                  <a:pt x="1163" y="430"/>
                </a:lnTo>
                <a:lnTo>
                  <a:pt x="1155" y="389"/>
                </a:lnTo>
                <a:lnTo>
                  <a:pt x="1111" y="394"/>
                </a:lnTo>
                <a:close/>
                <a:moveTo>
                  <a:pt x="1629" y="1865"/>
                </a:moveTo>
                <a:lnTo>
                  <a:pt x="1624" y="1879"/>
                </a:lnTo>
                <a:lnTo>
                  <a:pt x="1631" y="1881"/>
                </a:lnTo>
                <a:lnTo>
                  <a:pt x="1635" y="1882"/>
                </a:lnTo>
                <a:lnTo>
                  <a:pt x="1640" y="1883"/>
                </a:lnTo>
                <a:lnTo>
                  <a:pt x="1642" y="1883"/>
                </a:lnTo>
                <a:lnTo>
                  <a:pt x="1645" y="1884"/>
                </a:lnTo>
                <a:lnTo>
                  <a:pt x="1648" y="1885"/>
                </a:lnTo>
                <a:lnTo>
                  <a:pt x="1657" y="1888"/>
                </a:lnTo>
                <a:lnTo>
                  <a:pt x="1661" y="1889"/>
                </a:lnTo>
                <a:lnTo>
                  <a:pt x="1676" y="1894"/>
                </a:lnTo>
                <a:lnTo>
                  <a:pt x="1688" y="1897"/>
                </a:lnTo>
                <a:lnTo>
                  <a:pt x="1715" y="1904"/>
                </a:lnTo>
                <a:lnTo>
                  <a:pt x="1732" y="1908"/>
                </a:lnTo>
                <a:lnTo>
                  <a:pt x="1739" y="1890"/>
                </a:lnTo>
                <a:lnTo>
                  <a:pt x="1703" y="1882"/>
                </a:lnTo>
                <a:lnTo>
                  <a:pt x="1669" y="1875"/>
                </a:lnTo>
                <a:lnTo>
                  <a:pt x="1648" y="1870"/>
                </a:lnTo>
                <a:lnTo>
                  <a:pt x="1629" y="1865"/>
                </a:lnTo>
                <a:close/>
                <a:moveTo>
                  <a:pt x="1305" y="1133"/>
                </a:moveTo>
                <a:lnTo>
                  <a:pt x="1306" y="1140"/>
                </a:lnTo>
                <a:lnTo>
                  <a:pt x="1306" y="1147"/>
                </a:lnTo>
                <a:lnTo>
                  <a:pt x="1307" y="1158"/>
                </a:lnTo>
                <a:lnTo>
                  <a:pt x="1321" y="1155"/>
                </a:lnTo>
                <a:lnTo>
                  <a:pt x="1321" y="1147"/>
                </a:lnTo>
                <a:lnTo>
                  <a:pt x="1321" y="1145"/>
                </a:lnTo>
                <a:lnTo>
                  <a:pt x="1320" y="1145"/>
                </a:lnTo>
                <a:lnTo>
                  <a:pt x="1319" y="1134"/>
                </a:lnTo>
                <a:lnTo>
                  <a:pt x="1324" y="1133"/>
                </a:lnTo>
                <a:lnTo>
                  <a:pt x="1327" y="1133"/>
                </a:lnTo>
                <a:lnTo>
                  <a:pt x="1330" y="1146"/>
                </a:lnTo>
                <a:lnTo>
                  <a:pt x="1330" y="1150"/>
                </a:lnTo>
                <a:lnTo>
                  <a:pt x="1344" y="1148"/>
                </a:lnTo>
                <a:lnTo>
                  <a:pt x="1344" y="1155"/>
                </a:lnTo>
                <a:lnTo>
                  <a:pt x="1344" y="1164"/>
                </a:lnTo>
                <a:lnTo>
                  <a:pt x="1345" y="1172"/>
                </a:lnTo>
                <a:lnTo>
                  <a:pt x="1355" y="1170"/>
                </a:lnTo>
                <a:lnTo>
                  <a:pt x="1363" y="1167"/>
                </a:lnTo>
                <a:lnTo>
                  <a:pt x="1369" y="1166"/>
                </a:lnTo>
                <a:lnTo>
                  <a:pt x="1368" y="1158"/>
                </a:lnTo>
                <a:lnTo>
                  <a:pt x="1368" y="1147"/>
                </a:lnTo>
                <a:lnTo>
                  <a:pt x="1375" y="1146"/>
                </a:lnTo>
                <a:lnTo>
                  <a:pt x="1375" y="1140"/>
                </a:lnTo>
                <a:lnTo>
                  <a:pt x="1385" y="1139"/>
                </a:lnTo>
                <a:lnTo>
                  <a:pt x="1383" y="1119"/>
                </a:lnTo>
                <a:lnTo>
                  <a:pt x="1374" y="1121"/>
                </a:lnTo>
                <a:lnTo>
                  <a:pt x="1365" y="1124"/>
                </a:lnTo>
                <a:lnTo>
                  <a:pt x="1362" y="1125"/>
                </a:lnTo>
                <a:lnTo>
                  <a:pt x="1359" y="1125"/>
                </a:lnTo>
                <a:lnTo>
                  <a:pt x="1355" y="1126"/>
                </a:lnTo>
                <a:lnTo>
                  <a:pt x="1351" y="1126"/>
                </a:lnTo>
                <a:lnTo>
                  <a:pt x="1350" y="1124"/>
                </a:lnTo>
                <a:lnTo>
                  <a:pt x="1338" y="1126"/>
                </a:lnTo>
                <a:lnTo>
                  <a:pt x="1330" y="1128"/>
                </a:lnTo>
                <a:lnTo>
                  <a:pt x="1326" y="1128"/>
                </a:lnTo>
                <a:lnTo>
                  <a:pt x="1317" y="1131"/>
                </a:lnTo>
                <a:lnTo>
                  <a:pt x="1305" y="1133"/>
                </a:lnTo>
                <a:close/>
                <a:moveTo>
                  <a:pt x="1842" y="1392"/>
                </a:moveTo>
                <a:lnTo>
                  <a:pt x="1842" y="1405"/>
                </a:lnTo>
                <a:lnTo>
                  <a:pt x="1843" y="1419"/>
                </a:lnTo>
                <a:lnTo>
                  <a:pt x="1913" y="1413"/>
                </a:lnTo>
                <a:lnTo>
                  <a:pt x="1912" y="1403"/>
                </a:lnTo>
                <a:lnTo>
                  <a:pt x="1925" y="1402"/>
                </a:lnTo>
                <a:lnTo>
                  <a:pt x="1925" y="1398"/>
                </a:lnTo>
                <a:lnTo>
                  <a:pt x="1923" y="1378"/>
                </a:lnTo>
                <a:lnTo>
                  <a:pt x="1907" y="1379"/>
                </a:lnTo>
                <a:lnTo>
                  <a:pt x="1908" y="1386"/>
                </a:lnTo>
                <a:lnTo>
                  <a:pt x="1842" y="1392"/>
                </a:lnTo>
                <a:close/>
                <a:moveTo>
                  <a:pt x="1552" y="1818"/>
                </a:moveTo>
                <a:lnTo>
                  <a:pt x="1550" y="1824"/>
                </a:lnTo>
                <a:lnTo>
                  <a:pt x="1545" y="1840"/>
                </a:lnTo>
                <a:lnTo>
                  <a:pt x="1541" y="1850"/>
                </a:lnTo>
                <a:lnTo>
                  <a:pt x="1538" y="1865"/>
                </a:lnTo>
                <a:lnTo>
                  <a:pt x="1536" y="1875"/>
                </a:lnTo>
                <a:lnTo>
                  <a:pt x="1533" y="1884"/>
                </a:lnTo>
                <a:lnTo>
                  <a:pt x="1537" y="1881"/>
                </a:lnTo>
                <a:lnTo>
                  <a:pt x="1546" y="1882"/>
                </a:lnTo>
                <a:lnTo>
                  <a:pt x="1546" y="1878"/>
                </a:lnTo>
                <a:lnTo>
                  <a:pt x="1540" y="1877"/>
                </a:lnTo>
                <a:lnTo>
                  <a:pt x="1544" y="1876"/>
                </a:lnTo>
                <a:lnTo>
                  <a:pt x="1556" y="1874"/>
                </a:lnTo>
                <a:lnTo>
                  <a:pt x="1563" y="1872"/>
                </a:lnTo>
                <a:lnTo>
                  <a:pt x="1566" y="1872"/>
                </a:lnTo>
                <a:lnTo>
                  <a:pt x="1569" y="1872"/>
                </a:lnTo>
                <a:lnTo>
                  <a:pt x="1572" y="1871"/>
                </a:lnTo>
                <a:lnTo>
                  <a:pt x="1576" y="1872"/>
                </a:lnTo>
                <a:lnTo>
                  <a:pt x="1579" y="1872"/>
                </a:lnTo>
                <a:lnTo>
                  <a:pt x="1583" y="1872"/>
                </a:lnTo>
                <a:lnTo>
                  <a:pt x="1586" y="1872"/>
                </a:lnTo>
                <a:lnTo>
                  <a:pt x="1589" y="1872"/>
                </a:lnTo>
                <a:lnTo>
                  <a:pt x="1591" y="1872"/>
                </a:lnTo>
                <a:lnTo>
                  <a:pt x="1596" y="1874"/>
                </a:lnTo>
                <a:lnTo>
                  <a:pt x="1598" y="1874"/>
                </a:lnTo>
                <a:lnTo>
                  <a:pt x="1602" y="1875"/>
                </a:lnTo>
                <a:lnTo>
                  <a:pt x="1604" y="1875"/>
                </a:lnTo>
                <a:lnTo>
                  <a:pt x="1615" y="1877"/>
                </a:lnTo>
                <a:lnTo>
                  <a:pt x="1618" y="1862"/>
                </a:lnTo>
                <a:lnTo>
                  <a:pt x="1609" y="1859"/>
                </a:lnTo>
                <a:lnTo>
                  <a:pt x="1598" y="1855"/>
                </a:lnTo>
                <a:lnTo>
                  <a:pt x="1593" y="1852"/>
                </a:lnTo>
                <a:lnTo>
                  <a:pt x="1589" y="1850"/>
                </a:lnTo>
                <a:lnTo>
                  <a:pt x="1580" y="1846"/>
                </a:lnTo>
                <a:lnTo>
                  <a:pt x="1575" y="1844"/>
                </a:lnTo>
                <a:lnTo>
                  <a:pt x="1571" y="1842"/>
                </a:lnTo>
                <a:lnTo>
                  <a:pt x="1565" y="1837"/>
                </a:lnTo>
                <a:lnTo>
                  <a:pt x="1562" y="1834"/>
                </a:lnTo>
                <a:lnTo>
                  <a:pt x="1557" y="1830"/>
                </a:lnTo>
                <a:lnTo>
                  <a:pt x="1556" y="1826"/>
                </a:lnTo>
                <a:lnTo>
                  <a:pt x="1553" y="1818"/>
                </a:lnTo>
                <a:lnTo>
                  <a:pt x="1552" y="1818"/>
                </a:lnTo>
                <a:close/>
                <a:moveTo>
                  <a:pt x="2298" y="1080"/>
                </a:moveTo>
                <a:lnTo>
                  <a:pt x="2308" y="1066"/>
                </a:lnTo>
                <a:lnTo>
                  <a:pt x="2314" y="1056"/>
                </a:lnTo>
                <a:lnTo>
                  <a:pt x="2318" y="1054"/>
                </a:lnTo>
                <a:lnTo>
                  <a:pt x="2319" y="1054"/>
                </a:lnTo>
                <a:lnTo>
                  <a:pt x="2319" y="1053"/>
                </a:lnTo>
                <a:lnTo>
                  <a:pt x="2318" y="1051"/>
                </a:lnTo>
                <a:lnTo>
                  <a:pt x="2317" y="1049"/>
                </a:lnTo>
                <a:lnTo>
                  <a:pt x="2316" y="1045"/>
                </a:lnTo>
                <a:lnTo>
                  <a:pt x="2315" y="1044"/>
                </a:lnTo>
                <a:lnTo>
                  <a:pt x="2314" y="1041"/>
                </a:lnTo>
                <a:lnTo>
                  <a:pt x="2312" y="1040"/>
                </a:lnTo>
                <a:lnTo>
                  <a:pt x="2311" y="1037"/>
                </a:lnTo>
                <a:lnTo>
                  <a:pt x="2310" y="1034"/>
                </a:lnTo>
                <a:lnTo>
                  <a:pt x="2308" y="1031"/>
                </a:lnTo>
                <a:lnTo>
                  <a:pt x="2306" y="1029"/>
                </a:lnTo>
                <a:lnTo>
                  <a:pt x="2301" y="1019"/>
                </a:lnTo>
                <a:lnTo>
                  <a:pt x="2296" y="1011"/>
                </a:lnTo>
                <a:lnTo>
                  <a:pt x="2292" y="1014"/>
                </a:lnTo>
                <a:lnTo>
                  <a:pt x="2284" y="1024"/>
                </a:lnTo>
                <a:lnTo>
                  <a:pt x="2250" y="1066"/>
                </a:lnTo>
                <a:lnTo>
                  <a:pt x="2256" y="1066"/>
                </a:lnTo>
                <a:lnTo>
                  <a:pt x="2263" y="1068"/>
                </a:lnTo>
                <a:lnTo>
                  <a:pt x="2266" y="1070"/>
                </a:lnTo>
                <a:lnTo>
                  <a:pt x="2270" y="1071"/>
                </a:lnTo>
                <a:lnTo>
                  <a:pt x="2272" y="1073"/>
                </a:lnTo>
                <a:lnTo>
                  <a:pt x="2276" y="1074"/>
                </a:lnTo>
                <a:lnTo>
                  <a:pt x="2278" y="1075"/>
                </a:lnTo>
                <a:lnTo>
                  <a:pt x="2280" y="1075"/>
                </a:lnTo>
                <a:lnTo>
                  <a:pt x="2288" y="1077"/>
                </a:lnTo>
                <a:lnTo>
                  <a:pt x="2295" y="1079"/>
                </a:lnTo>
                <a:lnTo>
                  <a:pt x="2298" y="1080"/>
                </a:lnTo>
                <a:close/>
                <a:moveTo>
                  <a:pt x="1897" y="1573"/>
                </a:moveTo>
                <a:lnTo>
                  <a:pt x="1894" y="1586"/>
                </a:lnTo>
                <a:lnTo>
                  <a:pt x="1890" y="1599"/>
                </a:lnTo>
                <a:lnTo>
                  <a:pt x="1889" y="1603"/>
                </a:lnTo>
                <a:lnTo>
                  <a:pt x="1882" y="1625"/>
                </a:lnTo>
                <a:lnTo>
                  <a:pt x="1897" y="1635"/>
                </a:lnTo>
                <a:lnTo>
                  <a:pt x="1902" y="1638"/>
                </a:lnTo>
                <a:lnTo>
                  <a:pt x="1922" y="1650"/>
                </a:lnTo>
                <a:lnTo>
                  <a:pt x="1923" y="1649"/>
                </a:lnTo>
                <a:lnTo>
                  <a:pt x="1927" y="1633"/>
                </a:lnTo>
                <a:lnTo>
                  <a:pt x="1929" y="1626"/>
                </a:lnTo>
                <a:lnTo>
                  <a:pt x="1930" y="1622"/>
                </a:lnTo>
                <a:lnTo>
                  <a:pt x="1934" y="1611"/>
                </a:lnTo>
                <a:lnTo>
                  <a:pt x="1938" y="1598"/>
                </a:lnTo>
                <a:lnTo>
                  <a:pt x="1897" y="1573"/>
                </a:lnTo>
                <a:close/>
                <a:moveTo>
                  <a:pt x="1163" y="1858"/>
                </a:moveTo>
                <a:lnTo>
                  <a:pt x="1227" y="1878"/>
                </a:lnTo>
                <a:lnTo>
                  <a:pt x="1239" y="1871"/>
                </a:lnTo>
                <a:lnTo>
                  <a:pt x="1240" y="1843"/>
                </a:lnTo>
                <a:lnTo>
                  <a:pt x="1201" y="1833"/>
                </a:lnTo>
                <a:lnTo>
                  <a:pt x="1163" y="1838"/>
                </a:lnTo>
                <a:lnTo>
                  <a:pt x="1163" y="1857"/>
                </a:lnTo>
                <a:lnTo>
                  <a:pt x="1163" y="1858"/>
                </a:lnTo>
                <a:close/>
                <a:moveTo>
                  <a:pt x="2646" y="1617"/>
                </a:moveTo>
                <a:lnTo>
                  <a:pt x="2647" y="1622"/>
                </a:lnTo>
                <a:lnTo>
                  <a:pt x="2648" y="1625"/>
                </a:lnTo>
                <a:lnTo>
                  <a:pt x="2651" y="1630"/>
                </a:lnTo>
                <a:lnTo>
                  <a:pt x="2654" y="1642"/>
                </a:lnTo>
                <a:lnTo>
                  <a:pt x="2655" y="1645"/>
                </a:lnTo>
                <a:lnTo>
                  <a:pt x="2659" y="1655"/>
                </a:lnTo>
                <a:lnTo>
                  <a:pt x="2669" y="1650"/>
                </a:lnTo>
                <a:lnTo>
                  <a:pt x="2678" y="1650"/>
                </a:lnTo>
                <a:lnTo>
                  <a:pt x="2684" y="1649"/>
                </a:lnTo>
                <a:lnTo>
                  <a:pt x="2691" y="1646"/>
                </a:lnTo>
                <a:lnTo>
                  <a:pt x="2695" y="1644"/>
                </a:lnTo>
                <a:lnTo>
                  <a:pt x="2697" y="1644"/>
                </a:lnTo>
                <a:lnTo>
                  <a:pt x="2699" y="1643"/>
                </a:lnTo>
                <a:lnTo>
                  <a:pt x="2701" y="1640"/>
                </a:lnTo>
                <a:lnTo>
                  <a:pt x="2701" y="1638"/>
                </a:lnTo>
                <a:lnTo>
                  <a:pt x="2703" y="1635"/>
                </a:lnTo>
                <a:lnTo>
                  <a:pt x="2701" y="1620"/>
                </a:lnTo>
                <a:lnTo>
                  <a:pt x="2701" y="1614"/>
                </a:lnTo>
                <a:lnTo>
                  <a:pt x="2701" y="1598"/>
                </a:lnTo>
                <a:lnTo>
                  <a:pt x="2700" y="1578"/>
                </a:lnTo>
                <a:lnTo>
                  <a:pt x="2687" y="1579"/>
                </a:lnTo>
                <a:lnTo>
                  <a:pt x="2684" y="1579"/>
                </a:lnTo>
                <a:lnTo>
                  <a:pt x="2675" y="1577"/>
                </a:lnTo>
                <a:lnTo>
                  <a:pt x="2667" y="1574"/>
                </a:lnTo>
                <a:lnTo>
                  <a:pt x="2664" y="1573"/>
                </a:lnTo>
                <a:lnTo>
                  <a:pt x="2658" y="1567"/>
                </a:lnTo>
                <a:lnTo>
                  <a:pt x="2651" y="1574"/>
                </a:lnTo>
                <a:lnTo>
                  <a:pt x="2649" y="1578"/>
                </a:lnTo>
                <a:lnTo>
                  <a:pt x="2638" y="1592"/>
                </a:lnTo>
                <a:lnTo>
                  <a:pt x="2639" y="1596"/>
                </a:lnTo>
                <a:lnTo>
                  <a:pt x="2640" y="1600"/>
                </a:lnTo>
                <a:lnTo>
                  <a:pt x="2641" y="1606"/>
                </a:lnTo>
                <a:lnTo>
                  <a:pt x="2643" y="1612"/>
                </a:lnTo>
                <a:lnTo>
                  <a:pt x="2646" y="1617"/>
                </a:lnTo>
                <a:close/>
                <a:moveTo>
                  <a:pt x="1136" y="767"/>
                </a:moveTo>
                <a:lnTo>
                  <a:pt x="1137" y="782"/>
                </a:lnTo>
                <a:lnTo>
                  <a:pt x="1180" y="788"/>
                </a:lnTo>
                <a:lnTo>
                  <a:pt x="1178" y="738"/>
                </a:lnTo>
                <a:lnTo>
                  <a:pt x="1178" y="728"/>
                </a:lnTo>
                <a:lnTo>
                  <a:pt x="1178" y="720"/>
                </a:lnTo>
                <a:lnTo>
                  <a:pt x="1178" y="699"/>
                </a:lnTo>
                <a:lnTo>
                  <a:pt x="1178" y="691"/>
                </a:lnTo>
                <a:lnTo>
                  <a:pt x="1180" y="682"/>
                </a:lnTo>
                <a:lnTo>
                  <a:pt x="1178" y="679"/>
                </a:lnTo>
                <a:lnTo>
                  <a:pt x="1178" y="675"/>
                </a:lnTo>
                <a:lnTo>
                  <a:pt x="1176" y="668"/>
                </a:lnTo>
                <a:lnTo>
                  <a:pt x="1175" y="663"/>
                </a:lnTo>
                <a:lnTo>
                  <a:pt x="1174" y="660"/>
                </a:lnTo>
                <a:lnTo>
                  <a:pt x="1164" y="661"/>
                </a:lnTo>
                <a:lnTo>
                  <a:pt x="1167" y="670"/>
                </a:lnTo>
                <a:lnTo>
                  <a:pt x="1139" y="683"/>
                </a:lnTo>
                <a:lnTo>
                  <a:pt x="1142" y="739"/>
                </a:lnTo>
                <a:lnTo>
                  <a:pt x="1143" y="767"/>
                </a:lnTo>
                <a:lnTo>
                  <a:pt x="1136" y="767"/>
                </a:lnTo>
                <a:close/>
                <a:moveTo>
                  <a:pt x="595" y="454"/>
                </a:moveTo>
                <a:lnTo>
                  <a:pt x="598" y="454"/>
                </a:lnTo>
                <a:lnTo>
                  <a:pt x="601" y="453"/>
                </a:lnTo>
                <a:lnTo>
                  <a:pt x="610" y="453"/>
                </a:lnTo>
                <a:lnTo>
                  <a:pt x="610" y="449"/>
                </a:lnTo>
                <a:lnTo>
                  <a:pt x="614" y="449"/>
                </a:lnTo>
                <a:lnTo>
                  <a:pt x="614" y="452"/>
                </a:lnTo>
                <a:lnTo>
                  <a:pt x="616" y="452"/>
                </a:lnTo>
                <a:lnTo>
                  <a:pt x="621" y="450"/>
                </a:lnTo>
                <a:lnTo>
                  <a:pt x="620" y="448"/>
                </a:lnTo>
                <a:lnTo>
                  <a:pt x="625" y="448"/>
                </a:lnTo>
                <a:lnTo>
                  <a:pt x="625" y="449"/>
                </a:lnTo>
                <a:lnTo>
                  <a:pt x="630" y="448"/>
                </a:lnTo>
                <a:lnTo>
                  <a:pt x="630" y="449"/>
                </a:lnTo>
                <a:lnTo>
                  <a:pt x="631" y="449"/>
                </a:lnTo>
                <a:lnTo>
                  <a:pt x="637" y="448"/>
                </a:lnTo>
                <a:lnTo>
                  <a:pt x="638" y="449"/>
                </a:lnTo>
                <a:lnTo>
                  <a:pt x="640" y="448"/>
                </a:lnTo>
                <a:lnTo>
                  <a:pt x="648" y="447"/>
                </a:lnTo>
                <a:lnTo>
                  <a:pt x="648" y="446"/>
                </a:lnTo>
                <a:lnTo>
                  <a:pt x="646" y="442"/>
                </a:lnTo>
                <a:lnTo>
                  <a:pt x="646" y="437"/>
                </a:lnTo>
                <a:lnTo>
                  <a:pt x="645" y="434"/>
                </a:lnTo>
                <a:lnTo>
                  <a:pt x="645" y="432"/>
                </a:lnTo>
                <a:lnTo>
                  <a:pt x="644" y="424"/>
                </a:lnTo>
                <a:lnTo>
                  <a:pt x="645" y="421"/>
                </a:lnTo>
                <a:lnTo>
                  <a:pt x="650" y="422"/>
                </a:lnTo>
                <a:lnTo>
                  <a:pt x="663" y="421"/>
                </a:lnTo>
                <a:lnTo>
                  <a:pt x="663" y="420"/>
                </a:lnTo>
                <a:lnTo>
                  <a:pt x="662" y="411"/>
                </a:lnTo>
                <a:lnTo>
                  <a:pt x="661" y="408"/>
                </a:lnTo>
                <a:lnTo>
                  <a:pt x="663" y="408"/>
                </a:lnTo>
                <a:lnTo>
                  <a:pt x="662" y="401"/>
                </a:lnTo>
                <a:lnTo>
                  <a:pt x="653" y="401"/>
                </a:lnTo>
                <a:lnTo>
                  <a:pt x="645" y="401"/>
                </a:lnTo>
                <a:lnTo>
                  <a:pt x="645" y="406"/>
                </a:lnTo>
                <a:lnTo>
                  <a:pt x="645" y="410"/>
                </a:lnTo>
                <a:lnTo>
                  <a:pt x="633" y="411"/>
                </a:lnTo>
                <a:lnTo>
                  <a:pt x="567" y="417"/>
                </a:lnTo>
                <a:lnTo>
                  <a:pt x="519" y="411"/>
                </a:lnTo>
                <a:lnTo>
                  <a:pt x="522" y="445"/>
                </a:lnTo>
                <a:lnTo>
                  <a:pt x="540" y="447"/>
                </a:lnTo>
                <a:lnTo>
                  <a:pt x="547" y="447"/>
                </a:lnTo>
                <a:lnTo>
                  <a:pt x="547" y="448"/>
                </a:lnTo>
                <a:lnTo>
                  <a:pt x="551" y="448"/>
                </a:lnTo>
                <a:lnTo>
                  <a:pt x="565" y="447"/>
                </a:lnTo>
                <a:lnTo>
                  <a:pt x="565" y="449"/>
                </a:lnTo>
                <a:lnTo>
                  <a:pt x="571" y="450"/>
                </a:lnTo>
                <a:lnTo>
                  <a:pt x="584" y="448"/>
                </a:lnTo>
                <a:lnTo>
                  <a:pt x="585" y="453"/>
                </a:lnTo>
                <a:lnTo>
                  <a:pt x="585" y="456"/>
                </a:lnTo>
                <a:lnTo>
                  <a:pt x="595" y="455"/>
                </a:lnTo>
                <a:lnTo>
                  <a:pt x="595" y="454"/>
                </a:lnTo>
                <a:lnTo>
                  <a:pt x="595" y="454"/>
                </a:lnTo>
                <a:close/>
                <a:moveTo>
                  <a:pt x="1291" y="1726"/>
                </a:moveTo>
                <a:lnTo>
                  <a:pt x="1272" y="1733"/>
                </a:lnTo>
                <a:lnTo>
                  <a:pt x="1282" y="1742"/>
                </a:lnTo>
                <a:lnTo>
                  <a:pt x="1291" y="1749"/>
                </a:lnTo>
                <a:lnTo>
                  <a:pt x="1291" y="1748"/>
                </a:lnTo>
                <a:lnTo>
                  <a:pt x="1298" y="1755"/>
                </a:lnTo>
                <a:lnTo>
                  <a:pt x="1318" y="1771"/>
                </a:lnTo>
                <a:lnTo>
                  <a:pt x="1337" y="1784"/>
                </a:lnTo>
                <a:lnTo>
                  <a:pt x="1355" y="1793"/>
                </a:lnTo>
                <a:lnTo>
                  <a:pt x="1359" y="1798"/>
                </a:lnTo>
                <a:lnTo>
                  <a:pt x="1377" y="1807"/>
                </a:lnTo>
                <a:lnTo>
                  <a:pt x="1378" y="1808"/>
                </a:lnTo>
                <a:lnTo>
                  <a:pt x="1379" y="1810"/>
                </a:lnTo>
                <a:lnTo>
                  <a:pt x="1390" y="1814"/>
                </a:lnTo>
                <a:lnTo>
                  <a:pt x="1395" y="1817"/>
                </a:lnTo>
                <a:lnTo>
                  <a:pt x="1410" y="1821"/>
                </a:lnTo>
                <a:lnTo>
                  <a:pt x="1413" y="1823"/>
                </a:lnTo>
                <a:lnTo>
                  <a:pt x="1415" y="1824"/>
                </a:lnTo>
                <a:lnTo>
                  <a:pt x="1418" y="1825"/>
                </a:lnTo>
                <a:lnTo>
                  <a:pt x="1423" y="1827"/>
                </a:lnTo>
                <a:lnTo>
                  <a:pt x="1433" y="1831"/>
                </a:lnTo>
                <a:lnTo>
                  <a:pt x="1439" y="1832"/>
                </a:lnTo>
                <a:lnTo>
                  <a:pt x="1443" y="1833"/>
                </a:lnTo>
                <a:lnTo>
                  <a:pt x="1447" y="1836"/>
                </a:lnTo>
                <a:lnTo>
                  <a:pt x="1455" y="1838"/>
                </a:lnTo>
                <a:lnTo>
                  <a:pt x="1483" y="1849"/>
                </a:lnTo>
                <a:lnTo>
                  <a:pt x="1492" y="1851"/>
                </a:lnTo>
                <a:lnTo>
                  <a:pt x="1483" y="1875"/>
                </a:lnTo>
                <a:lnTo>
                  <a:pt x="1475" y="1875"/>
                </a:lnTo>
                <a:lnTo>
                  <a:pt x="1475" y="1877"/>
                </a:lnTo>
                <a:lnTo>
                  <a:pt x="1480" y="1877"/>
                </a:lnTo>
                <a:lnTo>
                  <a:pt x="1483" y="1877"/>
                </a:lnTo>
                <a:lnTo>
                  <a:pt x="1486" y="1878"/>
                </a:lnTo>
                <a:lnTo>
                  <a:pt x="1487" y="1878"/>
                </a:lnTo>
                <a:lnTo>
                  <a:pt x="1505" y="1878"/>
                </a:lnTo>
                <a:lnTo>
                  <a:pt x="1505" y="1877"/>
                </a:lnTo>
                <a:lnTo>
                  <a:pt x="1519" y="1877"/>
                </a:lnTo>
                <a:lnTo>
                  <a:pt x="1519" y="1877"/>
                </a:lnTo>
                <a:lnTo>
                  <a:pt x="1525" y="1877"/>
                </a:lnTo>
                <a:lnTo>
                  <a:pt x="1531" y="1849"/>
                </a:lnTo>
                <a:lnTo>
                  <a:pt x="1539" y="1824"/>
                </a:lnTo>
                <a:lnTo>
                  <a:pt x="1532" y="1821"/>
                </a:lnTo>
                <a:lnTo>
                  <a:pt x="1532" y="1824"/>
                </a:lnTo>
                <a:lnTo>
                  <a:pt x="1519" y="1825"/>
                </a:lnTo>
                <a:lnTo>
                  <a:pt x="1491" y="1826"/>
                </a:lnTo>
                <a:lnTo>
                  <a:pt x="1485" y="1825"/>
                </a:lnTo>
                <a:lnTo>
                  <a:pt x="1480" y="1824"/>
                </a:lnTo>
                <a:lnTo>
                  <a:pt x="1476" y="1824"/>
                </a:lnTo>
                <a:lnTo>
                  <a:pt x="1469" y="1823"/>
                </a:lnTo>
                <a:lnTo>
                  <a:pt x="1468" y="1823"/>
                </a:lnTo>
                <a:lnTo>
                  <a:pt x="1465" y="1821"/>
                </a:lnTo>
                <a:lnTo>
                  <a:pt x="1460" y="1820"/>
                </a:lnTo>
                <a:lnTo>
                  <a:pt x="1442" y="1818"/>
                </a:lnTo>
                <a:lnTo>
                  <a:pt x="1420" y="1810"/>
                </a:lnTo>
                <a:lnTo>
                  <a:pt x="1416" y="1808"/>
                </a:lnTo>
                <a:lnTo>
                  <a:pt x="1411" y="1806"/>
                </a:lnTo>
                <a:lnTo>
                  <a:pt x="1403" y="1803"/>
                </a:lnTo>
                <a:lnTo>
                  <a:pt x="1391" y="1798"/>
                </a:lnTo>
                <a:lnTo>
                  <a:pt x="1382" y="1792"/>
                </a:lnTo>
                <a:lnTo>
                  <a:pt x="1375" y="1791"/>
                </a:lnTo>
                <a:lnTo>
                  <a:pt x="1366" y="1786"/>
                </a:lnTo>
                <a:lnTo>
                  <a:pt x="1362" y="1782"/>
                </a:lnTo>
                <a:lnTo>
                  <a:pt x="1356" y="1779"/>
                </a:lnTo>
                <a:lnTo>
                  <a:pt x="1350" y="1775"/>
                </a:lnTo>
                <a:lnTo>
                  <a:pt x="1344" y="1771"/>
                </a:lnTo>
                <a:lnTo>
                  <a:pt x="1338" y="1767"/>
                </a:lnTo>
                <a:lnTo>
                  <a:pt x="1333" y="1764"/>
                </a:lnTo>
                <a:lnTo>
                  <a:pt x="1314" y="1748"/>
                </a:lnTo>
                <a:lnTo>
                  <a:pt x="1295" y="1729"/>
                </a:lnTo>
                <a:lnTo>
                  <a:pt x="1291" y="1726"/>
                </a:lnTo>
                <a:close/>
                <a:moveTo>
                  <a:pt x="2384" y="996"/>
                </a:moveTo>
                <a:lnTo>
                  <a:pt x="2371" y="1012"/>
                </a:lnTo>
                <a:lnTo>
                  <a:pt x="2358" y="1029"/>
                </a:lnTo>
                <a:lnTo>
                  <a:pt x="2351" y="1022"/>
                </a:lnTo>
                <a:lnTo>
                  <a:pt x="2331" y="1045"/>
                </a:lnTo>
                <a:lnTo>
                  <a:pt x="2327" y="1040"/>
                </a:lnTo>
                <a:lnTo>
                  <a:pt x="2322" y="1047"/>
                </a:lnTo>
                <a:lnTo>
                  <a:pt x="2324" y="1051"/>
                </a:lnTo>
                <a:lnTo>
                  <a:pt x="2325" y="1053"/>
                </a:lnTo>
                <a:lnTo>
                  <a:pt x="2327" y="1055"/>
                </a:lnTo>
                <a:lnTo>
                  <a:pt x="2327" y="1057"/>
                </a:lnTo>
                <a:lnTo>
                  <a:pt x="2328" y="1060"/>
                </a:lnTo>
                <a:lnTo>
                  <a:pt x="2330" y="1062"/>
                </a:lnTo>
                <a:lnTo>
                  <a:pt x="2331" y="1064"/>
                </a:lnTo>
                <a:lnTo>
                  <a:pt x="2332" y="1067"/>
                </a:lnTo>
                <a:lnTo>
                  <a:pt x="2332" y="1068"/>
                </a:lnTo>
                <a:lnTo>
                  <a:pt x="2335" y="1070"/>
                </a:lnTo>
                <a:lnTo>
                  <a:pt x="2335" y="1071"/>
                </a:lnTo>
                <a:lnTo>
                  <a:pt x="2336" y="1071"/>
                </a:lnTo>
                <a:lnTo>
                  <a:pt x="2336" y="1073"/>
                </a:lnTo>
                <a:lnTo>
                  <a:pt x="2337" y="1074"/>
                </a:lnTo>
                <a:lnTo>
                  <a:pt x="2337" y="1075"/>
                </a:lnTo>
                <a:lnTo>
                  <a:pt x="2338" y="1075"/>
                </a:lnTo>
                <a:lnTo>
                  <a:pt x="2338" y="1076"/>
                </a:lnTo>
                <a:lnTo>
                  <a:pt x="2340" y="1076"/>
                </a:lnTo>
                <a:lnTo>
                  <a:pt x="2340" y="1077"/>
                </a:lnTo>
                <a:lnTo>
                  <a:pt x="2342" y="1080"/>
                </a:lnTo>
                <a:lnTo>
                  <a:pt x="2343" y="1081"/>
                </a:lnTo>
                <a:lnTo>
                  <a:pt x="2344" y="1081"/>
                </a:lnTo>
                <a:lnTo>
                  <a:pt x="2345" y="1082"/>
                </a:lnTo>
                <a:lnTo>
                  <a:pt x="2347" y="1082"/>
                </a:lnTo>
                <a:lnTo>
                  <a:pt x="2347" y="1083"/>
                </a:lnTo>
                <a:lnTo>
                  <a:pt x="2348" y="1083"/>
                </a:lnTo>
                <a:lnTo>
                  <a:pt x="2348" y="1085"/>
                </a:lnTo>
                <a:lnTo>
                  <a:pt x="2349" y="1085"/>
                </a:lnTo>
                <a:lnTo>
                  <a:pt x="2354" y="1088"/>
                </a:lnTo>
                <a:lnTo>
                  <a:pt x="2356" y="1089"/>
                </a:lnTo>
                <a:lnTo>
                  <a:pt x="2357" y="1087"/>
                </a:lnTo>
                <a:lnTo>
                  <a:pt x="2355" y="1086"/>
                </a:lnTo>
                <a:lnTo>
                  <a:pt x="2348" y="1081"/>
                </a:lnTo>
                <a:lnTo>
                  <a:pt x="2344" y="1075"/>
                </a:lnTo>
                <a:lnTo>
                  <a:pt x="2338" y="1068"/>
                </a:lnTo>
                <a:lnTo>
                  <a:pt x="2347" y="1058"/>
                </a:lnTo>
                <a:lnTo>
                  <a:pt x="2344" y="1057"/>
                </a:lnTo>
                <a:lnTo>
                  <a:pt x="2347" y="1055"/>
                </a:lnTo>
                <a:lnTo>
                  <a:pt x="2360" y="1063"/>
                </a:lnTo>
                <a:lnTo>
                  <a:pt x="2366" y="1068"/>
                </a:lnTo>
                <a:lnTo>
                  <a:pt x="2380" y="1081"/>
                </a:lnTo>
                <a:lnTo>
                  <a:pt x="2386" y="1075"/>
                </a:lnTo>
                <a:lnTo>
                  <a:pt x="2388" y="1077"/>
                </a:lnTo>
                <a:lnTo>
                  <a:pt x="2394" y="1082"/>
                </a:lnTo>
                <a:lnTo>
                  <a:pt x="2384" y="1090"/>
                </a:lnTo>
                <a:lnTo>
                  <a:pt x="2377" y="1101"/>
                </a:lnTo>
                <a:lnTo>
                  <a:pt x="2379" y="1101"/>
                </a:lnTo>
                <a:lnTo>
                  <a:pt x="2380" y="1102"/>
                </a:lnTo>
                <a:lnTo>
                  <a:pt x="2382" y="1102"/>
                </a:lnTo>
                <a:lnTo>
                  <a:pt x="2383" y="1103"/>
                </a:lnTo>
                <a:lnTo>
                  <a:pt x="2383" y="1103"/>
                </a:lnTo>
                <a:lnTo>
                  <a:pt x="2384" y="1105"/>
                </a:lnTo>
                <a:lnTo>
                  <a:pt x="2386" y="1105"/>
                </a:lnTo>
                <a:lnTo>
                  <a:pt x="2387" y="1106"/>
                </a:lnTo>
                <a:lnTo>
                  <a:pt x="2388" y="1106"/>
                </a:lnTo>
                <a:lnTo>
                  <a:pt x="2389" y="1107"/>
                </a:lnTo>
                <a:lnTo>
                  <a:pt x="2390" y="1107"/>
                </a:lnTo>
                <a:lnTo>
                  <a:pt x="2392" y="1108"/>
                </a:lnTo>
                <a:lnTo>
                  <a:pt x="2394" y="1109"/>
                </a:lnTo>
                <a:lnTo>
                  <a:pt x="2397" y="1109"/>
                </a:lnTo>
                <a:lnTo>
                  <a:pt x="2399" y="1111"/>
                </a:lnTo>
                <a:lnTo>
                  <a:pt x="2401" y="1112"/>
                </a:lnTo>
                <a:lnTo>
                  <a:pt x="2406" y="1114"/>
                </a:lnTo>
                <a:lnTo>
                  <a:pt x="2408" y="1115"/>
                </a:lnTo>
                <a:lnTo>
                  <a:pt x="2409" y="1115"/>
                </a:lnTo>
                <a:lnTo>
                  <a:pt x="2413" y="1118"/>
                </a:lnTo>
                <a:lnTo>
                  <a:pt x="2422" y="1122"/>
                </a:lnTo>
                <a:lnTo>
                  <a:pt x="2427" y="1125"/>
                </a:lnTo>
                <a:lnTo>
                  <a:pt x="2438" y="1101"/>
                </a:lnTo>
                <a:lnTo>
                  <a:pt x="2412" y="1085"/>
                </a:lnTo>
                <a:lnTo>
                  <a:pt x="2438" y="1064"/>
                </a:lnTo>
                <a:lnTo>
                  <a:pt x="2412" y="1029"/>
                </a:lnTo>
                <a:lnTo>
                  <a:pt x="2384" y="996"/>
                </a:lnTo>
                <a:close/>
                <a:moveTo>
                  <a:pt x="2505" y="1103"/>
                </a:moveTo>
                <a:lnTo>
                  <a:pt x="2507" y="1125"/>
                </a:lnTo>
                <a:lnTo>
                  <a:pt x="2509" y="1129"/>
                </a:lnTo>
                <a:lnTo>
                  <a:pt x="2513" y="1140"/>
                </a:lnTo>
                <a:lnTo>
                  <a:pt x="2523" y="1165"/>
                </a:lnTo>
                <a:lnTo>
                  <a:pt x="2528" y="1170"/>
                </a:lnTo>
                <a:lnTo>
                  <a:pt x="2538" y="1177"/>
                </a:lnTo>
                <a:lnTo>
                  <a:pt x="2537" y="1179"/>
                </a:lnTo>
                <a:lnTo>
                  <a:pt x="2542" y="1180"/>
                </a:lnTo>
                <a:lnTo>
                  <a:pt x="2542" y="1182"/>
                </a:lnTo>
                <a:lnTo>
                  <a:pt x="2542" y="1180"/>
                </a:lnTo>
                <a:lnTo>
                  <a:pt x="2545" y="1173"/>
                </a:lnTo>
                <a:lnTo>
                  <a:pt x="2554" y="1178"/>
                </a:lnTo>
                <a:lnTo>
                  <a:pt x="2551" y="1185"/>
                </a:lnTo>
                <a:lnTo>
                  <a:pt x="2583" y="1199"/>
                </a:lnTo>
                <a:lnTo>
                  <a:pt x="2593" y="1182"/>
                </a:lnTo>
                <a:lnTo>
                  <a:pt x="2617" y="1132"/>
                </a:lnTo>
                <a:lnTo>
                  <a:pt x="2506" y="1094"/>
                </a:lnTo>
                <a:lnTo>
                  <a:pt x="2506" y="1093"/>
                </a:lnTo>
                <a:lnTo>
                  <a:pt x="2505" y="1092"/>
                </a:lnTo>
                <a:lnTo>
                  <a:pt x="2505" y="1103"/>
                </a:lnTo>
                <a:close/>
                <a:moveTo>
                  <a:pt x="1610" y="2070"/>
                </a:moveTo>
                <a:lnTo>
                  <a:pt x="1608" y="2077"/>
                </a:lnTo>
                <a:lnTo>
                  <a:pt x="1591" y="2072"/>
                </a:lnTo>
                <a:lnTo>
                  <a:pt x="1590" y="2078"/>
                </a:lnTo>
                <a:lnTo>
                  <a:pt x="1567" y="2075"/>
                </a:lnTo>
                <a:lnTo>
                  <a:pt x="1558" y="2111"/>
                </a:lnTo>
                <a:lnTo>
                  <a:pt x="1593" y="2127"/>
                </a:lnTo>
                <a:lnTo>
                  <a:pt x="1670" y="2160"/>
                </a:lnTo>
                <a:lnTo>
                  <a:pt x="1679" y="2127"/>
                </a:lnTo>
                <a:lnTo>
                  <a:pt x="1687" y="2092"/>
                </a:lnTo>
                <a:lnTo>
                  <a:pt x="1610" y="2070"/>
                </a:lnTo>
                <a:close/>
                <a:moveTo>
                  <a:pt x="2277" y="1139"/>
                </a:moveTo>
                <a:lnTo>
                  <a:pt x="2259" y="1157"/>
                </a:lnTo>
                <a:lnTo>
                  <a:pt x="2258" y="1155"/>
                </a:lnTo>
                <a:lnTo>
                  <a:pt x="2252" y="1157"/>
                </a:lnTo>
                <a:lnTo>
                  <a:pt x="2240" y="1160"/>
                </a:lnTo>
                <a:lnTo>
                  <a:pt x="2237" y="1160"/>
                </a:lnTo>
                <a:lnTo>
                  <a:pt x="2239" y="1173"/>
                </a:lnTo>
                <a:lnTo>
                  <a:pt x="2241" y="1182"/>
                </a:lnTo>
                <a:lnTo>
                  <a:pt x="2214" y="1186"/>
                </a:lnTo>
                <a:lnTo>
                  <a:pt x="2219" y="1203"/>
                </a:lnTo>
                <a:lnTo>
                  <a:pt x="2215" y="1200"/>
                </a:lnTo>
                <a:lnTo>
                  <a:pt x="2213" y="1197"/>
                </a:lnTo>
                <a:lnTo>
                  <a:pt x="2208" y="1195"/>
                </a:lnTo>
                <a:lnTo>
                  <a:pt x="2204" y="1190"/>
                </a:lnTo>
                <a:lnTo>
                  <a:pt x="2199" y="1187"/>
                </a:lnTo>
                <a:lnTo>
                  <a:pt x="2196" y="1186"/>
                </a:lnTo>
                <a:lnTo>
                  <a:pt x="2192" y="1184"/>
                </a:lnTo>
                <a:lnTo>
                  <a:pt x="2189" y="1172"/>
                </a:lnTo>
                <a:lnTo>
                  <a:pt x="2181" y="1174"/>
                </a:lnTo>
                <a:lnTo>
                  <a:pt x="2181" y="1171"/>
                </a:lnTo>
                <a:lnTo>
                  <a:pt x="2188" y="1168"/>
                </a:lnTo>
                <a:lnTo>
                  <a:pt x="2188" y="1166"/>
                </a:lnTo>
                <a:lnTo>
                  <a:pt x="2180" y="1167"/>
                </a:lnTo>
                <a:lnTo>
                  <a:pt x="2179" y="1165"/>
                </a:lnTo>
                <a:lnTo>
                  <a:pt x="2187" y="1164"/>
                </a:lnTo>
                <a:lnTo>
                  <a:pt x="2187" y="1160"/>
                </a:lnTo>
                <a:lnTo>
                  <a:pt x="2186" y="1157"/>
                </a:lnTo>
                <a:lnTo>
                  <a:pt x="2178" y="1159"/>
                </a:lnTo>
                <a:lnTo>
                  <a:pt x="2176" y="1159"/>
                </a:lnTo>
                <a:lnTo>
                  <a:pt x="2178" y="1163"/>
                </a:lnTo>
                <a:lnTo>
                  <a:pt x="2168" y="1165"/>
                </a:lnTo>
                <a:lnTo>
                  <a:pt x="2169" y="1166"/>
                </a:lnTo>
                <a:lnTo>
                  <a:pt x="2179" y="1166"/>
                </a:lnTo>
                <a:lnTo>
                  <a:pt x="2181" y="1177"/>
                </a:lnTo>
                <a:lnTo>
                  <a:pt x="2169" y="1170"/>
                </a:lnTo>
                <a:lnTo>
                  <a:pt x="2170" y="1174"/>
                </a:lnTo>
                <a:lnTo>
                  <a:pt x="2174" y="1192"/>
                </a:lnTo>
                <a:lnTo>
                  <a:pt x="2176" y="1199"/>
                </a:lnTo>
                <a:lnTo>
                  <a:pt x="2161" y="1203"/>
                </a:lnTo>
                <a:lnTo>
                  <a:pt x="2168" y="1232"/>
                </a:lnTo>
                <a:lnTo>
                  <a:pt x="2169" y="1231"/>
                </a:lnTo>
                <a:lnTo>
                  <a:pt x="2169" y="1234"/>
                </a:lnTo>
                <a:lnTo>
                  <a:pt x="2187" y="1223"/>
                </a:lnTo>
                <a:lnTo>
                  <a:pt x="2206" y="1212"/>
                </a:lnTo>
                <a:lnTo>
                  <a:pt x="2208" y="1211"/>
                </a:lnTo>
                <a:lnTo>
                  <a:pt x="2212" y="1209"/>
                </a:lnTo>
                <a:lnTo>
                  <a:pt x="2214" y="1206"/>
                </a:lnTo>
                <a:lnTo>
                  <a:pt x="2214" y="1208"/>
                </a:lnTo>
                <a:lnTo>
                  <a:pt x="2217" y="1209"/>
                </a:lnTo>
                <a:lnTo>
                  <a:pt x="2218" y="1211"/>
                </a:lnTo>
                <a:lnTo>
                  <a:pt x="2219" y="1212"/>
                </a:lnTo>
                <a:lnTo>
                  <a:pt x="2220" y="1215"/>
                </a:lnTo>
                <a:lnTo>
                  <a:pt x="2221" y="1216"/>
                </a:lnTo>
                <a:lnTo>
                  <a:pt x="2222" y="1218"/>
                </a:lnTo>
                <a:lnTo>
                  <a:pt x="2224" y="1222"/>
                </a:lnTo>
                <a:lnTo>
                  <a:pt x="2226" y="1224"/>
                </a:lnTo>
                <a:lnTo>
                  <a:pt x="2227" y="1228"/>
                </a:lnTo>
                <a:lnTo>
                  <a:pt x="2228" y="1231"/>
                </a:lnTo>
                <a:lnTo>
                  <a:pt x="2231" y="1235"/>
                </a:lnTo>
                <a:lnTo>
                  <a:pt x="2232" y="1235"/>
                </a:lnTo>
                <a:lnTo>
                  <a:pt x="2231" y="1231"/>
                </a:lnTo>
                <a:lnTo>
                  <a:pt x="2230" y="1226"/>
                </a:lnTo>
                <a:lnTo>
                  <a:pt x="2227" y="1223"/>
                </a:lnTo>
                <a:lnTo>
                  <a:pt x="2226" y="1221"/>
                </a:lnTo>
                <a:lnTo>
                  <a:pt x="2224" y="1217"/>
                </a:lnTo>
                <a:lnTo>
                  <a:pt x="2221" y="1213"/>
                </a:lnTo>
                <a:lnTo>
                  <a:pt x="2220" y="1210"/>
                </a:lnTo>
                <a:lnTo>
                  <a:pt x="2215" y="1205"/>
                </a:lnTo>
                <a:lnTo>
                  <a:pt x="2219" y="1203"/>
                </a:lnTo>
                <a:lnTo>
                  <a:pt x="2225" y="1199"/>
                </a:lnTo>
                <a:lnTo>
                  <a:pt x="2231" y="1196"/>
                </a:lnTo>
                <a:lnTo>
                  <a:pt x="2237" y="1193"/>
                </a:lnTo>
                <a:lnTo>
                  <a:pt x="2243" y="1189"/>
                </a:lnTo>
                <a:lnTo>
                  <a:pt x="2250" y="1184"/>
                </a:lnTo>
                <a:lnTo>
                  <a:pt x="2260" y="1178"/>
                </a:lnTo>
                <a:lnTo>
                  <a:pt x="2270" y="1172"/>
                </a:lnTo>
                <a:lnTo>
                  <a:pt x="2273" y="1177"/>
                </a:lnTo>
                <a:lnTo>
                  <a:pt x="2278" y="1184"/>
                </a:lnTo>
                <a:lnTo>
                  <a:pt x="2296" y="1205"/>
                </a:lnTo>
                <a:lnTo>
                  <a:pt x="2317" y="1182"/>
                </a:lnTo>
                <a:lnTo>
                  <a:pt x="2338" y="1159"/>
                </a:lnTo>
                <a:lnTo>
                  <a:pt x="2312" y="1137"/>
                </a:lnTo>
                <a:lnTo>
                  <a:pt x="2323" y="1125"/>
                </a:lnTo>
                <a:lnTo>
                  <a:pt x="2340" y="1108"/>
                </a:lnTo>
                <a:lnTo>
                  <a:pt x="2345" y="1102"/>
                </a:lnTo>
                <a:lnTo>
                  <a:pt x="2331" y="1100"/>
                </a:lnTo>
                <a:lnTo>
                  <a:pt x="2329" y="1100"/>
                </a:lnTo>
                <a:lnTo>
                  <a:pt x="2322" y="1099"/>
                </a:lnTo>
                <a:lnTo>
                  <a:pt x="2321" y="1099"/>
                </a:lnTo>
                <a:lnTo>
                  <a:pt x="2282" y="1137"/>
                </a:lnTo>
                <a:lnTo>
                  <a:pt x="2277" y="1139"/>
                </a:lnTo>
                <a:close/>
                <a:moveTo>
                  <a:pt x="870" y="788"/>
                </a:moveTo>
                <a:lnTo>
                  <a:pt x="882" y="788"/>
                </a:lnTo>
                <a:lnTo>
                  <a:pt x="889" y="788"/>
                </a:lnTo>
                <a:lnTo>
                  <a:pt x="902" y="788"/>
                </a:lnTo>
                <a:lnTo>
                  <a:pt x="901" y="767"/>
                </a:lnTo>
                <a:lnTo>
                  <a:pt x="897" y="736"/>
                </a:lnTo>
                <a:lnTo>
                  <a:pt x="884" y="734"/>
                </a:lnTo>
                <a:lnTo>
                  <a:pt x="879" y="734"/>
                </a:lnTo>
                <a:lnTo>
                  <a:pt x="859" y="734"/>
                </a:lnTo>
                <a:lnTo>
                  <a:pt x="851" y="734"/>
                </a:lnTo>
                <a:lnTo>
                  <a:pt x="839" y="734"/>
                </a:lnTo>
                <a:lnTo>
                  <a:pt x="831" y="734"/>
                </a:lnTo>
                <a:lnTo>
                  <a:pt x="818" y="734"/>
                </a:lnTo>
                <a:lnTo>
                  <a:pt x="815" y="734"/>
                </a:lnTo>
                <a:lnTo>
                  <a:pt x="801" y="733"/>
                </a:lnTo>
                <a:lnTo>
                  <a:pt x="801" y="725"/>
                </a:lnTo>
                <a:lnTo>
                  <a:pt x="796" y="724"/>
                </a:lnTo>
                <a:lnTo>
                  <a:pt x="774" y="717"/>
                </a:lnTo>
                <a:lnTo>
                  <a:pt x="769" y="714"/>
                </a:lnTo>
                <a:lnTo>
                  <a:pt x="766" y="725"/>
                </a:lnTo>
                <a:lnTo>
                  <a:pt x="757" y="721"/>
                </a:lnTo>
                <a:lnTo>
                  <a:pt x="753" y="734"/>
                </a:lnTo>
                <a:lnTo>
                  <a:pt x="737" y="728"/>
                </a:lnTo>
                <a:lnTo>
                  <a:pt x="737" y="727"/>
                </a:lnTo>
                <a:lnTo>
                  <a:pt x="737" y="726"/>
                </a:lnTo>
                <a:lnTo>
                  <a:pt x="736" y="725"/>
                </a:lnTo>
                <a:lnTo>
                  <a:pt x="735" y="724"/>
                </a:lnTo>
                <a:lnTo>
                  <a:pt x="728" y="718"/>
                </a:lnTo>
                <a:lnTo>
                  <a:pt x="721" y="711"/>
                </a:lnTo>
                <a:lnTo>
                  <a:pt x="720" y="711"/>
                </a:lnTo>
                <a:lnTo>
                  <a:pt x="718" y="710"/>
                </a:lnTo>
                <a:lnTo>
                  <a:pt x="711" y="707"/>
                </a:lnTo>
                <a:lnTo>
                  <a:pt x="711" y="708"/>
                </a:lnTo>
                <a:lnTo>
                  <a:pt x="713" y="711"/>
                </a:lnTo>
                <a:lnTo>
                  <a:pt x="715" y="713"/>
                </a:lnTo>
                <a:lnTo>
                  <a:pt x="717" y="715"/>
                </a:lnTo>
                <a:lnTo>
                  <a:pt x="727" y="725"/>
                </a:lnTo>
                <a:lnTo>
                  <a:pt x="721" y="743"/>
                </a:lnTo>
                <a:lnTo>
                  <a:pt x="721" y="745"/>
                </a:lnTo>
                <a:lnTo>
                  <a:pt x="733" y="749"/>
                </a:lnTo>
                <a:lnTo>
                  <a:pt x="740" y="749"/>
                </a:lnTo>
                <a:lnTo>
                  <a:pt x="760" y="754"/>
                </a:lnTo>
                <a:lnTo>
                  <a:pt x="768" y="759"/>
                </a:lnTo>
                <a:lnTo>
                  <a:pt x="796" y="767"/>
                </a:lnTo>
                <a:lnTo>
                  <a:pt x="801" y="770"/>
                </a:lnTo>
                <a:lnTo>
                  <a:pt x="811" y="773"/>
                </a:lnTo>
                <a:lnTo>
                  <a:pt x="820" y="776"/>
                </a:lnTo>
                <a:lnTo>
                  <a:pt x="840" y="783"/>
                </a:lnTo>
                <a:lnTo>
                  <a:pt x="844" y="784"/>
                </a:lnTo>
                <a:lnTo>
                  <a:pt x="849" y="785"/>
                </a:lnTo>
                <a:lnTo>
                  <a:pt x="857" y="786"/>
                </a:lnTo>
                <a:lnTo>
                  <a:pt x="864" y="788"/>
                </a:lnTo>
                <a:lnTo>
                  <a:pt x="870" y="788"/>
                </a:lnTo>
                <a:close/>
                <a:moveTo>
                  <a:pt x="955" y="797"/>
                </a:moveTo>
                <a:lnTo>
                  <a:pt x="938" y="796"/>
                </a:lnTo>
                <a:lnTo>
                  <a:pt x="938" y="797"/>
                </a:lnTo>
                <a:lnTo>
                  <a:pt x="936" y="797"/>
                </a:lnTo>
                <a:lnTo>
                  <a:pt x="936" y="796"/>
                </a:lnTo>
                <a:lnTo>
                  <a:pt x="901" y="796"/>
                </a:lnTo>
                <a:lnTo>
                  <a:pt x="898" y="796"/>
                </a:lnTo>
                <a:lnTo>
                  <a:pt x="899" y="797"/>
                </a:lnTo>
                <a:lnTo>
                  <a:pt x="902" y="807"/>
                </a:lnTo>
                <a:lnTo>
                  <a:pt x="935" y="817"/>
                </a:lnTo>
                <a:lnTo>
                  <a:pt x="889" y="997"/>
                </a:lnTo>
                <a:lnTo>
                  <a:pt x="897" y="996"/>
                </a:lnTo>
                <a:lnTo>
                  <a:pt x="943" y="983"/>
                </a:lnTo>
                <a:lnTo>
                  <a:pt x="937" y="924"/>
                </a:lnTo>
                <a:lnTo>
                  <a:pt x="937" y="920"/>
                </a:lnTo>
                <a:lnTo>
                  <a:pt x="935" y="883"/>
                </a:lnTo>
                <a:lnTo>
                  <a:pt x="932" y="864"/>
                </a:lnTo>
                <a:lnTo>
                  <a:pt x="932" y="861"/>
                </a:lnTo>
                <a:lnTo>
                  <a:pt x="932" y="853"/>
                </a:lnTo>
                <a:lnTo>
                  <a:pt x="970" y="850"/>
                </a:lnTo>
                <a:lnTo>
                  <a:pt x="970" y="848"/>
                </a:lnTo>
                <a:lnTo>
                  <a:pt x="968" y="828"/>
                </a:lnTo>
                <a:lnTo>
                  <a:pt x="968" y="822"/>
                </a:lnTo>
                <a:lnTo>
                  <a:pt x="967" y="811"/>
                </a:lnTo>
                <a:lnTo>
                  <a:pt x="968" y="811"/>
                </a:lnTo>
                <a:lnTo>
                  <a:pt x="979" y="812"/>
                </a:lnTo>
                <a:lnTo>
                  <a:pt x="1000" y="817"/>
                </a:lnTo>
                <a:lnTo>
                  <a:pt x="1001" y="818"/>
                </a:lnTo>
                <a:lnTo>
                  <a:pt x="1027" y="824"/>
                </a:lnTo>
                <a:lnTo>
                  <a:pt x="1046" y="829"/>
                </a:lnTo>
                <a:lnTo>
                  <a:pt x="1048" y="817"/>
                </a:lnTo>
                <a:lnTo>
                  <a:pt x="1033" y="812"/>
                </a:lnTo>
                <a:lnTo>
                  <a:pt x="1007" y="805"/>
                </a:lnTo>
                <a:lnTo>
                  <a:pt x="986" y="799"/>
                </a:lnTo>
                <a:lnTo>
                  <a:pt x="973" y="797"/>
                </a:lnTo>
                <a:lnTo>
                  <a:pt x="955" y="797"/>
                </a:lnTo>
                <a:close/>
                <a:moveTo>
                  <a:pt x="1637" y="1960"/>
                </a:moveTo>
                <a:lnTo>
                  <a:pt x="1631" y="1975"/>
                </a:lnTo>
                <a:lnTo>
                  <a:pt x="1671" y="1987"/>
                </a:lnTo>
                <a:lnTo>
                  <a:pt x="1670" y="1992"/>
                </a:lnTo>
                <a:lnTo>
                  <a:pt x="1671" y="1992"/>
                </a:lnTo>
                <a:lnTo>
                  <a:pt x="1666" y="2013"/>
                </a:lnTo>
                <a:lnTo>
                  <a:pt x="1658" y="2034"/>
                </a:lnTo>
                <a:lnTo>
                  <a:pt x="1675" y="2040"/>
                </a:lnTo>
                <a:lnTo>
                  <a:pt x="1693" y="2045"/>
                </a:lnTo>
                <a:lnTo>
                  <a:pt x="1697" y="2046"/>
                </a:lnTo>
                <a:lnTo>
                  <a:pt x="1700" y="2044"/>
                </a:lnTo>
                <a:lnTo>
                  <a:pt x="1701" y="2038"/>
                </a:lnTo>
                <a:lnTo>
                  <a:pt x="1705" y="2025"/>
                </a:lnTo>
                <a:lnTo>
                  <a:pt x="1707" y="2014"/>
                </a:lnTo>
                <a:lnTo>
                  <a:pt x="1710" y="2004"/>
                </a:lnTo>
                <a:lnTo>
                  <a:pt x="1713" y="1992"/>
                </a:lnTo>
                <a:lnTo>
                  <a:pt x="1716" y="1982"/>
                </a:lnTo>
                <a:lnTo>
                  <a:pt x="1726" y="1944"/>
                </a:lnTo>
                <a:lnTo>
                  <a:pt x="1695" y="1935"/>
                </a:lnTo>
                <a:lnTo>
                  <a:pt x="1688" y="1934"/>
                </a:lnTo>
                <a:lnTo>
                  <a:pt x="1674" y="1929"/>
                </a:lnTo>
                <a:lnTo>
                  <a:pt x="1666" y="1927"/>
                </a:lnTo>
                <a:lnTo>
                  <a:pt x="1660" y="1926"/>
                </a:lnTo>
                <a:lnTo>
                  <a:pt x="1645" y="1921"/>
                </a:lnTo>
                <a:lnTo>
                  <a:pt x="1638" y="1918"/>
                </a:lnTo>
                <a:lnTo>
                  <a:pt x="1628" y="1916"/>
                </a:lnTo>
                <a:lnTo>
                  <a:pt x="1616" y="1911"/>
                </a:lnTo>
                <a:lnTo>
                  <a:pt x="1612" y="1923"/>
                </a:lnTo>
                <a:lnTo>
                  <a:pt x="1610" y="1934"/>
                </a:lnTo>
                <a:lnTo>
                  <a:pt x="1605" y="1947"/>
                </a:lnTo>
                <a:lnTo>
                  <a:pt x="1637" y="1956"/>
                </a:lnTo>
                <a:lnTo>
                  <a:pt x="1637" y="1960"/>
                </a:lnTo>
                <a:close/>
                <a:moveTo>
                  <a:pt x="2085" y="1251"/>
                </a:moveTo>
                <a:lnTo>
                  <a:pt x="2091" y="1248"/>
                </a:lnTo>
                <a:lnTo>
                  <a:pt x="2105" y="1245"/>
                </a:lnTo>
                <a:lnTo>
                  <a:pt x="2124" y="1244"/>
                </a:lnTo>
                <a:lnTo>
                  <a:pt x="2120" y="1223"/>
                </a:lnTo>
                <a:lnTo>
                  <a:pt x="2116" y="1223"/>
                </a:lnTo>
                <a:lnTo>
                  <a:pt x="2116" y="1223"/>
                </a:lnTo>
                <a:lnTo>
                  <a:pt x="2101" y="1197"/>
                </a:lnTo>
                <a:lnTo>
                  <a:pt x="2096" y="1187"/>
                </a:lnTo>
                <a:lnTo>
                  <a:pt x="2087" y="1173"/>
                </a:lnTo>
                <a:lnTo>
                  <a:pt x="2077" y="1160"/>
                </a:lnTo>
                <a:lnTo>
                  <a:pt x="2068" y="1160"/>
                </a:lnTo>
                <a:lnTo>
                  <a:pt x="2057" y="1161"/>
                </a:lnTo>
                <a:lnTo>
                  <a:pt x="2055" y="1161"/>
                </a:lnTo>
                <a:lnTo>
                  <a:pt x="2053" y="1163"/>
                </a:lnTo>
                <a:lnTo>
                  <a:pt x="2052" y="1164"/>
                </a:lnTo>
                <a:lnTo>
                  <a:pt x="2032" y="1191"/>
                </a:lnTo>
                <a:lnTo>
                  <a:pt x="2011" y="1217"/>
                </a:lnTo>
                <a:lnTo>
                  <a:pt x="2014" y="1218"/>
                </a:lnTo>
                <a:lnTo>
                  <a:pt x="2014" y="1223"/>
                </a:lnTo>
                <a:lnTo>
                  <a:pt x="2011" y="1222"/>
                </a:lnTo>
                <a:lnTo>
                  <a:pt x="2007" y="1223"/>
                </a:lnTo>
                <a:lnTo>
                  <a:pt x="2007" y="1232"/>
                </a:lnTo>
                <a:lnTo>
                  <a:pt x="2016" y="1238"/>
                </a:lnTo>
                <a:lnTo>
                  <a:pt x="2012" y="1247"/>
                </a:lnTo>
                <a:lnTo>
                  <a:pt x="2023" y="1252"/>
                </a:lnTo>
                <a:lnTo>
                  <a:pt x="2034" y="1260"/>
                </a:lnTo>
                <a:lnTo>
                  <a:pt x="2046" y="1269"/>
                </a:lnTo>
                <a:lnTo>
                  <a:pt x="2059" y="1279"/>
                </a:lnTo>
                <a:lnTo>
                  <a:pt x="2072" y="1264"/>
                </a:lnTo>
                <a:lnTo>
                  <a:pt x="2085" y="1251"/>
                </a:lnTo>
                <a:close/>
                <a:moveTo>
                  <a:pt x="1256" y="1934"/>
                </a:moveTo>
                <a:lnTo>
                  <a:pt x="1258" y="1930"/>
                </a:lnTo>
                <a:lnTo>
                  <a:pt x="1266" y="1904"/>
                </a:lnTo>
                <a:lnTo>
                  <a:pt x="1272" y="1885"/>
                </a:lnTo>
                <a:lnTo>
                  <a:pt x="1275" y="1871"/>
                </a:lnTo>
                <a:lnTo>
                  <a:pt x="1262" y="1884"/>
                </a:lnTo>
                <a:lnTo>
                  <a:pt x="1251" y="1888"/>
                </a:lnTo>
                <a:lnTo>
                  <a:pt x="1242" y="1890"/>
                </a:lnTo>
                <a:lnTo>
                  <a:pt x="1235" y="1903"/>
                </a:lnTo>
                <a:lnTo>
                  <a:pt x="1152" y="1877"/>
                </a:lnTo>
                <a:lnTo>
                  <a:pt x="1150" y="1920"/>
                </a:lnTo>
                <a:lnTo>
                  <a:pt x="1150" y="1930"/>
                </a:lnTo>
                <a:lnTo>
                  <a:pt x="1152" y="1937"/>
                </a:lnTo>
                <a:lnTo>
                  <a:pt x="1158" y="1948"/>
                </a:lnTo>
                <a:lnTo>
                  <a:pt x="1162" y="1954"/>
                </a:lnTo>
                <a:lnTo>
                  <a:pt x="1163" y="1958"/>
                </a:lnTo>
                <a:lnTo>
                  <a:pt x="1163" y="1963"/>
                </a:lnTo>
                <a:lnTo>
                  <a:pt x="1163" y="1966"/>
                </a:lnTo>
                <a:lnTo>
                  <a:pt x="1165" y="1966"/>
                </a:lnTo>
                <a:lnTo>
                  <a:pt x="1177" y="1968"/>
                </a:lnTo>
                <a:lnTo>
                  <a:pt x="1188" y="1971"/>
                </a:lnTo>
                <a:lnTo>
                  <a:pt x="1212" y="1974"/>
                </a:lnTo>
                <a:lnTo>
                  <a:pt x="1232" y="1976"/>
                </a:lnTo>
                <a:lnTo>
                  <a:pt x="1242" y="1980"/>
                </a:lnTo>
                <a:lnTo>
                  <a:pt x="1248" y="1960"/>
                </a:lnTo>
                <a:lnTo>
                  <a:pt x="1256" y="1934"/>
                </a:lnTo>
                <a:close/>
                <a:moveTo>
                  <a:pt x="1540" y="2172"/>
                </a:moveTo>
                <a:lnTo>
                  <a:pt x="1530" y="2217"/>
                </a:lnTo>
                <a:lnTo>
                  <a:pt x="1476" y="2202"/>
                </a:lnTo>
                <a:lnTo>
                  <a:pt x="1470" y="2230"/>
                </a:lnTo>
                <a:lnTo>
                  <a:pt x="1478" y="2232"/>
                </a:lnTo>
                <a:lnTo>
                  <a:pt x="1485" y="2234"/>
                </a:lnTo>
                <a:lnTo>
                  <a:pt x="1491" y="2237"/>
                </a:lnTo>
                <a:lnTo>
                  <a:pt x="1545" y="2250"/>
                </a:lnTo>
                <a:lnTo>
                  <a:pt x="1601" y="2264"/>
                </a:lnTo>
                <a:lnTo>
                  <a:pt x="1601" y="2265"/>
                </a:lnTo>
                <a:lnTo>
                  <a:pt x="1602" y="2265"/>
                </a:lnTo>
                <a:lnTo>
                  <a:pt x="1603" y="2265"/>
                </a:lnTo>
                <a:lnTo>
                  <a:pt x="1604" y="2265"/>
                </a:lnTo>
                <a:lnTo>
                  <a:pt x="1605" y="2265"/>
                </a:lnTo>
                <a:lnTo>
                  <a:pt x="1606" y="2265"/>
                </a:lnTo>
                <a:lnTo>
                  <a:pt x="1606" y="2266"/>
                </a:lnTo>
                <a:lnTo>
                  <a:pt x="1608" y="2266"/>
                </a:lnTo>
                <a:lnTo>
                  <a:pt x="1609" y="2266"/>
                </a:lnTo>
                <a:lnTo>
                  <a:pt x="1610" y="2266"/>
                </a:lnTo>
                <a:lnTo>
                  <a:pt x="1611" y="2266"/>
                </a:lnTo>
                <a:lnTo>
                  <a:pt x="1612" y="2266"/>
                </a:lnTo>
                <a:lnTo>
                  <a:pt x="1614" y="2266"/>
                </a:lnTo>
                <a:lnTo>
                  <a:pt x="1615" y="2266"/>
                </a:lnTo>
                <a:lnTo>
                  <a:pt x="1616" y="2266"/>
                </a:lnTo>
                <a:lnTo>
                  <a:pt x="1616" y="2265"/>
                </a:lnTo>
                <a:lnTo>
                  <a:pt x="1617" y="2265"/>
                </a:lnTo>
                <a:lnTo>
                  <a:pt x="1617" y="2265"/>
                </a:lnTo>
                <a:lnTo>
                  <a:pt x="1618" y="2265"/>
                </a:lnTo>
                <a:lnTo>
                  <a:pt x="1619" y="2265"/>
                </a:lnTo>
                <a:lnTo>
                  <a:pt x="1621" y="2265"/>
                </a:lnTo>
                <a:lnTo>
                  <a:pt x="1621" y="2264"/>
                </a:lnTo>
                <a:lnTo>
                  <a:pt x="1622" y="2264"/>
                </a:lnTo>
                <a:lnTo>
                  <a:pt x="1623" y="2264"/>
                </a:lnTo>
                <a:lnTo>
                  <a:pt x="1624" y="2264"/>
                </a:lnTo>
                <a:lnTo>
                  <a:pt x="1624" y="2263"/>
                </a:lnTo>
                <a:lnTo>
                  <a:pt x="1625" y="2263"/>
                </a:lnTo>
                <a:lnTo>
                  <a:pt x="1627" y="2263"/>
                </a:lnTo>
                <a:lnTo>
                  <a:pt x="1628" y="2263"/>
                </a:lnTo>
                <a:lnTo>
                  <a:pt x="1628" y="2262"/>
                </a:lnTo>
                <a:lnTo>
                  <a:pt x="1629" y="2262"/>
                </a:lnTo>
                <a:lnTo>
                  <a:pt x="1630" y="2262"/>
                </a:lnTo>
                <a:lnTo>
                  <a:pt x="1630" y="2260"/>
                </a:lnTo>
                <a:lnTo>
                  <a:pt x="1631" y="2260"/>
                </a:lnTo>
                <a:lnTo>
                  <a:pt x="1632" y="2259"/>
                </a:lnTo>
                <a:lnTo>
                  <a:pt x="1634" y="2259"/>
                </a:lnTo>
                <a:lnTo>
                  <a:pt x="1634" y="2258"/>
                </a:lnTo>
                <a:lnTo>
                  <a:pt x="1635" y="2258"/>
                </a:lnTo>
                <a:lnTo>
                  <a:pt x="1636" y="2257"/>
                </a:lnTo>
                <a:lnTo>
                  <a:pt x="1644" y="2249"/>
                </a:lnTo>
                <a:lnTo>
                  <a:pt x="1647" y="2244"/>
                </a:lnTo>
                <a:lnTo>
                  <a:pt x="1649" y="2239"/>
                </a:lnTo>
                <a:lnTo>
                  <a:pt x="1651" y="2233"/>
                </a:lnTo>
                <a:lnTo>
                  <a:pt x="1654" y="2225"/>
                </a:lnTo>
                <a:lnTo>
                  <a:pt x="1655" y="2218"/>
                </a:lnTo>
                <a:lnTo>
                  <a:pt x="1655" y="2214"/>
                </a:lnTo>
                <a:lnTo>
                  <a:pt x="1650" y="2211"/>
                </a:lnTo>
                <a:lnTo>
                  <a:pt x="1601" y="2192"/>
                </a:lnTo>
                <a:lnTo>
                  <a:pt x="1550" y="2174"/>
                </a:lnTo>
                <a:lnTo>
                  <a:pt x="1540" y="2172"/>
                </a:lnTo>
                <a:close/>
                <a:moveTo>
                  <a:pt x="1144" y="1933"/>
                </a:moveTo>
                <a:lnTo>
                  <a:pt x="1148" y="1898"/>
                </a:lnTo>
                <a:lnTo>
                  <a:pt x="1150" y="1870"/>
                </a:lnTo>
                <a:lnTo>
                  <a:pt x="1154" y="1830"/>
                </a:lnTo>
                <a:lnTo>
                  <a:pt x="1156" y="1791"/>
                </a:lnTo>
                <a:lnTo>
                  <a:pt x="1156" y="1773"/>
                </a:lnTo>
                <a:lnTo>
                  <a:pt x="1150" y="1774"/>
                </a:lnTo>
                <a:lnTo>
                  <a:pt x="1144" y="1777"/>
                </a:lnTo>
                <a:lnTo>
                  <a:pt x="1136" y="1779"/>
                </a:lnTo>
                <a:lnTo>
                  <a:pt x="1135" y="1780"/>
                </a:lnTo>
                <a:lnTo>
                  <a:pt x="1132" y="1780"/>
                </a:lnTo>
                <a:lnTo>
                  <a:pt x="1125" y="1781"/>
                </a:lnTo>
                <a:lnTo>
                  <a:pt x="1124" y="1787"/>
                </a:lnTo>
                <a:lnTo>
                  <a:pt x="1122" y="1795"/>
                </a:lnTo>
                <a:lnTo>
                  <a:pt x="1119" y="1805"/>
                </a:lnTo>
                <a:lnTo>
                  <a:pt x="1116" y="1814"/>
                </a:lnTo>
                <a:lnTo>
                  <a:pt x="1110" y="1836"/>
                </a:lnTo>
                <a:lnTo>
                  <a:pt x="1102" y="1869"/>
                </a:lnTo>
                <a:lnTo>
                  <a:pt x="1100" y="1872"/>
                </a:lnTo>
                <a:lnTo>
                  <a:pt x="1089" y="1909"/>
                </a:lnTo>
                <a:lnTo>
                  <a:pt x="1039" y="1895"/>
                </a:lnTo>
                <a:lnTo>
                  <a:pt x="1009" y="1885"/>
                </a:lnTo>
                <a:lnTo>
                  <a:pt x="996" y="1928"/>
                </a:lnTo>
                <a:lnTo>
                  <a:pt x="999" y="1928"/>
                </a:lnTo>
                <a:lnTo>
                  <a:pt x="1007" y="1929"/>
                </a:lnTo>
                <a:lnTo>
                  <a:pt x="1031" y="1934"/>
                </a:lnTo>
                <a:lnTo>
                  <a:pt x="1061" y="1941"/>
                </a:lnTo>
                <a:lnTo>
                  <a:pt x="1072" y="1943"/>
                </a:lnTo>
                <a:lnTo>
                  <a:pt x="1078" y="1944"/>
                </a:lnTo>
                <a:lnTo>
                  <a:pt x="1102" y="1950"/>
                </a:lnTo>
                <a:lnTo>
                  <a:pt x="1143" y="1961"/>
                </a:lnTo>
                <a:lnTo>
                  <a:pt x="1150" y="1962"/>
                </a:lnTo>
                <a:lnTo>
                  <a:pt x="1156" y="1963"/>
                </a:lnTo>
                <a:lnTo>
                  <a:pt x="1158" y="1965"/>
                </a:lnTo>
                <a:lnTo>
                  <a:pt x="1159" y="1965"/>
                </a:lnTo>
                <a:lnTo>
                  <a:pt x="1159" y="1961"/>
                </a:lnTo>
                <a:lnTo>
                  <a:pt x="1159" y="1960"/>
                </a:lnTo>
                <a:lnTo>
                  <a:pt x="1159" y="1956"/>
                </a:lnTo>
                <a:lnTo>
                  <a:pt x="1157" y="1953"/>
                </a:lnTo>
                <a:lnTo>
                  <a:pt x="1144" y="1933"/>
                </a:lnTo>
                <a:close/>
                <a:moveTo>
                  <a:pt x="1390" y="1898"/>
                </a:moveTo>
                <a:lnTo>
                  <a:pt x="1442" y="1913"/>
                </a:lnTo>
                <a:lnTo>
                  <a:pt x="1453" y="1916"/>
                </a:lnTo>
                <a:lnTo>
                  <a:pt x="1462" y="1918"/>
                </a:lnTo>
                <a:lnTo>
                  <a:pt x="1468" y="1901"/>
                </a:lnTo>
                <a:lnTo>
                  <a:pt x="1472" y="1902"/>
                </a:lnTo>
                <a:lnTo>
                  <a:pt x="1480" y="1900"/>
                </a:lnTo>
                <a:lnTo>
                  <a:pt x="1488" y="1901"/>
                </a:lnTo>
                <a:lnTo>
                  <a:pt x="1494" y="1883"/>
                </a:lnTo>
                <a:lnTo>
                  <a:pt x="1492" y="1882"/>
                </a:lnTo>
                <a:lnTo>
                  <a:pt x="1489" y="1881"/>
                </a:lnTo>
                <a:lnTo>
                  <a:pt x="1488" y="1879"/>
                </a:lnTo>
                <a:lnTo>
                  <a:pt x="1487" y="1879"/>
                </a:lnTo>
                <a:lnTo>
                  <a:pt x="1486" y="1878"/>
                </a:lnTo>
                <a:lnTo>
                  <a:pt x="1483" y="1878"/>
                </a:lnTo>
                <a:lnTo>
                  <a:pt x="1480" y="1878"/>
                </a:lnTo>
                <a:lnTo>
                  <a:pt x="1474" y="1877"/>
                </a:lnTo>
                <a:lnTo>
                  <a:pt x="1475" y="1872"/>
                </a:lnTo>
                <a:lnTo>
                  <a:pt x="1469" y="1872"/>
                </a:lnTo>
                <a:lnTo>
                  <a:pt x="1467" y="1872"/>
                </a:lnTo>
                <a:lnTo>
                  <a:pt x="1456" y="1871"/>
                </a:lnTo>
                <a:lnTo>
                  <a:pt x="1447" y="1871"/>
                </a:lnTo>
                <a:lnTo>
                  <a:pt x="1444" y="1870"/>
                </a:lnTo>
                <a:lnTo>
                  <a:pt x="1441" y="1870"/>
                </a:lnTo>
                <a:lnTo>
                  <a:pt x="1437" y="1870"/>
                </a:lnTo>
                <a:lnTo>
                  <a:pt x="1433" y="1870"/>
                </a:lnTo>
                <a:lnTo>
                  <a:pt x="1424" y="1869"/>
                </a:lnTo>
                <a:lnTo>
                  <a:pt x="1418" y="1868"/>
                </a:lnTo>
                <a:lnTo>
                  <a:pt x="1414" y="1868"/>
                </a:lnTo>
                <a:lnTo>
                  <a:pt x="1413" y="1868"/>
                </a:lnTo>
                <a:lnTo>
                  <a:pt x="1413" y="1866"/>
                </a:lnTo>
                <a:lnTo>
                  <a:pt x="1414" y="1851"/>
                </a:lnTo>
                <a:lnTo>
                  <a:pt x="1415" y="1843"/>
                </a:lnTo>
                <a:lnTo>
                  <a:pt x="1415" y="1840"/>
                </a:lnTo>
                <a:lnTo>
                  <a:pt x="1408" y="1840"/>
                </a:lnTo>
                <a:lnTo>
                  <a:pt x="1405" y="1869"/>
                </a:lnTo>
                <a:lnTo>
                  <a:pt x="1403" y="1868"/>
                </a:lnTo>
                <a:lnTo>
                  <a:pt x="1401" y="1868"/>
                </a:lnTo>
                <a:lnTo>
                  <a:pt x="1400" y="1869"/>
                </a:lnTo>
                <a:lnTo>
                  <a:pt x="1397" y="1869"/>
                </a:lnTo>
                <a:lnTo>
                  <a:pt x="1396" y="1870"/>
                </a:lnTo>
                <a:lnTo>
                  <a:pt x="1316" y="1868"/>
                </a:lnTo>
                <a:lnTo>
                  <a:pt x="1308" y="1868"/>
                </a:lnTo>
                <a:lnTo>
                  <a:pt x="1305" y="1884"/>
                </a:lnTo>
                <a:lnTo>
                  <a:pt x="1298" y="1908"/>
                </a:lnTo>
                <a:lnTo>
                  <a:pt x="1295" y="1916"/>
                </a:lnTo>
                <a:lnTo>
                  <a:pt x="1294" y="1920"/>
                </a:lnTo>
                <a:lnTo>
                  <a:pt x="1286" y="1946"/>
                </a:lnTo>
                <a:lnTo>
                  <a:pt x="1279" y="1967"/>
                </a:lnTo>
                <a:lnTo>
                  <a:pt x="1277" y="1975"/>
                </a:lnTo>
                <a:lnTo>
                  <a:pt x="1277" y="1981"/>
                </a:lnTo>
                <a:lnTo>
                  <a:pt x="1290" y="1980"/>
                </a:lnTo>
                <a:lnTo>
                  <a:pt x="1299" y="1979"/>
                </a:lnTo>
                <a:lnTo>
                  <a:pt x="1300" y="1979"/>
                </a:lnTo>
                <a:lnTo>
                  <a:pt x="1304" y="1979"/>
                </a:lnTo>
                <a:lnTo>
                  <a:pt x="1359" y="1976"/>
                </a:lnTo>
                <a:lnTo>
                  <a:pt x="1362" y="1976"/>
                </a:lnTo>
                <a:lnTo>
                  <a:pt x="1363" y="1976"/>
                </a:lnTo>
                <a:lnTo>
                  <a:pt x="1365" y="1976"/>
                </a:lnTo>
                <a:lnTo>
                  <a:pt x="1368" y="1978"/>
                </a:lnTo>
                <a:lnTo>
                  <a:pt x="1368" y="1972"/>
                </a:lnTo>
                <a:lnTo>
                  <a:pt x="1376" y="1944"/>
                </a:lnTo>
                <a:lnTo>
                  <a:pt x="1385" y="1917"/>
                </a:lnTo>
                <a:lnTo>
                  <a:pt x="1388" y="1909"/>
                </a:lnTo>
                <a:lnTo>
                  <a:pt x="1390" y="1898"/>
                </a:lnTo>
                <a:close/>
                <a:moveTo>
                  <a:pt x="2017" y="1432"/>
                </a:moveTo>
                <a:lnTo>
                  <a:pt x="2019" y="1438"/>
                </a:lnTo>
                <a:lnTo>
                  <a:pt x="2023" y="1444"/>
                </a:lnTo>
                <a:lnTo>
                  <a:pt x="2025" y="1450"/>
                </a:lnTo>
                <a:lnTo>
                  <a:pt x="2027" y="1454"/>
                </a:lnTo>
                <a:lnTo>
                  <a:pt x="2029" y="1456"/>
                </a:lnTo>
                <a:lnTo>
                  <a:pt x="2030" y="1459"/>
                </a:lnTo>
                <a:lnTo>
                  <a:pt x="2033" y="1465"/>
                </a:lnTo>
                <a:lnTo>
                  <a:pt x="2036" y="1470"/>
                </a:lnTo>
                <a:lnTo>
                  <a:pt x="2039" y="1476"/>
                </a:lnTo>
                <a:lnTo>
                  <a:pt x="2042" y="1483"/>
                </a:lnTo>
                <a:lnTo>
                  <a:pt x="2044" y="1489"/>
                </a:lnTo>
                <a:lnTo>
                  <a:pt x="2047" y="1497"/>
                </a:lnTo>
                <a:lnTo>
                  <a:pt x="2051" y="1503"/>
                </a:lnTo>
                <a:lnTo>
                  <a:pt x="2053" y="1508"/>
                </a:lnTo>
                <a:lnTo>
                  <a:pt x="2063" y="1526"/>
                </a:lnTo>
                <a:lnTo>
                  <a:pt x="2076" y="1520"/>
                </a:lnTo>
                <a:lnTo>
                  <a:pt x="2091" y="1515"/>
                </a:lnTo>
                <a:lnTo>
                  <a:pt x="2076" y="1508"/>
                </a:lnTo>
                <a:lnTo>
                  <a:pt x="2075" y="1508"/>
                </a:lnTo>
                <a:lnTo>
                  <a:pt x="2073" y="1508"/>
                </a:lnTo>
                <a:lnTo>
                  <a:pt x="2071" y="1500"/>
                </a:lnTo>
                <a:lnTo>
                  <a:pt x="2069" y="1495"/>
                </a:lnTo>
                <a:lnTo>
                  <a:pt x="2065" y="1497"/>
                </a:lnTo>
                <a:lnTo>
                  <a:pt x="2063" y="1491"/>
                </a:lnTo>
                <a:lnTo>
                  <a:pt x="2059" y="1483"/>
                </a:lnTo>
                <a:lnTo>
                  <a:pt x="2056" y="1475"/>
                </a:lnTo>
                <a:lnTo>
                  <a:pt x="2053" y="1470"/>
                </a:lnTo>
                <a:lnTo>
                  <a:pt x="2049" y="1462"/>
                </a:lnTo>
                <a:lnTo>
                  <a:pt x="2046" y="1459"/>
                </a:lnTo>
                <a:lnTo>
                  <a:pt x="2043" y="1451"/>
                </a:lnTo>
                <a:lnTo>
                  <a:pt x="2038" y="1442"/>
                </a:lnTo>
                <a:lnTo>
                  <a:pt x="2037" y="1438"/>
                </a:lnTo>
                <a:lnTo>
                  <a:pt x="2033" y="1432"/>
                </a:lnTo>
                <a:lnTo>
                  <a:pt x="2029" y="1424"/>
                </a:lnTo>
                <a:lnTo>
                  <a:pt x="2027" y="1422"/>
                </a:lnTo>
                <a:lnTo>
                  <a:pt x="2034" y="1412"/>
                </a:lnTo>
                <a:lnTo>
                  <a:pt x="2039" y="1406"/>
                </a:lnTo>
                <a:lnTo>
                  <a:pt x="2044" y="1399"/>
                </a:lnTo>
                <a:lnTo>
                  <a:pt x="2049" y="1393"/>
                </a:lnTo>
                <a:lnTo>
                  <a:pt x="2043" y="1385"/>
                </a:lnTo>
                <a:lnTo>
                  <a:pt x="2042" y="1380"/>
                </a:lnTo>
                <a:lnTo>
                  <a:pt x="2037" y="1374"/>
                </a:lnTo>
                <a:lnTo>
                  <a:pt x="2034" y="1370"/>
                </a:lnTo>
                <a:lnTo>
                  <a:pt x="2039" y="1366"/>
                </a:lnTo>
                <a:lnTo>
                  <a:pt x="2044" y="1361"/>
                </a:lnTo>
                <a:lnTo>
                  <a:pt x="2046" y="1359"/>
                </a:lnTo>
                <a:lnTo>
                  <a:pt x="2040" y="1353"/>
                </a:lnTo>
                <a:lnTo>
                  <a:pt x="2045" y="1339"/>
                </a:lnTo>
                <a:lnTo>
                  <a:pt x="2047" y="1335"/>
                </a:lnTo>
                <a:lnTo>
                  <a:pt x="2049" y="1332"/>
                </a:lnTo>
                <a:lnTo>
                  <a:pt x="2051" y="1327"/>
                </a:lnTo>
                <a:lnTo>
                  <a:pt x="2052" y="1323"/>
                </a:lnTo>
                <a:lnTo>
                  <a:pt x="2053" y="1320"/>
                </a:lnTo>
                <a:lnTo>
                  <a:pt x="2055" y="1315"/>
                </a:lnTo>
                <a:lnTo>
                  <a:pt x="2057" y="1312"/>
                </a:lnTo>
                <a:lnTo>
                  <a:pt x="2058" y="1308"/>
                </a:lnTo>
                <a:lnTo>
                  <a:pt x="2059" y="1306"/>
                </a:lnTo>
                <a:lnTo>
                  <a:pt x="2060" y="1302"/>
                </a:lnTo>
                <a:lnTo>
                  <a:pt x="2062" y="1299"/>
                </a:lnTo>
                <a:lnTo>
                  <a:pt x="2066" y="1288"/>
                </a:lnTo>
                <a:lnTo>
                  <a:pt x="2068" y="1287"/>
                </a:lnTo>
                <a:lnTo>
                  <a:pt x="2056" y="1280"/>
                </a:lnTo>
                <a:lnTo>
                  <a:pt x="2046" y="1273"/>
                </a:lnTo>
                <a:lnTo>
                  <a:pt x="2038" y="1267"/>
                </a:lnTo>
                <a:lnTo>
                  <a:pt x="2026" y="1260"/>
                </a:lnTo>
                <a:lnTo>
                  <a:pt x="2014" y="1251"/>
                </a:lnTo>
                <a:lnTo>
                  <a:pt x="2011" y="1260"/>
                </a:lnTo>
                <a:lnTo>
                  <a:pt x="2006" y="1257"/>
                </a:lnTo>
                <a:lnTo>
                  <a:pt x="2004" y="1287"/>
                </a:lnTo>
                <a:lnTo>
                  <a:pt x="2000" y="1318"/>
                </a:lnTo>
                <a:lnTo>
                  <a:pt x="2011" y="1334"/>
                </a:lnTo>
                <a:lnTo>
                  <a:pt x="1999" y="1333"/>
                </a:lnTo>
                <a:lnTo>
                  <a:pt x="1998" y="1344"/>
                </a:lnTo>
                <a:lnTo>
                  <a:pt x="2012" y="1345"/>
                </a:lnTo>
                <a:lnTo>
                  <a:pt x="2012" y="1362"/>
                </a:lnTo>
                <a:lnTo>
                  <a:pt x="1998" y="1362"/>
                </a:lnTo>
                <a:lnTo>
                  <a:pt x="1998" y="1359"/>
                </a:lnTo>
                <a:lnTo>
                  <a:pt x="1998" y="1357"/>
                </a:lnTo>
                <a:lnTo>
                  <a:pt x="1997" y="1353"/>
                </a:lnTo>
                <a:lnTo>
                  <a:pt x="1998" y="1348"/>
                </a:lnTo>
                <a:lnTo>
                  <a:pt x="1992" y="1348"/>
                </a:lnTo>
                <a:lnTo>
                  <a:pt x="1992" y="1353"/>
                </a:lnTo>
                <a:lnTo>
                  <a:pt x="1982" y="1355"/>
                </a:lnTo>
                <a:lnTo>
                  <a:pt x="1980" y="1352"/>
                </a:lnTo>
                <a:lnTo>
                  <a:pt x="1978" y="1347"/>
                </a:lnTo>
                <a:lnTo>
                  <a:pt x="1969" y="1332"/>
                </a:lnTo>
                <a:lnTo>
                  <a:pt x="1965" y="1321"/>
                </a:lnTo>
                <a:lnTo>
                  <a:pt x="1964" y="1319"/>
                </a:lnTo>
                <a:lnTo>
                  <a:pt x="1955" y="1301"/>
                </a:lnTo>
                <a:lnTo>
                  <a:pt x="1954" y="1296"/>
                </a:lnTo>
                <a:lnTo>
                  <a:pt x="1945" y="1279"/>
                </a:lnTo>
                <a:lnTo>
                  <a:pt x="1943" y="1279"/>
                </a:lnTo>
                <a:lnTo>
                  <a:pt x="1941" y="1273"/>
                </a:lnTo>
                <a:lnTo>
                  <a:pt x="1942" y="1273"/>
                </a:lnTo>
                <a:lnTo>
                  <a:pt x="1941" y="1271"/>
                </a:lnTo>
                <a:lnTo>
                  <a:pt x="1953" y="1267"/>
                </a:lnTo>
                <a:lnTo>
                  <a:pt x="1962" y="1262"/>
                </a:lnTo>
                <a:lnTo>
                  <a:pt x="1965" y="1262"/>
                </a:lnTo>
                <a:lnTo>
                  <a:pt x="1962" y="1258"/>
                </a:lnTo>
                <a:lnTo>
                  <a:pt x="1959" y="1251"/>
                </a:lnTo>
                <a:lnTo>
                  <a:pt x="1959" y="1255"/>
                </a:lnTo>
                <a:lnTo>
                  <a:pt x="1959" y="1257"/>
                </a:lnTo>
                <a:lnTo>
                  <a:pt x="1959" y="1260"/>
                </a:lnTo>
                <a:lnTo>
                  <a:pt x="1958" y="1260"/>
                </a:lnTo>
                <a:lnTo>
                  <a:pt x="1958" y="1263"/>
                </a:lnTo>
                <a:lnTo>
                  <a:pt x="1956" y="1263"/>
                </a:lnTo>
                <a:lnTo>
                  <a:pt x="1951" y="1263"/>
                </a:lnTo>
                <a:lnTo>
                  <a:pt x="1945" y="1264"/>
                </a:lnTo>
                <a:lnTo>
                  <a:pt x="1941" y="1265"/>
                </a:lnTo>
                <a:lnTo>
                  <a:pt x="1940" y="1264"/>
                </a:lnTo>
                <a:lnTo>
                  <a:pt x="1935" y="1251"/>
                </a:lnTo>
                <a:lnTo>
                  <a:pt x="1938" y="1251"/>
                </a:lnTo>
                <a:lnTo>
                  <a:pt x="1933" y="1236"/>
                </a:lnTo>
                <a:lnTo>
                  <a:pt x="1923" y="1236"/>
                </a:lnTo>
                <a:lnTo>
                  <a:pt x="1919" y="1237"/>
                </a:lnTo>
                <a:lnTo>
                  <a:pt x="1921" y="1242"/>
                </a:lnTo>
                <a:lnTo>
                  <a:pt x="1923" y="1247"/>
                </a:lnTo>
                <a:lnTo>
                  <a:pt x="1928" y="1255"/>
                </a:lnTo>
                <a:lnTo>
                  <a:pt x="1917" y="1258"/>
                </a:lnTo>
                <a:lnTo>
                  <a:pt x="1917" y="1262"/>
                </a:lnTo>
                <a:lnTo>
                  <a:pt x="1929" y="1258"/>
                </a:lnTo>
                <a:lnTo>
                  <a:pt x="1935" y="1270"/>
                </a:lnTo>
                <a:lnTo>
                  <a:pt x="1936" y="1274"/>
                </a:lnTo>
                <a:lnTo>
                  <a:pt x="1919" y="1279"/>
                </a:lnTo>
                <a:lnTo>
                  <a:pt x="1920" y="1281"/>
                </a:lnTo>
                <a:lnTo>
                  <a:pt x="1929" y="1280"/>
                </a:lnTo>
                <a:lnTo>
                  <a:pt x="1929" y="1282"/>
                </a:lnTo>
                <a:lnTo>
                  <a:pt x="1929" y="1286"/>
                </a:lnTo>
                <a:lnTo>
                  <a:pt x="1920" y="1289"/>
                </a:lnTo>
                <a:lnTo>
                  <a:pt x="1920" y="1292"/>
                </a:lnTo>
                <a:lnTo>
                  <a:pt x="1920" y="1296"/>
                </a:lnTo>
                <a:lnTo>
                  <a:pt x="1921" y="1300"/>
                </a:lnTo>
                <a:lnTo>
                  <a:pt x="1921" y="1305"/>
                </a:lnTo>
                <a:lnTo>
                  <a:pt x="1932" y="1302"/>
                </a:lnTo>
                <a:lnTo>
                  <a:pt x="1932" y="1299"/>
                </a:lnTo>
                <a:lnTo>
                  <a:pt x="1930" y="1295"/>
                </a:lnTo>
                <a:lnTo>
                  <a:pt x="1930" y="1289"/>
                </a:lnTo>
                <a:lnTo>
                  <a:pt x="1942" y="1286"/>
                </a:lnTo>
                <a:lnTo>
                  <a:pt x="1947" y="1299"/>
                </a:lnTo>
                <a:lnTo>
                  <a:pt x="1951" y="1303"/>
                </a:lnTo>
                <a:lnTo>
                  <a:pt x="1952" y="1306"/>
                </a:lnTo>
                <a:lnTo>
                  <a:pt x="1954" y="1309"/>
                </a:lnTo>
                <a:lnTo>
                  <a:pt x="1943" y="1314"/>
                </a:lnTo>
                <a:lnTo>
                  <a:pt x="1939" y="1314"/>
                </a:lnTo>
                <a:lnTo>
                  <a:pt x="1938" y="1315"/>
                </a:lnTo>
                <a:lnTo>
                  <a:pt x="1933" y="1316"/>
                </a:lnTo>
                <a:lnTo>
                  <a:pt x="1932" y="1307"/>
                </a:lnTo>
                <a:lnTo>
                  <a:pt x="1932" y="1312"/>
                </a:lnTo>
                <a:lnTo>
                  <a:pt x="1933" y="1316"/>
                </a:lnTo>
                <a:lnTo>
                  <a:pt x="1934" y="1320"/>
                </a:lnTo>
                <a:lnTo>
                  <a:pt x="1935" y="1320"/>
                </a:lnTo>
                <a:lnTo>
                  <a:pt x="1935" y="1325"/>
                </a:lnTo>
                <a:lnTo>
                  <a:pt x="1935" y="1327"/>
                </a:lnTo>
                <a:lnTo>
                  <a:pt x="1935" y="1331"/>
                </a:lnTo>
                <a:lnTo>
                  <a:pt x="1935" y="1334"/>
                </a:lnTo>
                <a:lnTo>
                  <a:pt x="1923" y="1335"/>
                </a:lnTo>
                <a:lnTo>
                  <a:pt x="1923" y="1338"/>
                </a:lnTo>
                <a:lnTo>
                  <a:pt x="1936" y="1336"/>
                </a:lnTo>
                <a:lnTo>
                  <a:pt x="1936" y="1341"/>
                </a:lnTo>
                <a:lnTo>
                  <a:pt x="1936" y="1346"/>
                </a:lnTo>
                <a:lnTo>
                  <a:pt x="1938" y="1351"/>
                </a:lnTo>
                <a:lnTo>
                  <a:pt x="1925" y="1352"/>
                </a:lnTo>
                <a:lnTo>
                  <a:pt x="1926" y="1355"/>
                </a:lnTo>
                <a:lnTo>
                  <a:pt x="1926" y="1360"/>
                </a:lnTo>
                <a:lnTo>
                  <a:pt x="1935" y="1359"/>
                </a:lnTo>
                <a:lnTo>
                  <a:pt x="1942" y="1358"/>
                </a:lnTo>
                <a:lnTo>
                  <a:pt x="1948" y="1357"/>
                </a:lnTo>
                <a:lnTo>
                  <a:pt x="1949" y="1361"/>
                </a:lnTo>
                <a:lnTo>
                  <a:pt x="1965" y="1396"/>
                </a:lnTo>
                <a:lnTo>
                  <a:pt x="1987" y="1410"/>
                </a:lnTo>
                <a:lnTo>
                  <a:pt x="1992" y="1415"/>
                </a:lnTo>
                <a:lnTo>
                  <a:pt x="1993" y="1412"/>
                </a:lnTo>
                <a:lnTo>
                  <a:pt x="1988" y="1409"/>
                </a:lnTo>
                <a:lnTo>
                  <a:pt x="1999" y="1403"/>
                </a:lnTo>
                <a:lnTo>
                  <a:pt x="1993" y="1392"/>
                </a:lnTo>
                <a:lnTo>
                  <a:pt x="1990" y="1385"/>
                </a:lnTo>
                <a:lnTo>
                  <a:pt x="1987" y="1381"/>
                </a:lnTo>
                <a:lnTo>
                  <a:pt x="1986" y="1379"/>
                </a:lnTo>
                <a:lnTo>
                  <a:pt x="1986" y="1377"/>
                </a:lnTo>
                <a:lnTo>
                  <a:pt x="1986" y="1376"/>
                </a:lnTo>
                <a:lnTo>
                  <a:pt x="1986" y="1374"/>
                </a:lnTo>
                <a:lnTo>
                  <a:pt x="1986" y="1373"/>
                </a:lnTo>
                <a:lnTo>
                  <a:pt x="1987" y="1372"/>
                </a:lnTo>
                <a:lnTo>
                  <a:pt x="1990" y="1374"/>
                </a:lnTo>
                <a:lnTo>
                  <a:pt x="1987" y="1376"/>
                </a:lnTo>
                <a:lnTo>
                  <a:pt x="1988" y="1378"/>
                </a:lnTo>
                <a:lnTo>
                  <a:pt x="1990" y="1380"/>
                </a:lnTo>
                <a:lnTo>
                  <a:pt x="1992" y="1383"/>
                </a:lnTo>
                <a:lnTo>
                  <a:pt x="1993" y="1385"/>
                </a:lnTo>
                <a:lnTo>
                  <a:pt x="1994" y="1387"/>
                </a:lnTo>
                <a:lnTo>
                  <a:pt x="1995" y="1389"/>
                </a:lnTo>
                <a:lnTo>
                  <a:pt x="1998" y="1393"/>
                </a:lnTo>
                <a:lnTo>
                  <a:pt x="2000" y="1397"/>
                </a:lnTo>
                <a:lnTo>
                  <a:pt x="2003" y="1402"/>
                </a:lnTo>
                <a:lnTo>
                  <a:pt x="2004" y="1405"/>
                </a:lnTo>
                <a:lnTo>
                  <a:pt x="2010" y="1418"/>
                </a:lnTo>
                <a:lnTo>
                  <a:pt x="2013" y="1423"/>
                </a:lnTo>
                <a:lnTo>
                  <a:pt x="2014" y="1428"/>
                </a:lnTo>
                <a:lnTo>
                  <a:pt x="2014" y="1429"/>
                </a:lnTo>
                <a:lnTo>
                  <a:pt x="2017" y="1432"/>
                </a:lnTo>
                <a:close/>
                <a:moveTo>
                  <a:pt x="1113" y="1554"/>
                </a:moveTo>
                <a:lnTo>
                  <a:pt x="1093" y="1509"/>
                </a:lnTo>
                <a:lnTo>
                  <a:pt x="1085" y="1488"/>
                </a:lnTo>
                <a:lnTo>
                  <a:pt x="1076" y="1465"/>
                </a:lnTo>
                <a:lnTo>
                  <a:pt x="1072" y="1461"/>
                </a:lnTo>
                <a:lnTo>
                  <a:pt x="1070" y="1461"/>
                </a:lnTo>
                <a:lnTo>
                  <a:pt x="1055" y="1458"/>
                </a:lnTo>
                <a:lnTo>
                  <a:pt x="1053" y="1464"/>
                </a:lnTo>
                <a:lnTo>
                  <a:pt x="1054" y="1469"/>
                </a:lnTo>
                <a:lnTo>
                  <a:pt x="1050" y="1483"/>
                </a:lnTo>
                <a:lnTo>
                  <a:pt x="1021" y="1551"/>
                </a:lnTo>
                <a:lnTo>
                  <a:pt x="1019" y="1561"/>
                </a:lnTo>
                <a:lnTo>
                  <a:pt x="1015" y="1571"/>
                </a:lnTo>
                <a:lnTo>
                  <a:pt x="1008" y="1592"/>
                </a:lnTo>
                <a:lnTo>
                  <a:pt x="1048" y="1603"/>
                </a:lnTo>
                <a:lnTo>
                  <a:pt x="1094" y="1617"/>
                </a:lnTo>
                <a:lnTo>
                  <a:pt x="1096" y="1617"/>
                </a:lnTo>
                <a:lnTo>
                  <a:pt x="1110" y="1611"/>
                </a:lnTo>
                <a:lnTo>
                  <a:pt x="1115" y="1610"/>
                </a:lnTo>
                <a:lnTo>
                  <a:pt x="1122" y="1609"/>
                </a:lnTo>
                <a:lnTo>
                  <a:pt x="1132" y="1609"/>
                </a:lnTo>
                <a:lnTo>
                  <a:pt x="1135" y="1609"/>
                </a:lnTo>
                <a:lnTo>
                  <a:pt x="1136" y="1610"/>
                </a:lnTo>
                <a:lnTo>
                  <a:pt x="1135" y="1611"/>
                </a:lnTo>
                <a:lnTo>
                  <a:pt x="1163" y="1637"/>
                </a:lnTo>
                <a:lnTo>
                  <a:pt x="1169" y="1639"/>
                </a:lnTo>
                <a:lnTo>
                  <a:pt x="1178" y="1648"/>
                </a:lnTo>
                <a:lnTo>
                  <a:pt x="1222" y="1685"/>
                </a:lnTo>
                <a:lnTo>
                  <a:pt x="1242" y="1706"/>
                </a:lnTo>
                <a:lnTo>
                  <a:pt x="1268" y="1730"/>
                </a:lnTo>
                <a:lnTo>
                  <a:pt x="1298" y="1720"/>
                </a:lnTo>
                <a:lnTo>
                  <a:pt x="1291" y="1717"/>
                </a:lnTo>
                <a:lnTo>
                  <a:pt x="1288" y="1716"/>
                </a:lnTo>
                <a:lnTo>
                  <a:pt x="1278" y="1708"/>
                </a:lnTo>
                <a:lnTo>
                  <a:pt x="1274" y="1706"/>
                </a:lnTo>
                <a:lnTo>
                  <a:pt x="1271" y="1702"/>
                </a:lnTo>
                <a:lnTo>
                  <a:pt x="1265" y="1697"/>
                </a:lnTo>
                <a:lnTo>
                  <a:pt x="1259" y="1693"/>
                </a:lnTo>
                <a:lnTo>
                  <a:pt x="1247" y="1682"/>
                </a:lnTo>
                <a:lnTo>
                  <a:pt x="1230" y="1668"/>
                </a:lnTo>
                <a:lnTo>
                  <a:pt x="1226" y="1664"/>
                </a:lnTo>
                <a:lnTo>
                  <a:pt x="1206" y="1645"/>
                </a:lnTo>
                <a:lnTo>
                  <a:pt x="1194" y="1635"/>
                </a:lnTo>
                <a:lnTo>
                  <a:pt x="1173" y="1617"/>
                </a:lnTo>
                <a:lnTo>
                  <a:pt x="1173" y="1618"/>
                </a:lnTo>
                <a:lnTo>
                  <a:pt x="1167" y="1612"/>
                </a:lnTo>
                <a:lnTo>
                  <a:pt x="1159" y="1605"/>
                </a:lnTo>
                <a:lnTo>
                  <a:pt x="1143" y="1592"/>
                </a:lnTo>
                <a:lnTo>
                  <a:pt x="1145" y="1591"/>
                </a:lnTo>
                <a:lnTo>
                  <a:pt x="1144" y="1590"/>
                </a:lnTo>
                <a:lnTo>
                  <a:pt x="1143" y="1588"/>
                </a:lnTo>
                <a:lnTo>
                  <a:pt x="1142" y="1591"/>
                </a:lnTo>
                <a:lnTo>
                  <a:pt x="1124" y="1574"/>
                </a:lnTo>
                <a:lnTo>
                  <a:pt x="1113" y="1554"/>
                </a:lnTo>
                <a:close/>
                <a:moveTo>
                  <a:pt x="2407" y="286"/>
                </a:moveTo>
                <a:lnTo>
                  <a:pt x="2419" y="255"/>
                </a:lnTo>
                <a:lnTo>
                  <a:pt x="2427" y="238"/>
                </a:lnTo>
                <a:lnTo>
                  <a:pt x="2434" y="233"/>
                </a:lnTo>
                <a:lnTo>
                  <a:pt x="2438" y="228"/>
                </a:lnTo>
                <a:lnTo>
                  <a:pt x="2440" y="221"/>
                </a:lnTo>
                <a:lnTo>
                  <a:pt x="2439" y="214"/>
                </a:lnTo>
                <a:lnTo>
                  <a:pt x="2431" y="217"/>
                </a:lnTo>
                <a:lnTo>
                  <a:pt x="2420" y="225"/>
                </a:lnTo>
                <a:lnTo>
                  <a:pt x="2419" y="235"/>
                </a:lnTo>
                <a:lnTo>
                  <a:pt x="2413" y="239"/>
                </a:lnTo>
                <a:lnTo>
                  <a:pt x="2397" y="254"/>
                </a:lnTo>
                <a:lnTo>
                  <a:pt x="2377" y="273"/>
                </a:lnTo>
                <a:lnTo>
                  <a:pt x="2355" y="296"/>
                </a:lnTo>
                <a:lnTo>
                  <a:pt x="2330" y="312"/>
                </a:lnTo>
                <a:lnTo>
                  <a:pt x="2304" y="330"/>
                </a:lnTo>
                <a:lnTo>
                  <a:pt x="2275" y="350"/>
                </a:lnTo>
                <a:lnTo>
                  <a:pt x="2254" y="365"/>
                </a:lnTo>
                <a:lnTo>
                  <a:pt x="2234" y="381"/>
                </a:lnTo>
                <a:lnTo>
                  <a:pt x="2214" y="400"/>
                </a:lnTo>
                <a:lnTo>
                  <a:pt x="2194" y="417"/>
                </a:lnTo>
                <a:lnTo>
                  <a:pt x="2176" y="428"/>
                </a:lnTo>
                <a:lnTo>
                  <a:pt x="2156" y="446"/>
                </a:lnTo>
                <a:lnTo>
                  <a:pt x="2137" y="459"/>
                </a:lnTo>
                <a:lnTo>
                  <a:pt x="2128" y="467"/>
                </a:lnTo>
                <a:lnTo>
                  <a:pt x="2101" y="482"/>
                </a:lnTo>
                <a:lnTo>
                  <a:pt x="2079" y="494"/>
                </a:lnTo>
                <a:lnTo>
                  <a:pt x="2057" y="504"/>
                </a:lnTo>
                <a:lnTo>
                  <a:pt x="2033" y="512"/>
                </a:lnTo>
                <a:lnTo>
                  <a:pt x="2013" y="524"/>
                </a:lnTo>
                <a:lnTo>
                  <a:pt x="1995" y="527"/>
                </a:lnTo>
                <a:lnTo>
                  <a:pt x="1979" y="532"/>
                </a:lnTo>
                <a:lnTo>
                  <a:pt x="2004" y="568"/>
                </a:lnTo>
                <a:lnTo>
                  <a:pt x="2008" y="566"/>
                </a:lnTo>
                <a:lnTo>
                  <a:pt x="2034" y="557"/>
                </a:lnTo>
                <a:lnTo>
                  <a:pt x="2068" y="540"/>
                </a:lnTo>
                <a:lnTo>
                  <a:pt x="2100" y="524"/>
                </a:lnTo>
                <a:lnTo>
                  <a:pt x="2129" y="506"/>
                </a:lnTo>
                <a:lnTo>
                  <a:pt x="2146" y="498"/>
                </a:lnTo>
                <a:lnTo>
                  <a:pt x="2157" y="488"/>
                </a:lnTo>
                <a:lnTo>
                  <a:pt x="2165" y="482"/>
                </a:lnTo>
                <a:lnTo>
                  <a:pt x="2174" y="479"/>
                </a:lnTo>
                <a:lnTo>
                  <a:pt x="2196" y="463"/>
                </a:lnTo>
                <a:lnTo>
                  <a:pt x="2214" y="449"/>
                </a:lnTo>
                <a:lnTo>
                  <a:pt x="2237" y="433"/>
                </a:lnTo>
                <a:lnTo>
                  <a:pt x="2254" y="422"/>
                </a:lnTo>
                <a:lnTo>
                  <a:pt x="2278" y="402"/>
                </a:lnTo>
                <a:lnTo>
                  <a:pt x="2292" y="393"/>
                </a:lnTo>
                <a:lnTo>
                  <a:pt x="2316" y="371"/>
                </a:lnTo>
                <a:lnTo>
                  <a:pt x="2335" y="353"/>
                </a:lnTo>
                <a:lnTo>
                  <a:pt x="2357" y="335"/>
                </a:lnTo>
                <a:lnTo>
                  <a:pt x="2377" y="317"/>
                </a:lnTo>
                <a:lnTo>
                  <a:pt x="2394" y="303"/>
                </a:lnTo>
                <a:lnTo>
                  <a:pt x="2407" y="286"/>
                </a:lnTo>
                <a:close/>
                <a:moveTo>
                  <a:pt x="1353" y="2025"/>
                </a:moveTo>
                <a:lnTo>
                  <a:pt x="1358" y="2010"/>
                </a:lnTo>
                <a:lnTo>
                  <a:pt x="1363" y="1994"/>
                </a:lnTo>
                <a:lnTo>
                  <a:pt x="1366" y="1982"/>
                </a:lnTo>
                <a:lnTo>
                  <a:pt x="1364" y="1982"/>
                </a:lnTo>
                <a:lnTo>
                  <a:pt x="1363" y="1982"/>
                </a:lnTo>
                <a:lnTo>
                  <a:pt x="1362" y="1982"/>
                </a:lnTo>
                <a:lnTo>
                  <a:pt x="1362" y="1984"/>
                </a:lnTo>
                <a:lnTo>
                  <a:pt x="1359" y="1986"/>
                </a:lnTo>
                <a:lnTo>
                  <a:pt x="1272" y="1991"/>
                </a:lnTo>
                <a:lnTo>
                  <a:pt x="1272" y="1995"/>
                </a:lnTo>
                <a:lnTo>
                  <a:pt x="1271" y="2007"/>
                </a:lnTo>
                <a:lnTo>
                  <a:pt x="1268" y="2017"/>
                </a:lnTo>
                <a:lnTo>
                  <a:pt x="1241" y="2115"/>
                </a:lnTo>
                <a:lnTo>
                  <a:pt x="1239" y="2124"/>
                </a:lnTo>
                <a:lnTo>
                  <a:pt x="1238" y="2130"/>
                </a:lnTo>
                <a:lnTo>
                  <a:pt x="1280" y="2142"/>
                </a:lnTo>
                <a:lnTo>
                  <a:pt x="1272" y="2179"/>
                </a:lnTo>
                <a:lnTo>
                  <a:pt x="1330" y="2195"/>
                </a:lnTo>
                <a:lnTo>
                  <a:pt x="1385" y="2213"/>
                </a:lnTo>
                <a:lnTo>
                  <a:pt x="1394" y="2214"/>
                </a:lnTo>
                <a:lnTo>
                  <a:pt x="1436" y="2220"/>
                </a:lnTo>
                <a:lnTo>
                  <a:pt x="1444" y="2221"/>
                </a:lnTo>
                <a:lnTo>
                  <a:pt x="1454" y="2225"/>
                </a:lnTo>
                <a:lnTo>
                  <a:pt x="1457" y="2224"/>
                </a:lnTo>
                <a:lnTo>
                  <a:pt x="1465" y="2199"/>
                </a:lnTo>
                <a:lnTo>
                  <a:pt x="1462" y="2198"/>
                </a:lnTo>
                <a:lnTo>
                  <a:pt x="1403" y="2181"/>
                </a:lnTo>
                <a:lnTo>
                  <a:pt x="1363" y="2169"/>
                </a:lnTo>
                <a:lnTo>
                  <a:pt x="1385" y="2097"/>
                </a:lnTo>
                <a:lnTo>
                  <a:pt x="1390" y="2084"/>
                </a:lnTo>
                <a:lnTo>
                  <a:pt x="1383" y="2082"/>
                </a:lnTo>
                <a:lnTo>
                  <a:pt x="1359" y="2076"/>
                </a:lnTo>
                <a:lnTo>
                  <a:pt x="1369" y="2041"/>
                </a:lnTo>
                <a:lnTo>
                  <a:pt x="1372" y="2031"/>
                </a:lnTo>
                <a:lnTo>
                  <a:pt x="1353" y="2025"/>
                </a:lnTo>
                <a:close/>
                <a:moveTo>
                  <a:pt x="2444" y="1487"/>
                </a:moveTo>
                <a:lnTo>
                  <a:pt x="2431" y="1486"/>
                </a:lnTo>
                <a:lnTo>
                  <a:pt x="2419" y="1487"/>
                </a:lnTo>
                <a:lnTo>
                  <a:pt x="2408" y="1489"/>
                </a:lnTo>
                <a:lnTo>
                  <a:pt x="2399" y="1494"/>
                </a:lnTo>
                <a:lnTo>
                  <a:pt x="2389" y="1501"/>
                </a:lnTo>
                <a:lnTo>
                  <a:pt x="2383" y="1508"/>
                </a:lnTo>
                <a:lnTo>
                  <a:pt x="2370" y="1523"/>
                </a:lnTo>
                <a:lnTo>
                  <a:pt x="2356" y="1508"/>
                </a:lnTo>
                <a:lnTo>
                  <a:pt x="2343" y="1493"/>
                </a:lnTo>
                <a:lnTo>
                  <a:pt x="2342" y="1494"/>
                </a:lnTo>
                <a:lnTo>
                  <a:pt x="2334" y="1495"/>
                </a:lnTo>
                <a:lnTo>
                  <a:pt x="2324" y="1501"/>
                </a:lnTo>
                <a:lnTo>
                  <a:pt x="2299" y="1510"/>
                </a:lnTo>
                <a:lnTo>
                  <a:pt x="2273" y="1523"/>
                </a:lnTo>
                <a:lnTo>
                  <a:pt x="2271" y="1523"/>
                </a:lnTo>
                <a:lnTo>
                  <a:pt x="2267" y="1523"/>
                </a:lnTo>
                <a:lnTo>
                  <a:pt x="2261" y="1525"/>
                </a:lnTo>
                <a:lnTo>
                  <a:pt x="2252" y="1527"/>
                </a:lnTo>
                <a:lnTo>
                  <a:pt x="2246" y="1526"/>
                </a:lnTo>
                <a:lnTo>
                  <a:pt x="2244" y="1527"/>
                </a:lnTo>
                <a:lnTo>
                  <a:pt x="2244" y="1528"/>
                </a:lnTo>
                <a:lnTo>
                  <a:pt x="2232" y="1532"/>
                </a:lnTo>
                <a:lnTo>
                  <a:pt x="2235" y="1536"/>
                </a:lnTo>
                <a:lnTo>
                  <a:pt x="2239" y="1543"/>
                </a:lnTo>
                <a:lnTo>
                  <a:pt x="2241" y="1549"/>
                </a:lnTo>
                <a:lnTo>
                  <a:pt x="2248" y="1561"/>
                </a:lnTo>
                <a:lnTo>
                  <a:pt x="2246" y="1562"/>
                </a:lnTo>
                <a:lnTo>
                  <a:pt x="2257" y="1577"/>
                </a:lnTo>
                <a:lnTo>
                  <a:pt x="2266" y="1593"/>
                </a:lnTo>
                <a:lnTo>
                  <a:pt x="2267" y="1592"/>
                </a:lnTo>
                <a:lnTo>
                  <a:pt x="2279" y="1610"/>
                </a:lnTo>
                <a:lnTo>
                  <a:pt x="2289" y="1624"/>
                </a:lnTo>
                <a:lnTo>
                  <a:pt x="2297" y="1619"/>
                </a:lnTo>
                <a:lnTo>
                  <a:pt x="2305" y="1631"/>
                </a:lnTo>
                <a:lnTo>
                  <a:pt x="2297" y="1638"/>
                </a:lnTo>
                <a:lnTo>
                  <a:pt x="2298" y="1640"/>
                </a:lnTo>
                <a:lnTo>
                  <a:pt x="2306" y="1633"/>
                </a:lnTo>
                <a:lnTo>
                  <a:pt x="2312" y="1627"/>
                </a:lnTo>
                <a:lnTo>
                  <a:pt x="2316" y="1625"/>
                </a:lnTo>
                <a:lnTo>
                  <a:pt x="2318" y="1623"/>
                </a:lnTo>
                <a:lnTo>
                  <a:pt x="2323" y="1619"/>
                </a:lnTo>
                <a:lnTo>
                  <a:pt x="2325" y="1617"/>
                </a:lnTo>
                <a:lnTo>
                  <a:pt x="2327" y="1612"/>
                </a:lnTo>
                <a:lnTo>
                  <a:pt x="2328" y="1611"/>
                </a:lnTo>
                <a:lnTo>
                  <a:pt x="2329" y="1609"/>
                </a:lnTo>
                <a:lnTo>
                  <a:pt x="2331" y="1606"/>
                </a:lnTo>
                <a:lnTo>
                  <a:pt x="2344" y="1585"/>
                </a:lnTo>
                <a:lnTo>
                  <a:pt x="2357" y="1564"/>
                </a:lnTo>
                <a:lnTo>
                  <a:pt x="2363" y="1573"/>
                </a:lnTo>
                <a:lnTo>
                  <a:pt x="2369" y="1585"/>
                </a:lnTo>
                <a:lnTo>
                  <a:pt x="2377" y="1598"/>
                </a:lnTo>
                <a:lnTo>
                  <a:pt x="2384" y="1612"/>
                </a:lnTo>
                <a:lnTo>
                  <a:pt x="2384" y="1613"/>
                </a:lnTo>
                <a:lnTo>
                  <a:pt x="2383" y="1619"/>
                </a:lnTo>
                <a:lnTo>
                  <a:pt x="2376" y="1625"/>
                </a:lnTo>
                <a:lnTo>
                  <a:pt x="2369" y="1633"/>
                </a:lnTo>
                <a:lnTo>
                  <a:pt x="2361" y="1639"/>
                </a:lnTo>
                <a:lnTo>
                  <a:pt x="2354" y="1644"/>
                </a:lnTo>
                <a:lnTo>
                  <a:pt x="2342" y="1650"/>
                </a:lnTo>
                <a:lnTo>
                  <a:pt x="2334" y="1656"/>
                </a:lnTo>
                <a:lnTo>
                  <a:pt x="2328" y="1661"/>
                </a:lnTo>
                <a:lnTo>
                  <a:pt x="2323" y="1665"/>
                </a:lnTo>
                <a:lnTo>
                  <a:pt x="2315" y="1670"/>
                </a:lnTo>
                <a:lnTo>
                  <a:pt x="2322" y="1688"/>
                </a:lnTo>
                <a:lnTo>
                  <a:pt x="2327" y="1684"/>
                </a:lnTo>
                <a:lnTo>
                  <a:pt x="2330" y="1682"/>
                </a:lnTo>
                <a:lnTo>
                  <a:pt x="2334" y="1680"/>
                </a:lnTo>
                <a:lnTo>
                  <a:pt x="2337" y="1678"/>
                </a:lnTo>
                <a:lnTo>
                  <a:pt x="2347" y="1671"/>
                </a:lnTo>
                <a:lnTo>
                  <a:pt x="2349" y="1670"/>
                </a:lnTo>
                <a:lnTo>
                  <a:pt x="2355" y="1665"/>
                </a:lnTo>
                <a:lnTo>
                  <a:pt x="2355" y="1664"/>
                </a:lnTo>
                <a:lnTo>
                  <a:pt x="2363" y="1659"/>
                </a:lnTo>
                <a:lnTo>
                  <a:pt x="2371" y="1652"/>
                </a:lnTo>
                <a:lnTo>
                  <a:pt x="2380" y="1648"/>
                </a:lnTo>
                <a:lnTo>
                  <a:pt x="2382" y="1646"/>
                </a:lnTo>
                <a:lnTo>
                  <a:pt x="2383" y="1645"/>
                </a:lnTo>
                <a:lnTo>
                  <a:pt x="2387" y="1643"/>
                </a:lnTo>
                <a:lnTo>
                  <a:pt x="2394" y="1638"/>
                </a:lnTo>
                <a:lnTo>
                  <a:pt x="2401" y="1633"/>
                </a:lnTo>
                <a:lnTo>
                  <a:pt x="2409" y="1629"/>
                </a:lnTo>
                <a:lnTo>
                  <a:pt x="2416" y="1624"/>
                </a:lnTo>
                <a:lnTo>
                  <a:pt x="2425" y="1619"/>
                </a:lnTo>
                <a:lnTo>
                  <a:pt x="2433" y="1614"/>
                </a:lnTo>
                <a:lnTo>
                  <a:pt x="2436" y="1612"/>
                </a:lnTo>
                <a:lnTo>
                  <a:pt x="2440" y="1611"/>
                </a:lnTo>
                <a:lnTo>
                  <a:pt x="2441" y="1609"/>
                </a:lnTo>
                <a:lnTo>
                  <a:pt x="2445" y="1606"/>
                </a:lnTo>
                <a:lnTo>
                  <a:pt x="2451" y="1604"/>
                </a:lnTo>
                <a:lnTo>
                  <a:pt x="2453" y="1603"/>
                </a:lnTo>
                <a:lnTo>
                  <a:pt x="2458" y="1601"/>
                </a:lnTo>
                <a:lnTo>
                  <a:pt x="2466" y="1600"/>
                </a:lnTo>
                <a:lnTo>
                  <a:pt x="2468" y="1600"/>
                </a:lnTo>
                <a:lnTo>
                  <a:pt x="2476" y="1603"/>
                </a:lnTo>
                <a:lnTo>
                  <a:pt x="2484" y="1606"/>
                </a:lnTo>
                <a:lnTo>
                  <a:pt x="2486" y="1607"/>
                </a:lnTo>
                <a:lnTo>
                  <a:pt x="2489" y="1609"/>
                </a:lnTo>
                <a:lnTo>
                  <a:pt x="2491" y="1610"/>
                </a:lnTo>
                <a:lnTo>
                  <a:pt x="2494" y="1613"/>
                </a:lnTo>
                <a:lnTo>
                  <a:pt x="2496" y="1614"/>
                </a:lnTo>
                <a:lnTo>
                  <a:pt x="2497" y="1619"/>
                </a:lnTo>
                <a:lnTo>
                  <a:pt x="2500" y="1622"/>
                </a:lnTo>
                <a:lnTo>
                  <a:pt x="2504" y="1626"/>
                </a:lnTo>
                <a:lnTo>
                  <a:pt x="2507" y="1630"/>
                </a:lnTo>
                <a:lnTo>
                  <a:pt x="2511" y="1633"/>
                </a:lnTo>
                <a:lnTo>
                  <a:pt x="2513" y="1638"/>
                </a:lnTo>
                <a:lnTo>
                  <a:pt x="2517" y="1642"/>
                </a:lnTo>
                <a:lnTo>
                  <a:pt x="2520" y="1646"/>
                </a:lnTo>
                <a:lnTo>
                  <a:pt x="2524" y="1650"/>
                </a:lnTo>
                <a:lnTo>
                  <a:pt x="2526" y="1652"/>
                </a:lnTo>
                <a:lnTo>
                  <a:pt x="2529" y="1657"/>
                </a:lnTo>
                <a:lnTo>
                  <a:pt x="2532" y="1661"/>
                </a:lnTo>
                <a:lnTo>
                  <a:pt x="2536" y="1664"/>
                </a:lnTo>
                <a:lnTo>
                  <a:pt x="2538" y="1669"/>
                </a:lnTo>
                <a:lnTo>
                  <a:pt x="2542" y="1672"/>
                </a:lnTo>
                <a:lnTo>
                  <a:pt x="2545" y="1676"/>
                </a:lnTo>
                <a:lnTo>
                  <a:pt x="2548" y="1680"/>
                </a:lnTo>
                <a:lnTo>
                  <a:pt x="2550" y="1685"/>
                </a:lnTo>
                <a:lnTo>
                  <a:pt x="2552" y="1690"/>
                </a:lnTo>
                <a:lnTo>
                  <a:pt x="2555" y="1694"/>
                </a:lnTo>
                <a:lnTo>
                  <a:pt x="2557" y="1698"/>
                </a:lnTo>
                <a:lnTo>
                  <a:pt x="2561" y="1704"/>
                </a:lnTo>
                <a:lnTo>
                  <a:pt x="2564" y="1707"/>
                </a:lnTo>
                <a:lnTo>
                  <a:pt x="2581" y="1696"/>
                </a:lnTo>
                <a:lnTo>
                  <a:pt x="2578" y="1694"/>
                </a:lnTo>
                <a:lnTo>
                  <a:pt x="2535" y="1637"/>
                </a:lnTo>
                <a:lnTo>
                  <a:pt x="2531" y="1631"/>
                </a:lnTo>
                <a:lnTo>
                  <a:pt x="2528" y="1625"/>
                </a:lnTo>
                <a:lnTo>
                  <a:pt x="2524" y="1618"/>
                </a:lnTo>
                <a:lnTo>
                  <a:pt x="2522" y="1613"/>
                </a:lnTo>
                <a:lnTo>
                  <a:pt x="2519" y="1609"/>
                </a:lnTo>
                <a:lnTo>
                  <a:pt x="2516" y="1605"/>
                </a:lnTo>
                <a:lnTo>
                  <a:pt x="2512" y="1600"/>
                </a:lnTo>
                <a:lnTo>
                  <a:pt x="2510" y="1598"/>
                </a:lnTo>
                <a:lnTo>
                  <a:pt x="2509" y="1597"/>
                </a:lnTo>
                <a:lnTo>
                  <a:pt x="2504" y="1588"/>
                </a:lnTo>
                <a:lnTo>
                  <a:pt x="2499" y="1579"/>
                </a:lnTo>
                <a:lnTo>
                  <a:pt x="2496" y="1574"/>
                </a:lnTo>
                <a:lnTo>
                  <a:pt x="2492" y="1568"/>
                </a:lnTo>
                <a:lnTo>
                  <a:pt x="2490" y="1565"/>
                </a:lnTo>
                <a:lnTo>
                  <a:pt x="2486" y="1560"/>
                </a:lnTo>
                <a:lnTo>
                  <a:pt x="2486" y="1556"/>
                </a:lnTo>
                <a:lnTo>
                  <a:pt x="2485" y="1554"/>
                </a:lnTo>
                <a:lnTo>
                  <a:pt x="2485" y="1551"/>
                </a:lnTo>
                <a:lnTo>
                  <a:pt x="2485" y="1548"/>
                </a:lnTo>
                <a:lnTo>
                  <a:pt x="2485" y="1545"/>
                </a:lnTo>
                <a:lnTo>
                  <a:pt x="2485" y="1542"/>
                </a:lnTo>
                <a:lnTo>
                  <a:pt x="2487" y="1535"/>
                </a:lnTo>
                <a:lnTo>
                  <a:pt x="2491" y="1528"/>
                </a:lnTo>
                <a:lnTo>
                  <a:pt x="2492" y="1523"/>
                </a:lnTo>
                <a:lnTo>
                  <a:pt x="2494" y="1513"/>
                </a:lnTo>
                <a:lnTo>
                  <a:pt x="2494" y="1510"/>
                </a:lnTo>
                <a:lnTo>
                  <a:pt x="2476" y="1502"/>
                </a:lnTo>
                <a:lnTo>
                  <a:pt x="2468" y="1497"/>
                </a:lnTo>
                <a:lnTo>
                  <a:pt x="2460" y="1491"/>
                </a:lnTo>
                <a:lnTo>
                  <a:pt x="2444" y="1487"/>
                </a:lnTo>
                <a:close/>
                <a:moveTo>
                  <a:pt x="2594" y="1213"/>
                </a:moveTo>
                <a:lnTo>
                  <a:pt x="2584" y="1209"/>
                </a:lnTo>
                <a:lnTo>
                  <a:pt x="2577" y="1223"/>
                </a:lnTo>
                <a:lnTo>
                  <a:pt x="2582" y="1228"/>
                </a:lnTo>
                <a:lnTo>
                  <a:pt x="2564" y="1262"/>
                </a:lnTo>
                <a:lnTo>
                  <a:pt x="2568" y="1263"/>
                </a:lnTo>
                <a:lnTo>
                  <a:pt x="2557" y="1283"/>
                </a:lnTo>
                <a:lnTo>
                  <a:pt x="2557" y="1284"/>
                </a:lnTo>
                <a:lnTo>
                  <a:pt x="2562" y="1306"/>
                </a:lnTo>
                <a:lnTo>
                  <a:pt x="2577" y="1309"/>
                </a:lnTo>
                <a:lnTo>
                  <a:pt x="2577" y="1312"/>
                </a:lnTo>
                <a:lnTo>
                  <a:pt x="2580" y="1315"/>
                </a:lnTo>
                <a:lnTo>
                  <a:pt x="2581" y="1319"/>
                </a:lnTo>
                <a:lnTo>
                  <a:pt x="2564" y="1321"/>
                </a:lnTo>
                <a:lnTo>
                  <a:pt x="2580" y="1394"/>
                </a:lnTo>
                <a:lnTo>
                  <a:pt x="2574" y="1396"/>
                </a:lnTo>
                <a:lnTo>
                  <a:pt x="2564" y="1399"/>
                </a:lnTo>
                <a:lnTo>
                  <a:pt x="2554" y="1405"/>
                </a:lnTo>
                <a:lnTo>
                  <a:pt x="2533" y="1415"/>
                </a:lnTo>
                <a:lnTo>
                  <a:pt x="2524" y="1420"/>
                </a:lnTo>
                <a:lnTo>
                  <a:pt x="2520" y="1422"/>
                </a:lnTo>
                <a:lnTo>
                  <a:pt x="2516" y="1423"/>
                </a:lnTo>
                <a:lnTo>
                  <a:pt x="2510" y="1424"/>
                </a:lnTo>
                <a:lnTo>
                  <a:pt x="2511" y="1426"/>
                </a:lnTo>
                <a:lnTo>
                  <a:pt x="2509" y="1426"/>
                </a:lnTo>
                <a:lnTo>
                  <a:pt x="2507" y="1426"/>
                </a:lnTo>
                <a:lnTo>
                  <a:pt x="2503" y="1428"/>
                </a:lnTo>
                <a:lnTo>
                  <a:pt x="2503" y="1425"/>
                </a:lnTo>
                <a:lnTo>
                  <a:pt x="2502" y="1426"/>
                </a:lnTo>
                <a:lnTo>
                  <a:pt x="2500" y="1403"/>
                </a:lnTo>
                <a:lnTo>
                  <a:pt x="2500" y="1394"/>
                </a:lnTo>
                <a:lnTo>
                  <a:pt x="2497" y="1353"/>
                </a:lnTo>
                <a:lnTo>
                  <a:pt x="2498" y="1320"/>
                </a:lnTo>
                <a:lnTo>
                  <a:pt x="2497" y="1301"/>
                </a:lnTo>
                <a:lnTo>
                  <a:pt x="2497" y="1284"/>
                </a:lnTo>
                <a:lnTo>
                  <a:pt x="2498" y="1236"/>
                </a:lnTo>
                <a:lnTo>
                  <a:pt x="2504" y="1205"/>
                </a:lnTo>
                <a:lnTo>
                  <a:pt x="2513" y="1184"/>
                </a:lnTo>
                <a:lnTo>
                  <a:pt x="2516" y="1180"/>
                </a:lnTo>
                <a:lnTo>
                  <a:pt x="2513" y="1174"/>
                </a:lnTo>
                <a:lnTo>
                  <a:pt x="2506" y="1171"/>
                </a:lnTo>
                <a:lnTo>
                  <a:pt x="2497" y="1166"/>
                </a:lnTo>
                <a:lnTo>
                  <a:pt x="2486" y="1161"/>
                </a:lnTo>
                <a:lnTo>
                  <a:pt x="2486" y="1166"/>
                </a:lnTo>
                <a:lnTo>
                  <a:pt x="2489" y="1195"/>
                </a:lnTo>
                <a:lnTo>
                  <a:pt x="2486" y="1239"/>
                </a:lnTo>
                <a:lnTo>
                  <a:pt x="2485" y="1258"/>
                </a:lnTo>
                <a:lnTo>
                  <a:pt x="2487" y="1305"/>
                </a:lnTo>
                <a:lnTo>
                  <a:pt x="2486" y="1320"/>
                </a:lnTo>
                <a:lnTo>
                  <a:pt x="2487" y="1353"/>
                </a:lnTo>
                <a:lnTo>
                  <a:pt x="2486" y="1365"/>
                </a:lnTo>
                <a:lnTo>
                  <a:pt x="2484" y="1386"/>
                </a:lnTo>
                <a:lnTo>
                  <a:pt x="2484" y="1389"/>
                </a:lnTo>
                <a:lnTo>
                  <a:pt x="2483" y="1430"/>
                </a:lnTo>
                <a:lnTo>
                  <a:pt x="2480" y="1430"/>
                </a:lnTo>
                <a:lnTo>
                  <a:pt x="2480" y="1432"/>
                </a:lnTo>
                <a:lnTo>
                  <a:pt x="2464" y="1436"/>
                </a:lnTo>
                <a:lnTo>
                  <a:pt x="2453" y="1438"/>
                </a:lnTo>
                <a:lnTo>
                  <a:pt x="2444" y="1439"/>
                </a:lnTo>
                <a:lnTo>
                  <a:pt x="2435" y="1441"/>
                </a:lnTo>
                <a:lnTo>
                  <a:pt x="2428" y="1412"/>
                </a:lnTo>
                <a:lnTo>
                  <a:pt x="2435" y="1405"/>
                </a:lnTo>
                <a:lnTo>
                  <a:pt x="2433" y="1402"/>
                </a:lnTo>
                <a:lnTo>
                  <a:pt x="2432" y="1399"/>
                </a:lnTo>
                <a:lnTo>
                  <a:pt x="2429" y="1397"/>
                </a:lnTo>
                <a:lnTo>
                  <a:pt x="2427" y="1400"/>
                </a:lnTo>
                <a:lnTo>
                  <a:pt x="2425" y="1402"/>
                </a:lnTo>
                <a:lnTo>
                  <a:pt x="2422" y="1403"/>
                </a:lnTo>
                <a:lnTo>
                  <a:pt x="2420" y="1404"/>
                </a:lnTo>
                <a:lnTo>
                  <a:pt x="2420" y="1405"/>
                </a:lnTo>
                <a:lnTo>
                  <a:pt x="2421" y="1410"/>
                </a:lnTo>
                <a:lnTo>
                  <a:pt x="2421" y="1412"/>
                </a:lnTo>
                <a:lnTo>
                  <a:pt x="2421" y="1417"/>
                </a:lnTo>
                <a:lnTo>
                  <a:pt x="2421" y="1419"/>
                </a:lnTo>
                <a:lnTo>
                  <a:pt x="2421" y="1423"/>
                </a:lnTo>
                <a:lnTo>
                  <a:pt x="2420" y="1426"/>
                </a:lnTo>
                <a:lnTo>
                  <a:pt x="2420" y="1431"/>
                </a:lnTo>
                <a:lnTo>
                  <a:pt x="2420" y="1435"/>
                </a:lnTo>
                <a:lnTo>
                  <a:pt x="2421" y="1438"/>
                </a:lnTo>
                <a:lnTo>
                  <a:pt x="2422" y="1444"/>
                </a:lnTo>
                <a:lnTo>
                  <a:pt x="2423" y="1444"/>
                </a:lnTo>
                <a:lnTo>
                  <a:pt x="2428" y="1443"/>
                </a:lnTo>
                <a:lnTo>
                  <a:pt x="2435" y="1442"/>
                </a:lnTo>
                <a:lnTo>
                  <a:pt x="2438" y="1442"/>
                </a:lnTo>
                <a:lnTo>
                  <a:pt x="2457" y="1438"/>
                </a:lnTo>
                <a:lnTo>
                  <a:pt x="2480" y="1433"/>
                </a:lnTo>
                <a:lnTo>
                  <a:pt x="2503" y="1430"/>
                </a:lnTo>
                <a:lnTo>
                  <a:pt x="2505" y="1430"/>
                </a:lnTo>
                <a:lnTo>
                  <a:pt x="2509" y="1429"/>
                </a:lnTo>
                <a:lnTo>
                  <a:pt x="2511" y="1429"/>
                </a:lnTo>
                <a:lnTo>
                  <a:pt x="2513" y="1428"/>
                </a:lnTo>
                <a:lnTo>
                  <a:pt x="2516" y="1428"/>
                </a:lnTo>
                <a:lnTo>
                  <a:pt x="2517" y="1426"/>
                </a:lnTo>
                <a:lnTo>
                  <a:pt x="2519" y="1426"/>
                </a:lnTo>
                <a:lnTo>
                  <a:pt x="2522" y="1425"/>
                </a:lnTo>
                <a:lnTo>
                  <a:pt x="2525" y="1423"/>
                </a:lnTo>
                <a:lnTo>
                  <a:pt x="2530" y="1422"/>
                </a:lnTo>
                <a:lnTo>
                  <a:pt x="2536" y="1419"/>
                </a:lnTo>
                <a:lnTo>
                  <a:pt x="2551" y="1451"/>
                </a:lnTo>
                <a:lnTo>
                  <a:pt x="2552" y="1455"/>
                </a:lnTo>
                <a:lnTo>
                  <a:pt x="2550" y="1456"/>
                </a:lnTo>
                <a:lnTo>
                  <a:pt x="2554" y="1465"/>
                </a:lnTo>
                <a:lnTo>
                  <a:pt x="2554" y="1469"/>
                </a:lnTo>
                <a:lnTo>
                  <a:pt x="2556" y="1473"/>
                </a:lnTo>
                <a:lnTo>
                  <a:pt x="2557" y="1475"/>
                </a:lnTo>
                <a:lnTo>
                  <a:pt x="2558" y="1480"/>
                </a:lnTo>
                <a:lnTo>
                  <a:pt x="2561" y="1482"/>
                </a:lnTo>
                <a:lnTo>
                  <a:pt x="2562" y="1486"/>
                </a:lnTo>
                <a:lnTo>
                  <a:pt x="2563" y="1489"/>
                </a:lnTo>
                <a:lnTo>
                  <a:pt x="2565" y="1493"/>
                </a:lnTo>
                <a:lnTo>
                  <a:pt x="2568" y="1499"/>
                </a:lnTo>
                <a:lnTo>
                  <a:pt x="2570" y="1503"/>
                </a:lnTo>
                <a:lnTo>
                  <a:pt x="2572" y="1508"/>
                </a:lnTo>
                <a:lnTo>
                  <a:pt x="2575" y="1513"/>
                </a:lnTo>
                <a:lnTo>
                  <a:pt x="2577" y="1519"/>
                </a:lnTo>
                <a:lnTo>
                  <a:pt x="2582" y="1529"/>
                </a:lnTo>
                <a:lnTo>
                  <a:pt x="2583" y="1528"/>
                </a:lnTo>
                <a:lnTo>
                  <a:pt x="2589" y="1526"/>
                </a:lnTo>
                <a:lnTo>
                  <a:pt x="2594" y="1523"/>
                </a:lnTo>
                <a:lnTo>
                  <a:pt x="2600" y="1521"/>
                </a:lnTo>
                <a:lnTo>
                  <a:pt x="2606" y="1519"/>
                </a:lnTo>
                <a:lnTo>
                  <a:pt x="2611" y="1516"/>
                </a:lnTo>
                <a:lnTo>
                  <a:pt x="2619" y="1513"/>
                </a:lnTo>
                <a:lnTo>
                  <a:pt x="2627" y="1509"/>
                </a:lnTo>
                <a:lnTo>
                  <a:pt x="2636" y="1506"/>
                </a:lnTo>
                <a:lnTo>
                  <a:pt x="2643" y="1503"/>
                </a:lnTo>
                <a:lnTo>
                  <a:pt x="2648" y="1501"/>
                </a:lnTo>
                <a:lnTo>
                  <a:pt x="2654" y="1499"/>
                </a:lnTo>
                <a:lnTo>
                  <a:pt x="2661" y="1495"/>
                </a:lnTo>
                <a:lnTo>
                  <a:pt x="2668" y="1491"/>
                </a:lnTo>
                <a:lnTo>
                  <a:pt x="2693" y="1482"/>
                </a:lnTo>
                <a:lnTo>
                  <a:pt x="2691" y="1478"/>
                </a:lnTo>
                <a:lnTo>
                  <a:pt x="2690" y="1474"/>
                </a:lnTo>
                <a:lnTo>
                  <a:pt x="2688" y="1471"/>
                </a:lnTo>
                <a:lnTo>
                  <a:pt x="2687" y="1465"/>
                </a:lnTo>
                <a:lnTo>
                  <a:pt x="2681" y="1438"/>
                </a:lnTo>
                <a:lnTo>
                  <a:pt x="2677" y="1420"/>
                </a:lnTo>
                <a:lnTo>
                  <a:pt x="2677" y="1419"/>
                </a:lnTo>
                <a:lnTo>
                  <a:pt x="2677" y="1415"/>
                </a:lnTo>
                <a:lnTo>
                  <a:pt x="2677" y="1411"/>
                </a:lnTo>
                <a:lnTo>
                  <a:pt x="2678" y="1407"/>
                </a:lnTo>
                <a:lnTo>
                  <a:pt x="2679" y="1404"/>
                </a:lnTo>
                <a:lnTo>
                  <a:pt x="2679" y="1403"/>
                </a:lnTo>
                <a:lnTo>
                  <a:pt x="2686" y="1381"/>
                </a:lnTo>
                <a:lnTo>
                  <a:pt x="2695" y="1352"/>
                </a:lnTo>
                <a:lnTo>
                  <a:pt x="2698" y="1344"/>
                </a:lnTo>
                <a:lnTo>
                  <a:pt x="2700" y="1336"/>
                </a:lnTo>
                <a:lnTo>
                  <a:pt x="2703" y="1331"/>
                </a:lnTo>
                <a:lnTo>
                  <a:pt x="2705" y="1322"/>
                </a:lnTo>
                <a:lnTo>
                  <a:pt x="2707" y="1315"/>
                </a:lnTo>
                <a:lnTo>
                  <a:pt x="2698" y="1313"/>
                </a:lnTo>
                <a:lnTo>
                  <a:pt x="2695" y="1322"/>
                </a:lnTo>
                <a:lnTo>
                  <a:pt x="2690" y="1322"/>
                </a:lnTo>
                <a:lnTo>
                  <a:pt x="2684" y="1322"/>
                </a:lnTo>
                <a:lnTo>
                  <a:pt x="2665" y="1325"/>
                </a:lnTo>
                <a:lnTo>
                  <a:pt x="2665" y="1323"/>
                </a:lnTo>
                <a:lnTo>
                  <a:pt x="2643" y="1327"/>
                </a:lnTo>
                <a:lnTo>
                  <a:pt x="2652" y="1303"/>
                </a:lnTo>
                <a:lnTo>
                  <a:pt x="2652" y="1301"/>
                </a:lnTo>
                <a:lnTo>
                  <a:pt x="2665" y="1263"/>
                </a:lnTo>
                <a:lnTo>
                  <a:pt x="2653" y="1257"/>
                </a:lnTo>
                <a:lnTo>
                  <a:pt x="2641" y="1251"/>
                </a:lnTo>
                <a:lnTo>
                  <a:pt x="2629" y="1290"/>
                </a:lnTo>
                <a:lnTo>
                  <a:pt x="2629" y="1293"/>
                </a:lnTo>
                <a:lnTo>
                  <a:pt x="2627" y="1292"/>
                </a:lnTo>
                <a:lnTo>
                  <a:pt x="2640" y="1249"/>
                </a:lnTo>
                <a:lnTo>
                  <a:pt x="2630" y="1244"/>
                </a:lnTo>
                <a:lnTo>
                  <a:pt x="2635" y="1231"/>
                </a:lnTo>
                <a:lnTo>
                  <a:pt x="2630" y="1229"/>
                </a:lnTo>
                <a:lnTo>
                  <a:pt x="2620" y="1224"/>
                </a:lnTo>
                <a:lnTo>
                  <a:pt x="2610" y="1221"/>
                </a:lnTo>
                <a:lnTo>
                  <a:pt x="2604" y="1218"/>
                </a:lnTo>
                <a:lnTo>
                  <a:pt x="2594" y="1213"/>
                </a:lnTo>
                <a:close/>
                <a:moveTo>
                  <a:pt x="893" y="685"/>
                </a:moveTo>
                <a:lnTo>
                  <a:pt x="893" y="683"/>
                </a:lnTo>
                <a:lnTo>
                  <a:pt x="898" y="680"/>
                </a:lnTo>
                <a:lnTo>
                  <a:pt x="908" y="669"/>
                </a:lnTo>
                <a:lnTo>
                  <a:pt x="917" y="661"/>
                </a:lnTo>
                <a:lnTo>
                  <a:pt x="928" y="652"/>
                </a:lnTo>
                <a:lnTo>
                  <a:pt x="934" y="646"/>
                </a:lnTo>
                <a:lnTo>
                  <a:pt x="940" y="640"/>
                </a:lnTo>
                <a:lnTo>
                  <a:pt x="943" y="636"/>
                </a:lnTo>
                <a:lnTo>
                  <a:pt x="944" y="639"/>
                </a:lnTo>
                <a:lnTo>
                  <a:pt x="949" y="635"/>
                </a:lnTo>
                <a:lnTo>
                  <a:pt x="954" y="633"/>
                </a:lnTo>
                <a:lnTo>
                  <a:pt x="968" y="633"/>
                </a:lnTo>
                <a:lnTo>
                  <a:pt x="968" y="635"/>
                </a:lnTo>
                <a:lnTo>
                  <a:pt x="973" y="635"/>
                </a:lnTo>
                <a:lnTo>
                  <a:pt x="976" y="634"/>
                </a:lnTo>
                <a:lnTo>
                  <a:pt x="984" y="634"/>
                </a:lnTo>
                <a:lnTo>
                  <a:pt x="993" y="633"/>
                </a:lnTo>
                <a:lnTo>
                  <a:pt x="1001" y="633"/>
                </a:lnTo>
                <a:lnTo>
                  <a:pt x="1005" y="631"/>
                </a:lnTo>
                <a:lnTo>
                  <a:pt x="1009" y="630"/>
                </a:lnTo>
                <a:lnTo>
                  <a:pt x="1011" y="630"/>
                </a:lnTo>
                <a:lnTo>
                  <a:pt x="1013" y="629"/>
                </a:lnTo>
                <a:lnTo>
                  <a:pt x="1019" y="628"/>
                </a:lnTo>
                <a:lnTo>
                  <a:pt x="1022" y="627"/>
                </a:lnTo>
                <a:lnTo>
                  <a:pt x="1025" y="626"/>
                </a:lnTo>
                <a:lnTo>
                  <a:pt x="1031" y="624"/>
                </a:lnTo>
                <a:lnTo>
                  <a:pt x="1031" y="620"/>
                </a:lnTo>
                <a:lnTo>
                  <a:pt x="1037" y="615"/>
                </a:lnTo>
                <a:lnTo>
                  <a:pt x="1033" y="609"/>
                </a:lnTo>
                <a:lnTo>
                  <a:pt x="1029" y="607"/>
                </a:lnTo>
                <a:lnTo>
                  <a:pt x="1024" y="596"/>
                </a:lnTo>
                <a:lnTo>
                  <a:pt x="1021" y="596"/>
                </a:lnTo>
                <a:lnTo>
                  <a:pt x="1005" y="597"/>
                </a:lnTo>
                <a:lnTo>
                  <a:pt x="990" y="598"/>
                </a:lnTo>
                <a:lnTo>
                  <a:pt x="990" y="596"/>
                </a:lnTo>
                <a:lnTo>
                  <a:pt x="981" y="597"/>
                </a:lnTo>
                <a:lnTo>
                  <a:pt x="979" y="569"/>
                </a:lnTo>
                <a:lnTo>
                  <a:pt x="987" y="569"/>
                </a:lnTo>
                <a:lnTo>
                  <a:pt x="1045" y="563"/>
                </a:lnTo>
                <a:lnTo>
                  <a:pt x="1055" y="562"/>
                </a:lnTo>
                <a:lnTo>
                  <a:pt x="1076" y="559"/>
                </a:lnTo>
                <a:lnTo>
                  <a:pt x="1102" y="557"/>
                </a:lnTo>
                <a:lnTo>
                  <a:pt x="1113" y="555"/>
                </a:lnTo>
                <a:lnTo>
                  <a:pt x="1143" y="551"/>
                </a:lnTo>
                <a:lnTo>
                  <a:pt x="1135" y="521"/>
                </a:lnTo>
                <a:lnTo>
                  <a:pt x="1135" y="518"/>
                </a:lnTo>
                <a:lnTo>
                  <a:pt x="1131" y="504"/>
                </a:lnTo>
                <a:lnTo>
                  <a:pt x="1130" y="500"/>
                </a:lnTo>
                <a:lnTo>
                  <a:pt x="1124" y="476"/>
                </a:lnTo>
                <a:lnTo>
                  <a:pt x="1115" y="476"/>
                </a:lnTo>
                <a:lnTo>
                  <a:pt x="1099" y="479"/>
                </a:lnTo>
                <a:lnTo>
                  <a:pt x="1083" y="480"/>
                </a:lnTo>
                <a:lnTo>
                  <a:pt x="1028" y="486"/>
                </a:lnTo>
                <a:lnTo>
                  <a:pt x="1022" y="486"/>
                </a:lnTo>
                <a:lnTo>
                  <a:pt x="1022" y="484"/>
                </a:lnTo>
                <a:lnTo>
                  <a:pt x="1015" y="482"/>
                </a:lnTo>
                <a:lnTo>
                  <a:pt x="1008" y="480"/>
                </a:lnTo>
                <a:lnTo>
                  <a:pt x="998" y="476"/>
                </a:lnTo>
                <a:lnTo>
                  <a:pt x="990" y="473"/>
                </a:lnTo>
                <a:lnTo>
                  <a:pt x="983" y="471"/>
                </a:lnTo>
                <a:lnTo>
                  <a:pt x="977" y="468"/>
                </a:lnTo>
                <a:lnTo>
                  <a:pt x="970" y="467"/>
                </a:lnTo>
                <a:lnTo>
                  <a:pt x="964" y="466"/>
                </a:lnTo>
                <a:lnTo>
                  <a:pt x="958" y="465"/>
                </a:lnTo>
                <a:lnTo>
                  <a:pt x="951" y="463"/>
                </a:lnTo>
                <a:lnTo>
                  <a:pt x="944" y="462"/>
                </a:lnTo>
                <a:lnTo>
                  <a:pt x="936" y="460"/>
                </a:lnTo>
                <a:lnTo>
                  <a:pt x="925" y="458"/>
                </a:lnTo>
                <a:lnTo>
                  <a:pt x="922" y="454"/>
                </a:lnTo>
                <a:lnTo>
                  <a:pt x="922" y="461"/>
                </a:lnTo>
                <a:lnTo>
                  <a:pt x="918" y="478"/>
                </a:lnTo>
                <a:lnTo>
                  <a:pt x="916" y="490"/>
                </a:lnTo>
                <a:lnTo>
                  <a:pt x="910" y="514"/>
                </a:lnTo>
                <a:lnTo>
                  <a:pt x="906" y="524"/>
                </a:lnTo>
                <a:lnTo>
                  <a:pt x="904" y="533"/>
                </a:lnTo>
                <a:lnTo>
                  <a:pt x="903" y="546"/>
                </a:lnTo>
                <a:lnTo>
                  <a:pt x="902" y="553"/>
                </a:lnTo>
                <a:lnTo>
                  <a:pt x="837" y="538"/>
                </a:lnTo>
                <a:lnTo>
                  <a:pt x="836" y="525"/>
                </a:lnTo>
                <a:lnTo>
                  <a:pt x="834" y="512"/>
                </a:lnTo>
                <a:lnTo>
                  <a:pt x="856" y="500"/>
                </a:lnTo>
                <a:lnTo>
                  <a:pt x="850" y="426"/>
                </a:lnTo>
                <a:lnTo>
                  <a:pt x="833" y="423"/>
                </a:lnTo>
                <a:lnTo>
                  <a:pt x="825" y="421"/>
                </a:lnTo>
                <a:lnTo>
                  <a:pt x="823" y="420"/>
                </a:lnTo>
                <a:lnTo>
                  <a:pt x="811" y="415"/>
                </a:lnTo>
                <a:lnTo>
                  <a:pt x="807" y="415"/>
                </a:lnTo>
                <a:lnTo>
                  <a:pt x="805" y="413"/>
                </a:lnTo>
                <a:lnTo>
                  <a:pt x="801" y="411"/>
                </a:lnTo>
                <a:lnTo>
                  <a:pt x="798" y="410"/>
                </a:lnTo>
                <a:lnTo>
                  <a:pt x="795" y="409"/>
                </a:lnTo>
                <a:lnTo>
                  <a:pt x="793" y="407"/>
                </a:lnTo>
                <a:lnTo>
                  <a:pt x="791" y="404"/>
                </a:lnTo>
                <a:lnTo>
                  <a:pt x="766" y="391"/>
                </a:lnTo>
                <a:lnTo>
                  <a:pt x="743" y="377"/>
                </a:lnTo>
                <a:lnTo>
                  <a:pt x="750" y="454"/>
                </a:lnTo>
                <a:lnTo>
                  <a:pt x="728" y="456"/>
                </a:lnTo>
                <a:lnTo>
                  <a:pt x="709" y="459"/>
                </a:lnTo>
                <a:lnTo>
                  <a:pt x="692" y="461"/>
                </a:lnTo>
                <a:lnTo>
                  <a:pt x="687" y="462"/>
                </a:lnTo>
                <a:lnTo>
                  <a:pt x="679" y="463"/>
                </a:lnTo>
                <a:lnTo>
                  <a:pt x="675" y="463"/>
                </a:lnTo>
                <a:lnTo>
                  <a:pt x="657" y="466"/>
                </a:lnTo>
                <a:lnTo>
                  <a:pt x="635" y="468"/>
                </a:lnTo>
                <a:lnTo>
                  <a:pt x="635" y="472"/>
                </a:lnTo>
                <a:lnTo>
                  <a:pt x="633" y="473"/>
                </a:lnTo>
                <a:lnTo>
                  <a:pt x="643" y="564"/>
                </a:lnTo>
                <a:lnTo>
                  <a:pt x="652" y="564"/>
                </a:lnTo>
                <a:lnTo>
                  <a:pt x="656" y="562"/>
                </a:lnTo>
                <a:lnTo>
                  <a:pt x="711" y="579"/>
                </a:lnTo>
                <a:lnTo>
                  <a:pt x="717" y="579"/>
                </a:lnTo>
                <a:lnTo>
                  <a:pt x="717" y="591"/>
                </a:lnTo>
                <a:lnTo>
                  <a:pt x="715" y="594"/>
                </a:lnTo>
                <a:lnTo>
                  <a:pt x="713" y="601"/>
                </a:lnTo>
                <a:lnTo>
                  <a:pt x="726" y="605"/>
                </a:lnTo>
                <a:lnTo>
                  <a:pt x="730" y="607"/>
                </a:lnTo>
                <a:lnTo>
                  <a:pt x="737" y="609"/>
                </a:lnTo>
                <a:lnTo>
                  <a:pt x="737" y="608"/>
                </a:lnTo>
                <a:lnTo>
                  <a:pt x="739" y="604"/>
                </a:lnTo>
                <a:lnTo>
                  <a:pt x="737" y="586"/>
                </a:lnTo>
                <a:lnTo>
                  <a:pt x="737" y="581"/>
                </a:lnTo>
                <a:lnTo>
                  <a:pt x="749" y="579"/>
                </a:lnTo>
                <a:lnTo>
                  <a:pt x="762" y="582"/>
                </a:lnTo>
                <a:lnTo>
                  <a:pt x="793" y="603"/>
                </a:lnTo>
                <a:lnTo>
                  <a:pt x="802" y="608"/>
                </a:lnTo>
                <a:lnTo>
                  <a:pt x="801" y="616"/>
                </a:lnTo>
                <a:lnTo>
                  <a:pt x="817" y="614"/>
                </a:lnTo>
                <a:lnTo>
                  <a:pt x="845" y="611"/>
                </a:lnTo>
                <a:lnTo>
                  <a:pt x="847" y="633"/>
                </a:lnTo>
                <a:lnTo>
                  <a:pt x="849" y="642"/>
                </a:lnTo>
                <a:lnTo>
                  <a:pt x="850" y="650"/>
                </a:lnTo>
                <a:lnTo>
                  <a:pt x="851" y="667"/>
                </a:lnTo>
                <a:lnTo>
                  <a:pt x="852" y="680"/>
                </a:lnTo>
                <a:lnTo>
                  <a:pt x="853" y="688"/>
                </a:lnTo>
                <a:lnTo>
                  <a:pt x="877" y="686"/>
                </a:lnTo>
                <a:lnTo>
                  <a:pt x="880" y="686"/>
                </a:lnTo>
                <a:lnTo>
                  <a:pt x="893" y="685"/>
                </a:lnTo>
                <a:close/>
                <a:moveTo>
                  <a:pt x="2714" y="1907"/>
                </a:moveTo>
                <a:lnTo>
                  <a:pt x="2733" y="1934"/>
                </a:lnTo>
                <a:lnTo>
                  <a:pt x="2744" y="1949"/>
                </a:lnTo>
                <a:lnTo>
                  <a:pt x="2758" y="1968"/>
                </a:lnTo>
                <a:lnTo>
                  <a:pt x="2751" y="1994"/>
                </a:lnTo>
                <a:lnTo>
                  <a:pt x="2699" y="1974"/>
                </a:lnTo>
                <a:lnTo>
                  <a:pt x="2698" y="1976"/>
                </a:lnTo>
                <a:lnTo>
                  <a:pt x="2697" y="1981"/>
                </a:lnTo>
                <a:lnTo>
                  <a:pt x="2695" y="1986"/>
                </a:lnTo>
                <a:lnTo>
                  <a:pt x="2693" y="1992"/>
                </a:lnTo>
                <a:lnTo>
                  <a:pt x="2686" y="2007"/>
                </a:lnTo>
                <a:lnTo>
                  <a:pt x="2682" y="2019"/>
                </a:lnTo>
                <a:lnTo>
                  <a:pt x="2680" y="2024"/>
                </a:lnTo>
                <a:lnTo>
                  <a:pt x="2677" y="2020"/>
                </a:lnTo>
                <a:lnTo>
                  <a:pt x="2651" y="1984"/>
                </a:lnTo>
                <a:lnTo>
                  <a:pt x="2647" y="1979"/>
                </a:lnTo>
                <a:lnTo>
                  <a:pt x="2648" y="1978"/>
                </a:lnTo>
                <a:lnTo>
                  <a:pt x="2685" y="1865"/>
                </a:lnTo>
                <a:lnTo>
                  <a:pt x="2685" y="1866"/>
                </a:lnTo>
                <a:lnTo>
                  <a:pt x="2701" y="1892"/>
                </a:lnTo>
                <a:lnTo>
                  <a:pt x="2707" y="1901"/>
                </a:lnTo>
                <a:lnTo>
                  <a:pt x="2714" y="1907"/>
                </a:lnTo>
                <a:close/>
                <a:moveTo>
                  <a:pt x="244" y="343"/>
                </a:moveTo>
                <a:lnTo>
                  <a:pt x="247" y="344"/>
                </a:lnTo>
                <a:lnTo>
                  <a:pt x="248" y="345"/>
                </a:lnTo>
                <a:lnTo>
                  <a:pt x="250" y="346"/>
                </a:lnTo>
                <a:lnTo>
                  <a:pt x="256" y="351"/>
                </a:lnTo>
                <a:lnTo>
                  <a:pt x="257" y="363"/>
                </a:lnTo>
                <a:lnTo>
                  <a:pt x="257" y="368"/>
                </a:lnTo>
                <a:lnTo>
                  <a:pt x="248" y="368"/>
                </a:lnTo>
                <a:lnTo>
                  <a:pt x="248" y="364"/>
                </a:lnTo>
                <a:lnTo>
                  <a:pt x="247" y="346"/>
                </a:lnTo>
                <a:lnTo>
                  <a:pt x="227" y="348"/>
                </a:lnTo>
                <a:lnTo>
                  <a:pt x="228" y="344"/>
                </a:lnTo>
                <a:lnTo>
                  <a:pt x="229" y="342"/>
                </a:lnTo>
                <a:lnTo>
                  <a:pt x="230" y="340"/>
                </a:lnTo>
                <a:lnTo>
                  <a:pt x="231" y="340"/>
                </a:lnTo>
                <a:lnTo>
                  <a:pt x="232" y="340"/>
                </a:lnTo>
                <a:lnTo>
                  <a:pt x="234" y="340"/>
                </a:lnTo>
                <a:lnTo>
                  <a:pt x="236" y="340"/>
                </a:lnTo>
                <a:lnTo>
                  <a:pt x="240" y="340"/>
                </a:lnTo>
                <a:lnTo>
                  <a:pt x="242" y="342"/>
                </a:lnTo>
                <a:lnTo>
                  <a:pt x="244" y="343"/>
                </a:lnTo>
                <a:close/>
                <a:moveTo>
                  <a:pt x="1952" y="1328"/>
                </a:moveTo>
                <a:lnTo>
                  <a:pt x="1953" y="1328"/>
                </a:lnTo>
                <a:lnTo>
                  <a:pt x="1959" y="1323"/>
                </a:lnTo>
                <a:lnTo>
                  <a:pt x="1965" y="1334"/>
                </a:lnTo>
                <a:lnTo>
                  <a:pt x="1967" y="1336"/>
                </a:lnTo>
                <a:lnTo>
                  <a:pt x="1969" y="1342"/>
                </a:lnTo>
                <a:lnTo>
                  <a:pt x="1964" y="1346"/>
                </a:lnTo>
                <a:lnTo>
                  <a:pt x="1964" y="1345"/>
                </a:lnTo>
                <a:lnTo>
                  <a:pt x="1960" y="1347"/>
                </a:lnTo>
                <a:lnTo>
                  <a:pt x="1958" y="1341"/>
                </a:lnTo>
                <a:lnTo>
                  <a:pt x="1958" y="1336"/>
                </a:lnTo>
                <a:lnTo>
                  <a:pt x="1948" y="1336"/>
                </a:lnTo>
                <a:lnTo>
                  <a:pt x="1948" y="1336"/>
                </a:lnTo>
                <a:lnTo>
                  <a:pt x="1948" y="1335"/>
                </a:lnTo>
                <a:lnTo>
                  <a:pt x="1949" y="1334"/>
                </a:lnTo>
                <a:lnTo>
                  <a:pt x="1949" y="1333"/>
                </a:lnTo>
                <a:lnTo>
                  <a:pt x="1949" y="1332"/>
                </a:lnTo>
                <a:lnTo>
                  <a:pt x="1951" y="1331"/>
                </a:lnTo>
                <a:lnTo>
                  <a:pt x="1951" y="1329"/>
                </a:lnTo>
                <a:lnTo>
                  <a:pt x="1952" y="1329"/>
                </a:lnTo>
                <a:lnTo>
                  <a:pt x="1952" y="1328"/>
                </a:lnTo>
                <a:close/>
                <a:moveTo>
                  <a:pt x="1825" y="1897"/>
                </a:moveTo>
                <a:lnTo>
                  <a:pt x="1829" y="1888"/>
                </a:lnTo>
                <a:lnTo>
                  <a:pt x="1823" y="1907"/>
                </a:lnTo>
                <a:lnTo>
                  <a:pt x="1820" y="1905"/>
                </a:lnTo>
                <a:lnTo>
                  <a:pt x="1823" y="1905"/>
                </a:lnTo>
                <a:lnTo>
                  <a:pt x="1825" y="1897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20">
            <a:extLst>
              <a:ext uri="{FF2B5EF4-FFF2-40B4-BE49-F238E27FC236}">
                <a16:creationId xmlns:a16="http://schemas.microsoft.com/office/drawing/2014/main" id="{8695F9A5-E8A0-8D0D-8672-A320C020E880}"/>
              </a:ext>
            </a:extLst>
          </p:cNvPr>
          <p:cNvSpPr>
            <a:spLocks noEditPoints="1"/>
          </p:cNvSpPr>
          <p:nvPr/>
        </p:nvSpPr>
        <p:spPr bwMode="auto">
          <a:xfrm>
            <a:off x="4644008" y="1491630"/>
            <a:ext cx="3872867" cy="3090689"/>
          </a:xfrm>
          <a:custGeom>
            <a:avLst/>
            <a:gdLst>
              <a:gd name="T0" fmla="*/ 748 w 2852"/>
              <a:gd name="T1" fmla="*/ 767 h 2276"/>
              <a:gd name="T2" fmla="*/ 487 w 2852"/>
              <a:gd name="T3" fmla="*/ 435 h 2276"/>
              <a:gd name="T4" fmla="*/ 398 w 2852"/>
              <a:gd name="T5" fmla="*/ 318 h 2276"/>
              <a:gd name="T6" fmla="*/ 35 w 2852"/>
              <a:gd name="T7" fmla="*/ 313 h 2276"/>
              <a:gd name="T8" fmla="*/ 547 w 2852"/>
              <a:gd name="T9" fmla="*/ 356 h 2276"/>
              <a:gd name="T10" fmla="*/ 918 w 2852"/>
              <a:gd name="T11" fmla="*/ 448 h 2276"/>
              <a:gd name="T12" fmla="*/ 1148 w 2852"/>
              <a:gd name="T13" fmla="*/ 12 h 2276"/>
              <a:gd name="T14" fmla="*/ 1487 w 2852"/>
              <a:gd name="T15" fmla="*/ 530 h 2276"/>
              <a:gd name="T16" fmla="*/ 2837 w 2852"/>
              <a:gd name="T17" fmla="*/ 193 h 2276"/>
              <a:gd name="T18" fmla="*/ 2215 w 2852"/>
              <a:gd name="T19" fmla="*/ 512 h 2276"/>
              <a:gd name="T20" fmla="*/ 2263 w 2852"/>
              <a:gd name="T21" fmla="*/ 644 h 2276"/>
              <a:gd name="T22" fmla="*/ 2148 w 2852"/>
              <a:gd name="T23" fmla="*/ 726 h 2276"/>
              <a:gd name="T24" fmla="*/ 2257 w 2852"/>
              <a:gd name="T25" fmla="*/ 836 h 2276"/>
              <a:gd name="T26" fmla="*/ 2478 w 2852"/>
              <a:gd name="T27" fmla="*/ 951 h 2276"/>
              <a:gd name="T28" fmla="*/ 2760 w 2852"/>
              <a:gd name="T29" fmla="*/ 918 h 2276"/>
              <a:gd name="T30" fmla="*/ 2700 w 2852"/>
              <a:gd name="T31" fmla="*/ 1413 h 2276"/>
              <a:gd name="T32" fmla="*/ 2643 w 2852"/>
              <a:gd name="T33" fmla="*/ 1672 h 2276"/>
              <a:gd name="T34" fmla="*/ 2736 w 2852"/>
              <a:gd name="T35" fmla="*/ 1810 h 2276"/>
              <a:gd name="T36" fmla="*/ 2571 w 2852"/>
              <a:gd name="T37" fmla="*/ 1792 h 2276"/>
              <a:gd name="T38" fmla="*/ 2461 w 2852"/>
              <a:gd name="T39" fmla="*/ 1849 h 2276"/>
              <a:gd name="T40" fmla="*/ 2271 w 2852"/>
              <a:gd name="T41" fmla="*/ 1871 h 2276"/>
              <a:gd name="T42" fmla="*/ 2169 w 2852"/>
              <a:gd name="T43" fmla="*/ 1736 h 2276"/>
              <a:gd name="T44" fmla="*/ 2100 w 2852"/>
              <a:gd name="T45" fmla="*/ 1614 h 2276"/>
              <a:gd name="T46" fmla="*/ 2254 w 2852"/>
              <a:gd name="T47" fmla="*/ 2019 h 2276"/>
              <a:gd name="T48" fmla="*/ 2139 w 2852"/>
              <a:gd name="T49" fmla="*/ 1903 h 2276"/>
              <a:gd name="T50" fmla="*/ 1998 w 2852"/>
              <a:gd name="T51" fmla="*/ 1769 h 2276"/>
              <a:gd name="T52" fmla="*/ 1784 w 2852"/>
              <a:gd name="T53" fmla="*/ 1921 h 2276"/>
              <a:gd name="T54" fmla="*/ 1152 w 2852"/>
              <a:gd name="T55" fmla="*/ 2015 h 2276"/>
              <a:gd name="T56" fmla="*/ 890 w 2852"/>
              <a:gd name="T57" fmla="*/ 1968 h 2276"/>
              <a:gd name="T58" fmla="*/ 911 w 2852"/>
              <a:gd name="T59" fmla="*/ 1209 h 2276"/>
              <a:gd name="T60" fmla="*/ 1958 w 2852"/>
              <a:gd name="T61" fmla="*/ 1239 h 2276"/>
              <a:gd name="T62" fmla="*/ 2156 w 2852"/>
              <a:gd name="T63" fmla="*/ 1392 h 2276"/>
              <a:gd name="T64" fmla="*/ 2561 w 2852"/>
              <a:gd name="T65" fmla="*/ 1213 h 2276"/>
              <a:gd name="T66" fmla="*/ 2207 w 2852"/>
              <a:gd name="T67" fmla="*/ 1336 h 2276"/>
              <a:gd name="T68" fmla="*/ 2298 w 2852"/>
              <a:gd name="T69" fmla="*/ 1322 h 2276"/>
              <a:gd name="T70" fmla="*/ 2134 w 2852"/>
              <a:gd name="T71" fmla="*/ 1444 h 2276"/>
              <a:gd name="T72" fmla="*/ 1216 w 2852"/>
              <a:gd name="T73" fmla="*/ 1150 h 2276"/>
              <a:gd name="T74" fmla="*/ 1122 w 2852"/>
              <a:gd name="T75" fmla="*/ 274 h 2276"/>
              <a:gd name="T76" fmla="*/ 1624 w 2852"/>
              <a:gd name="T77" fmla="*/ 1879 h 2276"/>
              <a:gd name="T78" fmla="*/ 1536 w 2852"/>
              <a:gd name="T79" fmla="*/ 1875 h 2276"/>
              <a:gd name="T80" fmla="*/ 1889 w 2852"/>
              <a:gd name="T81" fmla="*/ 1603 h 2276"/>
              <a:gd name="T82" fmla="*/ 1142 w 2852"/>
              <a:gd name="T83" fmla="*/ 739 h 2276"/>
              <a:gd name="T84" fmla="*/ 1410 w 2852"/>
              <a:gd name="T85" fmla="*/ 1821 h 2276"/>
              <a:gd name="T86" fmla="*/ 2335 w 2852"/>
              <a:gd name="T87" fmla="*/ 1071 h 2276"/>
              <a:gd name="T88" fmla="*/ 2542 w 2852"/>
              <a:gd name="T89" fmla="*/ 1182 h 2276"/>
              <a:gd name="T90" fmla="*/ 2218 w 2852"/>
              <a:gd name="T91" fmla="*/ 1211 h 2276"/>
              <a:gd name="T92" fmla="*/ 718 w 2852"/>
              <a:gd name="T93" fmla="*/ 710 h 2276"/>
              <a:gd name="T94" fmla="*/ 1707 w 2852"/>
              <a:gd name="T95" fmla="*/ 2014 h 2276"/>
              <a:gd name="T96" fmla="*/ 1232 w 2852"/>
              <a:gd name="T97" fmla="*/ 1976 h 2276"/>
              <a:gd name="T98" fmla="*/ 1135 w 2852"/>
              <a:gd name="T99" fmla="*/ 1780 h 2276"/>
              <a:gd name="T100" fmla="*/ 1316 w 2852"/>
              <a:gd name="T101" fmla="*/ 1868 h 2276"/>
              <a:gd name="T102" fmla="*/ 2045 w 2852"/>
              <a:gd name="T103" fmla="*/ 1339 h 2276"/>
              <a:gd name="T104" fmla="*/ 1917 w 2852"/>
              <a:gd name="T105" fmla="*/ 1262 h 2276"/>
              <a:gd name="T106" fmla="*/ 1998 w 2852"/>
              <a:gd name="T107" fmla="*/ 1393 h 2276"/>
              <a:gd name="T108" fmla="*/ 2419 w 2852"/>
              <a:gd name="T109" fmla="*/ 235 h 2276"/>
              <a:gd name="T110" fmla="*/ 1403 w 2852"/>
              <a:gd name="T111" fmla="*/ 2181 h 2276"/>
              <a:gd name="T112" fmla="*/ 2315 w 2852"/>
              <a:gd name="T113" fmla="*/ 1670 h 2276"/>
              <a:gd name="T114" fmla="*/ 2509 w 2852"/>
              <a:gd name="T115" fmla="*/ 1597 h 2276"/>
              <a:gd name="T116" fmla="*/ 2486 w 2852"/>
              <a:gd name="T117" fmla="*/ 1365 h 2276"/>
              <a:gd name="T118" fmla="*/ 2619 w 2852"/>
              <a:gd name="T119" fmla="*/ 1513 h 2276"/>
              <a:gd name="T120" fmla="*/ 1011 w 2852"/>
              <a:gd name="T121" fmla="*/ 630 h 2276"/>
              <a:gd name="T122" fmla="*/ 791 w 2852"/>
              <a:gd name="T123" fmla="*/ 404 h 2276"/>
              <a:gd name="T124" fmla="*/ 257 w 2852"/>
              <a:gd name="T125" fmla="*/ 363 h 2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852" h="2276">
                <a:moveTo>
                  <a:pt x="883" y="998"/>
                </a:moveTo>
                <a:lnTo>
                  <a:pt x="844" y="997"/>
                </a:lnTo>
                <a:lnTo>
                  <a:pt x="819" y="997"/>
                </a:lnTo>
                <a:lnTo>
                  <a:pt x="817" y="996"/>
                </a:lnTo>
                <a:lnTo>
                  <a:pt x="814" y="996"/>
                </a:lnTo>
                <a:lnTo>
                  <a:pt x="811" y="996"/>
                </a:lnTo>
                <a:lnTo>
                  <a:pt x="808" y="997"/>
                </a:lnTo>
                <a:lnTo>
                  <a:pt x="801" y="996"/>
                </a:lnTo>
                <a:lnTo>
                  <a:pt x="793" y="978"/>
                </a:lnTo>
                <a:lnTo>
                  <a:pt x="799" y="974"/>
                </a:lnTo>
                <a:lnTo>
                  <a:pt x="804" y="970"/>
                </a:lnTo>
                <a:lnTo>
                  <a:pt x="808" y="966"/>
                </a:lnTo>
                <a:lnTo>
                  <a:pt x="813" y="960"/>
                </a:lnTo>
                <a:lnTo>
                  <a:pt x="815" y="954"/>
                </a:lnTo>
                <a:lnTo>
                  <a:pt x="817" y="947"/>
                </a:lnTo>
                <a:lnTo>
                  <a:pt x="818" y="940"/>
                </a:lnTo>
                <a:lnTo>
                  <a:pt x="818" y="934"/>
                </a:lnTo>
                <a:lnTo>
                  <a:pt x="815" y="928"/>
                </a:lnTo>
                <a:lnTo>
                  <a:pt x="813" y="921"/>
                </a:lnTo>
                <a:lnTo>
                  <a:pt x="811" y="917"/>
                </a:lnTo>
                <a:lnTo>
                  <a:pt x="806" y="912"/>
                </a:lnTo>
                <a:lnTo>
                  <a:pt x="808" y="911"/>
                </a:lnTo>
                <a:lnTo>
                  <a:pt x="807" y="909"/>
                </a:lnTo>
                <a:lnTo>
                  <a:pt x="795" y="904"/>
                </a:lnTo>
                <a:lnTo>
                  <a:pt x="783" y="895"/>
                </a:lnTo>
                <a:lnTo>
                  <a:pt x="776" y="891"/>
                </a:lnTo>
                <a:lnTo>
                  <a:pt x="770" y="886"/>
                </a:lnTo>
                <a:lnTo>
                  <a:pt x="766" y="881"/>
                </a:lnTo>
                <a:lnTo>
                  <a:pt x="761" y="873"/>
                </a:lnTo>
                <a:lnTo>
                  <a:pt x="761" y="868"/>
                </a:lnTo>
                <a:lnTo>
                  <a:pt x="760" y="863"/>
                </a:lnTo>
                <a:lnTo>
                  <a:pt x="760" y="862"/>
                </a:lnTo>
                <a:lnTo>
                  <a:pt x="820" y="863"/>
                </a:lnTo>
                <a:lnTo>
                  <a:pt x="839" y="796"/>
                </a:lnTo>
                <a:lnTo>
                  <a:pt x="838" y="796"/>
                </a:lnTo>
                <a:lnTo>
                  <a:pt x="799" y="805"/>
                </a:lnTo>
                <a:lnTo>
                  <a:pt x="794" y="807"/>
                </a:lnTo>
                <a:lnTo>
                  <a:pt x="783" y="810"/>
                </a:lnTo>
                <a:lnTo>
                  <a:pt x="781" y="810"/>
                </a:lnTo>
                <a:lnTo>
                  <a:pt x="773" y="812"/>
                </a:lnTo>
                <a:lnTo>
                  <a:pt x="763" y="816"/>
                </a:lnTo>
                <a:lnTo>
                  <a:pt x="752" y="818"/>
                </a:lnTo>
                <a:lnTo>
                  <a:pt x="746" y="821"/>
                </a:lnTo>
                <a:lnTo>
                  <a:pt x="741" y="821"/>
                </a:lnTo>
                <a:lnTo>
                  <a:pt x="735" y="786"/>
                </a:lnTo>
                <a:lnTo>
                  <a:pt x="735" y="785"/>
                </a:lnTo>
                <a:lnTo>
                  <a:pt x="735" y="784"/>
                </a:lnTo>
                <a:lnTo>
                  <a:pt x="735" y="783"/>
                </a:lnTo>
                <a:lnTo>
                  <a:pt x="735" y="782"/>
                </a:lnTo>
                <a:lnTo>
                  <a:pt x="735" y="780"/>
                </a:lnTo>
                <a:lnTo>
                  <a:pt x="736" y="780"/>
                </a:lnTo>
                <a:lnTo>
                  <a:pt x="736" y="779"/>
                </a:lnTo>
                <a:lnTo>
                  <a:pt x="736" y="778"/>
                </a:lnTo>
                <a:lnTo>
                  <a:pt x="737" y="777"/>
                </a:lnTo>
                <a:lnTo>
                  <a:pt x="737" y="776"/>
                </a:lnTo>
                <a:lnTo>
                  <a:pt x="737" y="776"/>
                </a:lnTo>
                <a:lnTo>
                  <a:pt x="737" y="775"/>
                </a:lnTo>
                <a:lnTo>
                  <a:pt x="737" y="773"/>
                </a:lnTo>
                <a:lnTo>
                  <a:pt x="739" y="773"/>
                </a:lnTo>
                <a:lnTo>
                  <a:pt x="739" y="772"/>
                </a:lnTo>
                <a:lnTo>
                  <a:pt x="740" y="772"/>
                </a:lnTo>
                <a:lnTo>
                  <a:pt x="740" y="771"/>
                </a:lnTo>
                <a:lnTo>
                  <a:pt x="741" y="771"/>
                </a:lnTo>
                <a:lnTo>
                  <a:pt x="741" y="770"/>
                </a:lnTo>
                <a:lnTo>
                  <a:pt x="742" y="770"/>
                </a:lnTo>
                <a:lnTo>
                  <a:pt x="742" y="769"/>
                </a:lnTo>
                <a:lnTo>
                  <a:pt x="743" y="769"/>
                </a:lnTo>
                <a:lnTo>
                  <a:pt x="744" y="767"/>
                </a:lnTo>
                <a:lnTo>
                  <a:pt x="746" y="767"/>
                </a:lnTo>
                <a:lnTo>
                  <a:pt x="746" y="767"/>
                </a:lnTo>
                <a:lnTo>
                  <a:pt x="747" y="767"/>
                </a:lnTo>
                <a:lnTo>
                  <a:pt x="748" y="767"/>
                </a:lnTo>
                <a:lnTo>
                  <a:pt x="748" y="766"/>
                </a:lnTo>
                <a:lnTo>
                  <a:pt x="749" y="766"/>
                </a:lnTo>
                <a:lnTo>
                  <a:pt x="750" y="766"/>
                </a:lnTo>
                <a:lnTo>
                  <a:pt x="752" y="766"/>
                </a:lnTo>
                <a:lnTo>
                  <a:pt x="753" y="766"/>
                </a:lnTo>
                <a:lnTo>
                  <a:pt x="754" y="766"/>
                </a:lnTo>
                <a:lnTo>
                  <a:pt x="755" y="766"/>
                </a:lnTo>
                <a:lnTo>
                  <a:pt x="720" y="756"/>
                </a:lnTo>
                <a:lnTo>
                  <a:pt x="698" y="750"/>
                </a:lnTo>
                <a:lnTo>
                  <a:pt x="689" y="746"/>
                </a:lnTo>
                <a:lnTo>
                  <a:pt x="669" y="738"/>
                </a:lnTo>
                <a:lnTo>
                  <a:pt x="682" y="697"/>
                </a:lnTo>
                <a:lnTo>
                  <a:pt x="668" y="692"/>
                </a:lnTo>
                <a:lnTo>
                  <a:pt x="668" y="689"/>
                </a:lnTo>
                <a:lnTo>
                  <a:pt x="669" y="689"/>
                </a:lnTo>
                <a:lnTo>
                  <a:pt x="669" y="688"/>
                </a:lnTo>
                <a:lnTo>
                  <a:pt x="669" y="687"/>
                </a:lnTo>
                <a:lnTo>
                  <a:pt x="670" y="687"/>
                </a:lnTo>
                <a:lnTo>
                  <a:pt x="670" y="686"/>
                </a:lnTo>
                <a:lnTo>
                  <a:pt x="671" y="686"/>
                </a:lnTo>
                <a:lnTo>
                  <a:pt x="655" y="682"/>
                </a:lnTo>
                <a:lnTo>
                  <a:pt x="655" y="676"/>
                </a:lnTo>
                <a:lnTo>
                  <a:pt x="655" y="673"/>
                </a:lnTo>
                <a:lnTo>
                  <a:pt x="653" y="666"/>
                </a:lnTo>
                <a:lnTo>
                  <a:pt x="652" y="653"/>
                </a:lnTo>
                <a:lnTo>
                  <a:pt x="674" y="676"/>
                </a:lnTo>
                <a:lnTo>
                  <a:pt x="675" y="682"/>
                </a:lnTo>
                <a:lnTo>
                  <a:pt x="676" y="682"/>
                </a:lnTo>
                <a:lnTo>
                  <a:pt x="677" y="682"/>
                </a:lnTo>
                <a:lnTo>
                  <a:pt x="678" y="682"/>
                </a:lnTo>
                <a:lnTo>
                  <a:pt x="679" y="682"/>
                </a:lnTo>
                <a:lnTo>
                  <a:pt x="681" y="682"/>
                </a:lnTo>
                <a:lnTo>
                  <a:pt x="682" y="682"/>
                </a:lnTo>
                <a:lnTo>
                  <a:pt x="692" y="685"/>
                </a:lnTo>
                <a:lnTo>
                  <a:pt x="695" y="686"/>
                </a:lnTo>
                <a:lnTo>
                  <a:pt x="702" y="663"/>
                </a:lnTo>
                <a:lnTo>
                  <a:pt x="697" y="662"/>
                </a:lnTo>
                <a:lnTo>
                  <a:pt x="700" y="655"/>
                </a:lnTo>
                <a:lnTo>
                  <a:pt x="687" y="653"/>
                </a:lnTo>
                <a:lnTo>
                  <a:pt x="669" y="647"/>
                </a:lnTo>
                <a:lnTo>
                  <a:pt x="652" y="641"/>
                </a:lnTo>
                <a:lnTo>
                  <a:pt x="652" y="637"/>
                </a:lnTo>
                <a:lnTo>
                  <a:pt x="651" y="629"/>
                </a:lnTo>
                <a:lnTo>
                  <a:pt x="651" y="624"/>
                </a:lnTo>
                <a:lnTo>
                  <a:pt x="648" y="624"/>
                </a:lnTo>
                <a:lnTo>
                  <a:pt x="585" y="613"/>
                </a:lnTo>
                <a:lnTo>
                  <a:pt x="584" y="613"/>
                </a:lnTo>
                <a:lnTo>
                  <a:pt x="559" y="691"/>
                </a:lnTo>
                <a:lnTo>
                  <a:pt x="508" y="674"/>
                </a:lnTo>
                <a:lnTo>
                  <a:pt x="500" y="592"/>
                </a:lnTo>
                <a:lnTo>
                  <a:pt x="488" y="591"/>
                </a:lnTo>
                <a:lnTo>
                  <a:pt x="488" y="588"/>
                </a:lnTo>
                <a:lnTo>
                  <a:pt x="488" y="584"/>
                </a:lnTo>
                <a:lnTo>
                  <a:pt x="488" y="581"/>
                </a:lnTo>
                <a:lnTo>
                  <a:pt x="489" y="577"/>
                </a:lnTo>
                <a:lnTo>
                  <a:pt x="489" y="575"/>
                </a:lnTo>
                <a:lnTo>
                  <a:pt x="488" y="573"/>
                </a:lnTo>
                <a:lnTo>
                  <a:pt x="497" y="573"/>
                </a:lnTo>
                <a:lnTo>
                  <a:pt x="496" y="562"/>
                </a:lnTo>
                <a:lnTo>
                  <a:pt x="489" y="485"/>
                </a:lnTo>
                <a:lnTo>
                  <a:pt x="482" y="485"/>
                </a:lnTo>
                <a:lnTo>
                  <a:pt x="482" y="472"/>
                </a:lnTo>
                <a:lnTo>
                  <a:pt x="481" y="465"/>
                </a:lnTo>
                <a:lnTo>
                  <a:pt x="488" y="463"/>
                </a:lnTo>
                <a:lnTo>
                  <a:pt x="487" y="452"/>
                </a:lnTo>
                <a:lnTo>
                  <a:pt x="494" y="450"/>
                </a:lnTo>
                <a:lnTo>
                  <a:pt x="494" y="448"/>
                </a:lnTo>
                <a:lnTo>
                  <a:pt x="495" y="448"/>
                </a:lnTo>
                <a:lnTo>
                  <a:pt x="494" y="437"/>
                </a:lnTo>
                <a:lnTo>
                  <a:pt x="493" y="437"/>
                </a:lnTo>
                <a:lnTo>
                  <a:pt x="487" y="437"/>
                </a:lnTo>
                <a:lnTo>
                  <a:pt x="487" y="435"/>
                </a:lnTo>
                <a:lnTo>
                  <a:pt x="486" y="435"/>
                </a:lnTo>
                <a:lnTo>
                  <a:pt x="482" y="407"/>
                </a:lnTo>
                <a:lnTo>
                  <a:pt x="465" y="414"/>
                </a:lnTo>
                <a:lnTo>
                  <a:pt x="462" y="406"/>
                </a:lnTo>
                <a:lnTo>
                  <a:pt x="482" y="397"/>
                </a:lnTo>
                <a:lnTo>
                  <a:pt x="482" y="394"/>
                </a:lnTo>
                <a:lnTo>
                  <a:pt x="481" y="381"/>
                </a:lnTo>
                <a:lnTo>
                  <a:pt x="477" y="352"/>
                </a:lnTo>
                <a:lnTo>
                  <a:pt x="477" y="343"/>
                </a:lnTo>
                <a:lnTo>
                  <a:pt x="527" y="339"/>
                </a:lnTo>
                <a:lnTo>
                  <a:pt x="538" y="338"/>
                </a:lnTo>
                <a:lnTo>
                  <a:pt x="539" y="343"/>
                </a:lnTo>
                <a:lnTo>
                  <a:pt x="539" y="349"/>
                </a:lnTo>
                <a:lnTo>
                  <a:pt x="540" y="352"/>
                </a:lnTo>
                <a:lnTo>
                  <a:pt x="542" y="356"/>
                </a:lnTo>
                <a:lnTo>
                  <a:pt x="539" y="362"/>
                </a:lnTo>
                <a:lnTo>
                  <a:pt x="515" y="372"/>
                </a:lnTo>
                <a:lnTo>
                  <a:pt x="508" y="374"/>
                </a:lnTo>
                <a:lnTo>
                  <a:pt x="508" y="376"/>
                </a:lnTo>
                <a:lnTo>
                  <a:pt x="515" y="375"/>
                </a:lnTo>
                <a:lnTo>
                  <a:pt x="539" y="364"/>
                </a:lnTo>
                <a:lnTo>
                  <a:pt x="541" y="359"/>
                </a:lnTo>
                <a:lnTo>
                  <a:pt x="542" y="358"/>
                </a:lnTo>
                <a:lnTo>
                  <a:pt x="543" y="356"/>
                </a:lnTo>
                <a:lnTo>
                  <a:pt x="542" y="355"/>
                </a:lnTo>
                <a:lnTo>
                  <a:pt x="541" y="352"/>
                </a:lnTo>
                <a:lnTo>
                  <a:pt x="540" y="350"/>
                </a:lnTo>
                <a:lnTo>
                  <a:pt x="540" y="346"/>
                </a:lnTo>
                <a:lnTo>
                  <a:pt x="539" y="344"/>
                </a:lnTo>
                <a:lnTo>
                  <a:pt x="539" y="339"/>
                </a:lnTo>
                <a:lnTo>
                  <a:pt x="539" y="338"/>
                </a:lnTo>
                <a:lnTo>
                  <a:pt x="538" y="336"/>
                </a:lnTo>
                <a:lnTo>
                  <a:pt x="535" y="333"/>
                </a:lnTo>
                <a:lnTo>
                  <a:pt x="533" y="332"/>
                </a:lnTo>
                <a:lnTo>
                  <a:pt x="530" y="330"/>
                </a:lnTo>
                <a:lnTo>
                  <a:pt x="528" y="329"/>
                </a:lnTo>
                <a:lnTo>
                  <a:pt x="526" y="327"/>
                </a:lnTo>
                <a:lnTo>
                  <a:pt x="523" y="327"/>
                </a:lnTo>
                <a:lnTo>
                  <a:pt x="521" y="327"/>
                </a:lnTo>
                <a:lnTo>
                  <a:pt x="519" y="326"/>
                </a:lnTo>
                <a:lnTo>
                  <a:pt x="515" y="326"/>
                </a:lnTo>
                <a:lnTo>
                  <a:pt x="512" y="325"/>
                </a:lnTo>
                <a:lnTo>
                  <a:pt x="509" y="324"/>
                </a:lnTo>
                <a:lnTo>
                  <a:pt x="506" y="324"/>
                </a:lnTo>
                <a:lnTo>
                  <a:pt x="501" y="323"/>
                </a:lnTo>
                <a:lnTo>
                  <a:pt x="497" y="322"/>
                </a:lnTo>
                <a:lnTo>
                  <a:pt x="494" y="322"/>
                </a:lnTo>
                <a:lnTo>
                  <a:pt x="490" y="320"/>
                </a:lnTo>
                <a:lnTo>
                  <a:pt x="487" y="320"/>
                </a:lnTo>
                <a:lnTo>
                  <a:pt x="484" y="319"/>
                </a:lnTo>
                <a:lnTo>
                  <a:pt x="482" y="319"/>
                </a:lnTo>
                <a:lnTo>
                  <a:pt x="482" y="318"/>
                </a:lnTo>
                <a:lnTo>
                  <a:pt x="478" y="317"/>
                </a:lnTo>
                <a:lnTo>
                  <a:pt x="475" y="314"/>
                </a:lnTo>
                <a:lnTo>
                  <a:pt x="474" y="313"/>
                </a:lnTo>
                <a:lnTo>
                  <a:pt x="474" y="314"/>
                </a:lnTo>
                <a:lnTo>
                  <a:pt x="474" y="319"/>
                </a:lnTo>
                <a:lnTo>
                  <a:pt x="461" y="320"/>
                </a:lnTo>
                <a:lnTo>
                  <a:pt x="460" y="313"/>
                </a:lnTo>
                <a:lnTo>
                  <a:pt x="457" y="314"/>
                </a:lnTo>
                <a:lnTo>
                  <a:pt x="456" y="314"/>
                </a:lnTo>
                <a:lnTo>
                  <a:pt x="457" y="320"/>
                </a:lnTo>
                <a:lnTo>
                  <a:pt x="444" y="323"/>
                </a:lnTo>
                <a:lnTo>
                  <a:pt x="431" y="327"/>
                </a:lnTo>
                <a:lnTo>
                  <a:pt x="429" y="323"/>
                </a:lnTo>
                <a:lnTo>
                  <a:pt x="429" y="317"/>
                </a:lnTo>
                <a:lnTo>
                  <a:pt x="423" y="318"/>
                </a:lnTo>
                <a:lnTo>
                  <a:pt x="422" y="314"/>
                </a:lnTo>
                <a:lnTo>
                  <a:pt x="416" y="316"/>
                </a:lnTo>
                <a:lnTo>
                  <a:pt x="409" y="317"/>
                </a:lnTo>
                <a:lnTo>
                  <a:pt x="402" y="317"/>
                </a:lnTo>
                <a:lnTo>
                  <a:pt x="398" y="318"/>
                </a:lnTo>
                <a:lnTo>
                  <a:pt x="397" y="318"/>
                </a:lnTo>
                <a:lnTo>
                  <a:pt x="376" y="319"/>
                </a:lnTo>
                <a:lnTo>
                  <a:pt x="366" y="320"/>
                </a:lnTo>
                <a:lnTo>
                  <a:pt x="358" y="322"/>
                </a:lnTo>
                <a:lnTo>
                  <a:pt x="354" y="323"/>
                </a:lnTo>
                <a:lnTo>
                  <a:pt x="351" y="325"/>
                </a:lnTo>
                <a:lnTo>
                  <a:pt x="348" y="327"/>
                </a:lnTo>
                <a:lnTo>
                  <a:pt x="346" y="330"/>
                </a:lnTo>
                <a:lnTo>
                  <a:pt x="342" y="333"/>
                </a:lnTo>
                <a:lnTo>
                  <a:pt x="341" y="335"/>
                </a:lnTo>
                <a:lnTo>
                  <a:pt x="340" y="336"/>
                </a:lnTo>
                <a:lnTo>
                  <a:pt x="339" y="337"/>
                </a:lnTo>
                <a:lnTo>
                  <a:pt x="337" y="337"/>
                </a:lnTo>
                <a:lnTo>
                  <a:pt x="333" y="338"/>
                </a:lnTo>
                <a:lnTo>
                  <a:pt x="324" y="339"/>
                </a:lnTo>
                <a:lnTo>
                  <a:pt x="318" y="340"/>
                </a:lnTo>
                <a:lnTo>
                  <a:pt x="313" y="340"/>
                </a:lnTo>
                <a:lnTo>
                  <a:pt x="308" y="340"/>
                </a:lnTo>
                <a:lnTo>
                  <a:pt x="303" y="340"/>
                </a:lnTo>
                <a:lnTo>
                  <a:pt x="298" y="340"/>
                </a:lnTo>
                <a:lnTo>
                  <a:pt x="295" y="342"/>
                </a:lnTo>
                <a:lnTo>
                  <a:pt x="288" y="342"/>
                </a:lnTo>
                <a:lnTo>
                  <a:pt x="285" y="342"/>
                </a:lnTo>
                <a:lnTo>
                  <a:pt x="282" y="343"/>
                </a:lnTo>
                <a:lnTo>
                  <a:pt x="277" y="343"/>
                </a:lnTo>
                <a:lnTo>
                  <a:pt x="273" y="344"/>
                </a:lnTo>
                <a:lnTo>
                  <a:pt x="263" y="345"/>
                </a:lnTo>
                <a:lnTo>
                  <a:pt x="255" y="346"/>
                </a:lnTo>
                <a:lnTo>
                  <a:pt x="251" y="344"/>
                </a:lnTo>
                <a:lnTo>
                  <a:pt x="249" y="343"/>
                </a:lnTo>
                <a:lnTo>
                  <a:pt x="242" y="339"/>
                </a:lnTo>
                <a:lnTo>
                  <a:pt x="241" y="339"/>
                </a:lnTo>
                <a:lnTo>
                  <a:pt x="237" y="338"/>
                </a:lnTo>
                <a:lnTo>
                  <a:pt x="235" y="338"/>
                </a:lnTo>
                <a:lnTo>
                  <a:pt x="232" y="338"/>
                </a:lnTo>
                <a:lnTo>
                  <a:pt x="230" y="339"/>
                </a:lnTo>
                <a:lnTo>
                  <a:pt x="228" y="340"/>
                </a:lnTo>
                <a:lnTo>
                  <a:pt x="227" y="340"/>
                </a:lnTo>
                <a:lnTo>
                  <a:pt x="227" y="342"/>
                </a:lnTo>
                <a:lnTo>
                  <a:pt x="222" y="349"/>
                </a:lnTo>
                <a:lnTo>
                  <a:pt x="211" y="350"/>
                </a:lnTo>
                <a:lnTo>
                  <a:pt x="202" y="526"/>
                </a:lnTo>
                <a:lnTo>
                  <a:pt x="216" y="525"/>
                </a:lnTo>
                <a:lnTo>
                  <a:pt x="222" y="582"/>
                </a:lnTo>
                <a:lnTo>
                  <a:pt x="217" y="582"/>
                </a:lnTo>
                <a:lnTo>
                  <a:pt x="214" y="583"/>
                </a:lnTo>
                <a:lnTo>
                  <a:pt x="208" y="585"/>
                </a:lnTo>
                <a:lnTo>
                  <a:pt x="197" y="588"/>
                </a:lnTo>
                <a:lnTo>
                  <a:pt x="179" y="594"/>
                </a:lnTo>
                <a:lnTo>
                  <a:pt x="164" y="597"/>
                </a:lnTo>
                <a:lnTo>
                  <a:pt x="158" y="531"/>
                </a:lnTo>
                <a:lnTo>
                  <a:pt x="131" y="533"/>
                </a:lnTo>
                <a:lnTo>
                  <a:pt x="112" y="531"/>
                </a:lnTo>
                <a:lnTo>
                  <a:pt x="80" y="526"/>
                </a:lnTo>
                <a:lnTo>
                  <a:pt x="31" y="519"/>
                </a:lnTo>
                <a:lnTo>
                  <a:pt x="28" y="536"/>
                </a:lnTo>
                <a:lnTo>
                  <a:pt x="21" y="529"/>
                </a:lnTo>
                <a:lnTo>
                  <a:pt x="24" y="518"/>
                </a:lnTo>
                <a:lnTo>
                  <a:pt x="26" y="512"/>
                </a:lnTo>
                <a:lnTo>
                  <a:pt x="27" y="504"/>
                </a:lnTo>
                <a:lnTo>
                  <a:pt x="31" y="482"/>
                </a:lnTo>
                <a:lnTo>
                  <a:pt x="44" y="436"/>
                </a:lnTo>
                <a:lnTo>
                  <a:pt x="54" y="406"/>
                </a:lnTo>
                <a:lnTo>
                  <a:pt x="68" y="352"/>
                </a:lnTo>
                <a:lnTo>
                  <a:pt x="63" y="351"/>
                </a:lnTo>
                <a:lnTo>
                  <a:pt x="72" y="320"/>
                </a:lnTo>
                <a:lnTo>
                  <a:pt x="73" y="319"/>
                </a:lnTo>
                <a:lnTo>
                  <a:pt x="65" y="320"/>
                </a:lnTo>
                <a:lnTo>
                  <a:pt x="65" y="312"/>
                </a:lnTo>
                <a:lnTo>
                  <a:pt x="52" y="313"/>
                </a:lnTo>
                <a:lnTo>
                  <a:pt x="50" y="311"/>
                </a:lnTo>
                <a:lnTo>
                  <a:pt x="35" y="313"/>
                </a:lnTo>
                <a:lnTo>
                  <a:pt x="35" y="322"/>
                </a:lnTo>
                <a:lnTo>
                  <a:pt x="27" y="322"/>
                </a:lnTo>
                <a:lnTo>
                  <a:pt x="21" y="322"/>
                </a:lnTo>
                <a:lnTo>
                  <a:pt x="0" y="300"/>
                </a:lnTo>
                <a:lnTo>
                  <a:pt x="74" y="284"/>
                </a:lnTo>
                <a:lnTo>
                  <a:pt x="78" y="296"/>
                </a:lnTo>
                <a:lnTo>
                  <a:pt x="76" y="286"/>
                </a:lnTo>
                <a:lnTo>
                  <a:pt x="70" y="272"/>
                </a:lnTo>
                <a:lnTo>
                  <a:pt x="60" y="254"/>
                </a:lnTo>
                <a:lnTo>
                  <a:pt x="57" y="251"/>
                </a:lnTo>
                <a:lnTo>
                  <a:pt x="59" y="248"/>
                </a:lnTo>
                <a:lnTo>
                  <a:pt x="72" y="251"/>
                </a:lnTo>
                <a:lnTo>
                  <a:pt x="76" y="232"/>
                </a:lnTo>
                <a:lnTo>
                  <a:pt x="94" y="223"/>
                </a:lnTo>
                <a:lnTo>
                  <a:pt x="107" y="222"/>
                </a:lnTo>
                <a:lnTo>
                  <a:pt x="178" y="227"/>
                </a:lnTo>
                <a:lnTo>
                  <a:pt x="186" y="113"/>
                </a:lnTo>
                <a:lnTo>
                  <a:pt x="339" y="158"/>
                </a:lnTo>
                <a:lnTo>
                  <a:pt x="344" y="162"/>
                </a:lnTo>
                <a:lnTo>
                  <a:pt x="357" y="163"/>
                </a:lnTo>
                <a:lnTo>
                  <a:pt x="390" y="171"/>
                </a:lnTo>
                <a:lnTo>
                  <a:pt x="409" y="163"/>
                </a:lnTo>
                <a:lnTo>
                  <a:pt x="424" y="154"/>
                </a:lnTo>
                <a:lnTo>
                  <a:pt x="430" y="151"/>
                </a:lnTo>
                <a:lnTo>
                  <a:pt x="451" y="148"/>
                </a:lnTo>
                <a:lnTo>
                  <a:pt x="471" y="143"/>
                </a:lnTo>
                <a:lnTo>
                  <a:pt x="481" y="142"/>
                </a:lnTo>
                <a:lnTo>
                  <a:pt x="486" y="201"/>
                </a:lnTo>
                <a:lnTo>
                  <a:pt x="464" y="203"/>
                </a:lnTo>
                <a:lnTo>
                  <a:pt x="470" y="275"/>
                </a:lnTo>
                <a:lnTo>
                  <a:pt x="454" y="277"/>
                </a:lnTo>
                <a:lnTo>
                  <a:pt x="456" y="311"/>
                </a:lnTo>
                <a:lnTo>
                  <a:pt x="458" y="311"/>
                </a:lnTo>
                <a:lnTo>
                  <a:pt x="458" y="312"/>
                </a:lnTo>
                <a:lnTo>
                  <a:pt x="465" y="311"/>
                </a:lnTo>
                <a:lnTo>
                  <a:pt x="470" y="311"/>
                </a:lnTo>
                <a:lnTo>
                  <a:pt x="474" y="311"/>
                </a:lnTo>
                <a:lnTo>
                  <a:pt x="476" y="312"/>
                </a:lnTo>
                <a:lnTo>
                  <a:pt x="480" y="314"/>
                </a:lnTo>
                <a:lnTo>
                  <a:pt x="482" y="316"/>
                </a:lnTo>
                <a:lnTo>
                  <a:pt x="483" y="317"/>
                </a:lnTo>
                <a:lnTo>
                  <a:pt x="486" y="317"/>
                </a:lnTo>
                <a:lnTo>
                  <a:pt x="488" y="318"/>
                </a:lnTo>
                <a:lnTo>
                  <a:pt x="490" y="318"/>
                </a:lnTo>
                <a:lnTo>
                  <a:pt x="494" y="319"/>
                </a:lnTo>
                <a:lnTo>
                  <a:pt x="497" y="319"/>
                </a:lnTo>
                <a:lnTo>
                  <a:pt x="501" y="320"/>
                </a:lnTo>
                <a:lnTo>
                  <a:pt x="507" y="322"/>
                </a:lnTo>
                <a:lnTo>
                  <a:pt x="510" y="322"/>
                </a:lnTo>
                <a:lnTo>
                  <a:pt x="513" y="323"/>
                </a:lnTo>
                <a:lnTo>
                  <a:pt x="516" y="323"/>
                </a:lnTo>
                <a:lnTo>
                  <a:pt x="517" y="324"/>
                </a:lnTo>
                <a:lnTo>
                  <a:pt x="517" y="301"/>
                </a:lnTo>
                <a:lnTo>
                  <a:pt x="525" y="299"/>
                </a:lnTo>
                <a:lnTo>
                  <a:pt x="539" y="323"/>
                </a:lnTo>
                <a:lnTo>
                  <a:pt x="528" y="325"/>
                </a:lnTo>
                <a:lnTo>
                  <a:pt x="527" y="325"/>
                </a:lnTo>
                <a:lnTo>
                  <a:pt x="529" y="326"/>
                </a:lnTo>
                <a:lnTo>
                  <a:pt x="532" y="327"/>
                </a:lnTo>
                <a:lnTo>
                  <a:pt x="535" y="330"/>
                </a:lnTo>
                <a:lnTo>
                  <a:pt x="536" y="331"/>
                </a:lnTo>
                <a:lnTo>
                  <a:pt x="538" y="332"/>
                </a:lnTo>
                <a:lnTo>
                  <a:pt x="539" y="335"/>
                </a:lnTo>
                <a:lnTo>
                  <a:pt x="540" y="337"/>
                </a:lnTo>
                <a:lnTo>
                  <a:pt x="541" y="339"/>
                </a:lnTo>
                <a:lnTo>
                  <a:pt x="542" y="343"/>
                </a:lnTo>
                <a:lnTo>
                  <a:pt x="542" y="346"/>
                </a:lnTo>
                <a:lnTo>
                  <a:pt x="542" y="350"/>
                </a:lnTo>
                <a:lnTo>
                  <a:pt x="543" y="351"/>
                </a:lnTo>
                <a:lnTo>
                  <a:pt x="545" y="353"/>
                </a:lnTo>
                <a:lnTo>
                  <a:pt x="546" y="355"/>
                </a:lnTo>
                <a:lnTo>
                  <a:pt x="547" y="356"/>
                </a:lnTo>
                <a:lnTo>
                  <a:pt x="549" y="357"/>
                </a:lnTo>
                <a:lnTo>
                  <a:pt x="551" y="357"/>
                </a:lnTo>
                <a:lnTo>
                  <a:pt x="553" y="358"/>
                </a:lnTo>
                <a:lnTo>
                  <a:pt x="556" y="357"/>
                </a:lnTo>
                <a:lnTo>
                  <a:pt x="559" y="357"/>
                </a:lnTo>
                <a:lnTo>
                  <a:pt x="561" y="355"/>
                </a:lnTo>
                <a:lnTo>
                  <a:pt x="564" y="352"/>
                </a:lnTo>
                <a:lnTo>
                  <a:pt x="567" y="350"/>
                </a:lnTo>
                <a:lnTo>
                  <a:pt x="568" y="348"/>
                </a:lnTo>
                <a:lnTo>
                  <a:pt x="572" y="344"/>
                </a:lnTo>
                <a:lnTo>
                  <a:pt x="574" y="343"/>
                </a:lnTo>
                <a:lnTo>
                  <a:pt x="579" y="340"/>
                </a:lnTo>
                <a:lnTo>
                  <a:pt x="584" y="340"/>
                </a:lnTo>
                <a:lnTo>
                  <a:pt x="587" y="340"/>
                </a:lnTo>
                <a:lnTo>
                  <a:pt x="591" y="340"/>
                </a:lnTo>
                <a:lnTo>
                  <a:pt x="594" y="340"/>
                </a:lnTo>
                <a:lnTo>
                  <a:pt x="595" y="340"/>
                </a:lnTo>
                <a:lnTo>
                  <a:pt x="598" y="339"/>
                </a:lnTo>
                <a:lnTo>
                  <a:pt x="600" y="338"/>
                </a:lnTo>
                <a:lnTo>
                  <a:pt x="603" y="336"/>
                </a:lnTo>
                <a:lnTo>
                  <a:pt x="606" y="332"/>
                </a:lnTo>
                <a:lnTo>
                  <a:pt x="608" y="330"/>
                </a:lnTo>
                <a:lnTo>
                  <a:pt x="611" y="327"/>
                </a:lnTo>
                <a:lnTo>
                  <a:pt x="613" y="326"/>
                </a:lnTo>
                <a:lnTo>
                  <a:pt x="616" y="324"/>
                </a:lnTo>
                <a:lnTo>
                  <a:pt x="619" y="322"/>
                </a:lnTo>
                <a:lnTo>
                  <a:pt x="623" y="319"/>
                </a:lnTo>
                <a:lnTo>
                  <a:pt x="625" y="318"/>
                </a:lnTo>
                <a:lnTo>
                  <a:pt x="629" y="317"/>
                </a:lnTo>
                <a:lnTo>
                  <a:pt x="631" y="316"/>
                </a:lnTo>
                <a:lnTo>
                  <a:pt x="633" y="316"/>
                </a:lnTo>
                <a:lnTo>
                  <a:pt x="636" y="314"/>
                </a:lnTo>
                <a:lnTo>
                  <a:pt x="638" y="314"/>
                </a:lnTo>
                <a:lnTo>
                  <a:pt x="640" y="316"/>
                </a:lnTo>
                <a:lnTo>
                  <a:pt x="644" y="316"/>
                </a:lnTo>
                <a:lnTo>
                  <a:pt x="648" y="317"/>
                </a:lnTo>
                <a:lnTo>
                  <a:pt x="650" y="317"/>
                </a:lnTo>
                <a:lnTo>
                  <a:pt x="652" y="318"/>
                </a:lnTo>
                <a:lnTo>
                  <a:pt x="657" y="318"/>
                </a:lnTo>
                <a:lnTo>
                  <a:pt x="661" y="319"/>
                </a:lnTo>
                <a:lnTo>
                  <a:pt x="664" y="320"/>
                </a:lnTo>
                <a:lnTo>
                  <a:pt x="666" y="322"/>
                </a:lnTo>
                <a:lnTo>
                  <a:pt x="670" y="323"/>
                </a:lnTo>
                <a:lnTo>
                  <a:pt x="672" y="324"/>
                </a:lnTo>
                <a:lnTo>
                  <a:pt x="674" y="324"/>
                </a:lnTo>
                <a:lnTo>
                  <a:pt x="678" y="327"/>
                </a:lnTo>
                <a:lnTo>
                  <a:pt x="681" y="329"/>
                </a:lnTo>
                <a:lnTo>
                  <a:pt x="683" y="330"/>
                </a:lnTo>
                <a:lnTo>
                  <a:pt x="685" y="331"/>
                </a:lnTo>
                <a:lnTo>
                  <a:pt x="688" y="332"/>
                </a:lnTo>
                <a:lnTo>
                  <a:pt x="690" y="335"/>
                </a:lnTo>
                <a:lnTo>
                  <a:pt x="697" y="338"/>
                </a:lnTo>
                <a:lnTo>
                  <a:pt x="721" y="356"/>
                </a:lnTo>
                <a:lnTo>
                  <a:pt x="726" y="359"/>
                </a:lnTo>
                <a:lnTo>
                  <a:pt x="731" y="363"/>
                </a:lnTo>
                <a:lnTo>
                  <a:pt x="735" y="366"/>
                </a:lnTo>
                <a:lnTo>
                  <a:pt x="737" y="369"/>
                </a:lnTo>
                <a:lnTo>
                  <a:pt x="740" y="370"/>
                </a:lnTo>
                <a:lnTo>
                  <a:pt x="743" y="371"/>
                </a:lnTo>
                <a:lnTo>
                  <a:pt x="744" y="372"/>
                </a:lnTo>
                <a:lnTo>
                  <a:pt x="747" y="374"/>
                </a:lnTo>
                <a:lnTo>
                  <a:pt x="754" y="379"/>
                </a:lnTo>
                <a:lnTo>
                  <a:pt x="766" y="387"/>
                </a:lnTo>
                <a:lnTo>
                  <a:pt x="789" y="401"/>
                </a:lnTo>
                <a:lnTo>
                  <a:pt x="808" y="411"/>
                </a:lnTo>
                <a:lnTo>
                  <a:pt x="823" y="417"/>
                </a:lnTo>
                <a:lnTo>
                  <a:pt x="846" y="423"/>
                </a:lnTo>
                <a:lnTo>
                  <a:pt x="867" y="426"/>
                </a:lnTo>
                <a:lnTo>
                  <a:pt x="884" y="429"/>
                </a:lnTo>
                <a:lnTo>
                  <a:pt x="893" y="433"/>
                </a:lnTo>
                <a:lnTo>
                  <a:pt x="906" y="441"/>
                </a:lnTo>
                <a:lnTo>
                  <a:pt x="918" y="448"/>
                </a:lnTo>
                <a:lnTo>
                  <a:pt x="924" y="452"/>
                </a:lnTo>
                <a:lnTo>
                  <a:pt x="936" y="455"/>
                </a:lnTo>
                <a:lnTo>
                  <a:pt x="945" y="458"/>
                </a:lnTo>
                <a:lnTo>
                  <a:pt x="953" y="460"/>
                </a:lnTo>
                <a:lnTo>
                  <a:pt x="960" y="461"/>
                </a:lnTo>
                <a:lnTo>
                  <a:pt x="964" y="462"/>
                </a:lnTo>
                <a:lnTo>
                  <a:pt x="971" y="463"/>
                </a:lnTo>
                <a:lnTo>
                  <a:pt x="979" y="465"/>
                </a:lnTo>
                <a:lnTo>
                  <a:pt x="984" y="467"/>
                </a:lnTo>
                <a:lnTo>
                  <a:pt x="992" y="469"/>
                </a:lnTo>
                <a:lnTo>
                  <a:pt x="1000" y="473"/>
                </a:lnTo>
                <a:lnTo>
                  <a:pt x="1001" y="473"/>
                </a:lnTo>
                <a:lnTo>
                  <a:pt x="1013" y="466"/>
                </a:lnTo>
                <a:lnTo>
                  <a:pt x="1019" y="461"/>
                </a:lnTo>
                <a:lnTo>
                  <a:pt x="1022" y="455"/>
                </a:lnTo>
                <a:lnTo>
                  <a:pt x="1027" y="450"/>
                </a:lnTo>
                <a:lnTo>
                  <a:pt x="1024" y="410"/>
                </a:lnTo>
                <a:lnTo>
                  <a:pt x="1022" y="395"/>
                </a:lnTo>
                <a:lnTo>
                  <a:pt x="1020" y="362"/>
                </a:lnTo>
                <a:lnTo>
                  <a:pt x="1018" y="331"/>
                </a:lnTo>
                <a:lnTo>
                  <a:pt x="1016" y="325"/>
                </a:lnTo>
                <a:lnTo>
                  <a:pt x="1016" y="336"/>
                </a:lnTo>
                <a:lnTo>
                  <a:pt x="981" y="338"/>
                </a:lnTo>
                <a:lnTo>
                  <a:pt x="968" y="339"/>
                </a:lnTo>
                <a:lnTo>
                  <a:pt x="967" y="336"/>
                </a:lnTo>
                <a:lnTo>
                  <a:pt x="954" y="324"/>
                </a:lnTo>
                <a:lnTo>
                  <a:pt x="953" y="305"/>
                </a:lnTo>
                <a:lnTo>
                  <a:pt x="950" y="278"/>
                </a:lnTo>
                <a:lnTo>
                  <a:pt x="955" y="272"/>
                </a:lnTo>
                <a:lnTo>
                  <a:pt x="956" y="271"/>
                </a:lnTo>
                <a:lnTo>
                  <a:pt x="963" y="269"/>
                </a:lnTo>
                <a:lnTo>
                  <a:pt x="958" y="227"/>
                </a:lnTo>
                <a:lnTo>
                  <a:pt x="954" y="190"/>
                </a:lnTo>
                <a:lnTo>
                  <a:pt x="1002" y="184"/>
                </a:lnTo>
                <a:lnTo>
                  <a:pt x="1002" y="181"/>
                </a:lnTo>
                <a:lnTo>
                  <a:pt x="1001" y="176"/>
                </a:lnTo>
                <a:lnTo>
                  <a:pt x="1000" y="174"/>
                </a:lnTo>
                <a:lnTo>
                  <a:pt x="1000" y="170"/>
                </a:lnTo>
                <a:lnTo>
                  <a:pt x="999" y="167"/>
                </a:lnTo>
                <a:lnTo>
                  <a:pt x="998" y="163"/>
                </a:lnTo>
                <a:lnTo>
                  <a:pt x="996" y="159"/>
                </a:lnTo>
                <a:lnTo>
                  <a:pt x="994" y="157"/>
                </a:lnTo>
                <a:lnTo>
                  <a:pt x="993" y="152"/>
                </a:lnTo>
                <a:lnTo>
                  <a:pt x="993" y="148"/>
                </a:lnTo>
                <a:lnTo>
                  <a:pt x="992" y="144"/>
                </a:lnTo>
                <a:lnTo>
                  <a:pt x="989" y="142"/>
                </a:lnTo>
                <a:lnTo>
                  <a:pt x="988" y="138"/>
                </a:lnTo>
                <a:lnTo>
                  <a:pt x="987" y="136"/>
                </a:lnTo>
                <a:lnTo>
                  <a:pt x="987" y="133"/>
                </a:lnTo>
                <a:lnTo>
                  <a:pt x="984" y="129"/>
                </a:lnTo>
                <a:lnTo>
                  <a:pt x="982" y="123"/>
                </a:lnTo>
                <a:lnTo>
                  <a:pt x="987" y="122"/>
                </a:lnTo>
                <a:lnTo>
                  <a:pt x="975" y="94"/>
                </a:lnTo>
                <a:lnTo>
                  <a:pt x="973" y="87"/>
                </a:lnTo>
                <a:lnTo>
                  <a:pt x="969" y="83"/>
                </a:lnTo>
                <a:lnTo>
                  <a:pt x="971" y="85"/>
                </a:lnTo>
                <a:lnTo>
                  <a:pt x="974" y="86"/>
                </a:lnTo>
                <a:lnTo>
                  <a:pt x="979" y="92"/>
                </a:lnTo>
                <a:lnTo>
                  <a:pt x="980" y="94"/>
                </a:lnTo>
                <a:lnTo>
                  <a:pt x="982" y="97"/>
                </a:lnTo>
                <a:lnTo>
                  <a:pt x="987" y="103"/>
                </a:lnTo>
                <a:lnTo>
                  <a:pt x="996" y="115"/>
                </a:lnTo>
                <a:lnTo>
                  <a:pt x="1000" y="113"/>
                </a:lnTo>
                <a:lnTo>
                  <a:pt x="993" y="102"/>
                </a:lnTo>
                <a:lnTo>
                  <a:pt x="988" y="97"/>
                </a:lnTo>
                <a:lnTo>
                  <a:pt x="983" y="91"/>
                </a:lnTo>
                <a:lnTo>
                  <a:pt x="980" y="86"/>
                </a:lnTo>
                <a:lnTo>
                  <a:pt x="976" y="84"/>
                </a:lnTo>
                <a:lnTo>
                  <a:pt x="957" y="60"/>
                </a:lnTo>
                <a:lnTo>
                  <a:pt x="977" y="15"/>
                </a:lnTo>
                <a:lnTo>
                  <a:pt x="1141" y="0"/>
                </a:lnTo>
                <a:lnTo>
                  <a:pt x="1148" y="12"/>
                </a:lnTo>
                <a:lnTo>
                  <a:pt x="1154" y="26"/>
                </a:lnTo>
                <a:lnTo>
                  <a:pt x="1161" y="38"/>
                </a:lnTo>
                <a:lnTo>
                  <a:pt x="1167" y="53"/>
                </a:lnTo>
                <a:lnTo>
                  <a:pt x="1180" y="96"/>
                </a:lnTo>
                <a:lnTo>
                  <a:pt x="1176" y="96"/>
                </a:lnTo>
                <a:lnTo>
                  <a:pt x="1184" y="138"/>
                </a:lnTo>
                <a:lnTo>
                  <a:pt x="1187" y="149"/>
                </a:lnTo>
                <a:lnTo>
                  <a:pt x="1190" y="162"/>
                </a:lnTo>
                <a:lnTo>
                  <a:pt x="1191" y="174"/>
                </a:lnTo>
                <a:lnTo>
                  <a:pt x="1193" y="185"/>
                </a:lnTo>
                <a:lnTo>
                  <a:pt x="1194" y="195"/>
                </a:lnTo>
                <a:lnTo>
                  <a:pt x="1195" y="203"/>
                </a:lnTo>
                <a:lnTo>
                  <a:pt x="1195" y="209"/>
                </a:lnTo>
                <a:lnTo>
                  <a:pt x="1195" y="215"/>
                </a:lnTo>
                <a:lnTo>
                  <a:pt x="1201" y="215"/>
                </a:lnTo>
                <a:lnTo>
                  <a:pt x="1199" y="229"/>
                </a:lnTo>
                <a:lnTo>
                  <a:pt x="1195" y="256"/>
                </a:lnTo>
                <a:lnTo>
                  <a:pt x="1194" y="269"/>
                </a:lnTo>
                <a:lnTo>
                  <a:pt x="1191" y="280"/>
                </a:lnTo>
                <a:lnTo>
                  <a:pt x="1189" y="290"/>
                </a:lnTo>
                <a:lnTo>
                  <a:pt x="1180" y="330"/>
                </a:lnTo>
                <a:lnTo>
                  <a:pt x="1175" y="369"/>
                </a:lnTo>
                <a:lnTo>
                  <a:pt x="1176" y="389"/>
                </a:lnTo>
                <a:lnTo>
                  <a:pt x="1180" y="402"/>
                </a:lnTo>
                <a:lnTo>
                  <a:pt x="1183" y="416"/>
                </a:lnTo>
                <a:lnTo>
                  <a:pt x="1191" y="441"/>
                </a:lnTo>
                <a:lnTo>
                  <a:pt x="1203" y="463"/>
                </a:lnTo>
                <a:lnTo>
                  <a:pt x="1227" y="508"/>
                </a:lnTo>
                <a:lnTo>
                  <a:pt x="1234" y="518"/>
                </a:lnTo>
                <a:lnTo>
                  <a:pt x="1252" y="549"/>
                </a:lnTo>
                <a:lnTo>
                  <a:pt x="1265" y="563"/>
                </a:lnTo>
                <a:lnTo>
                  <a:pt x="1300" y="601"/>
                </a:lnTo>
                <a:lnTo>
                  <a:pt x="1312" y="609"/>
                </a:lnTo>
                <a:lnTo>
                  <a:pt x="1297" y="614"/>
                </a:lnTo>
                <a:lnTo>
                  <a:pt x="1293" y="616"/>
                </a:lnTo>
                <a:lnTo>
                  <a:pt x="1280" y="617"/>
                </a:lnTo>
                <a:lnTo>
                  <a:pt x="1260" y="626"/>
                </a:lnTo>
                <a:lnTo>
                  <a:pt x="1248" y="631"/>
                </a:lnTo>
                <a:lnTo>
                  <a:pt x="1241" y="596"/>
                </a:lnTo>
                <a:lnTo>
                  <a:pt x="1201" y="604"/>
                </a:lnTo>
                <a:lnTo>
                  <a:pt x="1207" y="627"/>
                </a:lnTo>
                <a:lnTo>
                  <a:pt x="1210" y="641"/>
                </a:lnTo>
                <a:lnTo>
                  <a:pt x="1214" y="656"/>
                </a:lnTo>
                <a:lnTo>
                  <a:pt x="1178" y="660"/>
                </a:lnTo>
                <a:lnTo>
                  <a:pt x="1181" y="667"/>
                </a:lnTo>
                <a:lnTo>
                  <a:pt x="1182" y="670"/>
                </a:lnTo>
                <a:lnTo>
                  <a:pt x="1182" y="674"/>
                </a:lnTo>
                <a:lnTo>
                  <a:pt x="1183" y="676"/>
                </a:lnTo>
                <a:lnTo>
                  <a:pt x="1183" y="679"/>
                </a:lnTo>
                <a:lnTo>
                  <a:pt x="1183" y="681"/>
                </a:lnTo>
                <a:lnTo>
                  <a:pt x="1219" y="679"/>
                </a:lnTo>
                <a:lnTo>
                  <a:pt x="1219" y="682"/>
                </a:lnTo>
                <a:lnTo>
                  <a:pt x="1220" y="691"/>
                </a:lnTo>
                <a:lnTo>
                  <a:pt x="1221" y="692"/>
                </a:lnTo>
                <a:lnTo>
                  <a:pt x="1222" y="705"/>
                </a:lnTo>
                <a:lnTo>
                  <a:pt x="1229" y="705"/>
                </a:lnTo>
                <a:lnTo>
                  <a:pt x="1233" y="723"/>
                </a:lnTo>
                <a:lnTo>
                  <a:pt x="1268" y="719"/>
                </a:lnTo>
                <a:lnTo>
                  <a:pt x="1272" y="719"/>
                </a:lnTo>
                <a:lnTo>
                  <a:pt x="1274" y="700"/>
                </a:lnTo>
                <a:lnTo>
                  <a:pt x="1318" y="678"/>
                </a:lnTo>
                <a:lnTo>
                  <a:pt x="1345" y="675"/>
                </a:lnTo>
                <a:lnTo>
                  <a:pt x="1344" y="657"/>
                </a:lnTo>
                <a:lnTo>
                  <a:pt x="1350" y="654"/>
                </a:lnTo>
                <a:lnTo>
                  <a:pt x="1350" y="649"/>
                </a:lnTo>
                <a:lnTo>
                  <a:pt x="1353" y="647"/>
                </a:lnTo>
                <a:lnTo>
                  <a:pt x="1430" y="508"/>
                </a:lnTo>
                <a:lnTo>
                  <a:pt x="1433" y="510"/>
                </a:lnTo>
                <a:lnTo>
                  <a:pt x="1444" y="518"/>
                </a:lnTo>
                <a:lnTo>
                  <a:pt x="1461" y="523"/>
                </a:lnTo>
                <a:lnTo>
                  <a:pt x="1469" y="525"/>
                </a:lnTo>
                <a:lnTo>
                  <a:pt x="1487" y="530"/>
                </a:lnTo>
                <a:lnTo>
                  <a:pt x="1506" y="539"/>
                </a:lnTo>
                <a:lnTo>
                  <a:pt x="1531" y="547"/>
                </a:lnTo>
                <a:lnTo>
                  <a:pt x="1536" y="549"/>
                </a:lnTo>
                <a:lnTo>
                  <a:pt x="1562" y="557"/>
                </a:lnTo>
                <a:lnTo>
                  <a:pt x="1597" y="569"/>
                </a:lnTo>
                <a:lnTo>
                  <a:pt x="1599" y="569"/>
                </a:lnTo>
                <a:lnTo>
                  <a:pt x="1615" y="572"/>
                </a:lnTo>
                <a:lnTo>
                  <a:pt x="1653" y="577"/>
                </a:lnTo>
                <a:lnTo>
                  <a:pt x="1684" y="577"/>
                </a:lnTo>
                <a:lnTo>
                  <a:pt x="1714" y="578"/>
                </a:lnTo>
                <a:lnTo>
                  <a:pt x="1751" y="577"/>
                </a:lnTo>
                <a:lnTo>
                  <a:pt x="1767" y="573"/>
                </a:lnTo>
                <a:lnTo>
                  <a:pt x="1784" y="569"/>
                </a:lnTo>
                <a:lnTo>
                  <a:pt x="1826" y="562"/>
                </a:lnTo>
                <a:lnTo>
                  <a:pt x="1859" y="551"/>
                </a:lnTo>
                <a:lnTo>
                  <a:pt x="1891" y="543"/>
                </a:lnTo>
                <a:lnTo>
                  <a:pt x="1960" y="527"/>
                </a:lnTo>
                <a:lnTo>
                  <a:pt x="2013" y="508"/>
                </a:lnTo>
                <a:lnTo>
                  <a:pt x="2068" y="485"/>
                </a:lnTo>
                <a:lnTo>
                  <a:pt x="2102" y="471"/>
                </a:lnTo>
                <a:lnTo>
                  <a:pt x="2133" y="453"/>
                </a:lnTo>
                <a:lnTo>
                  <a:pt x="2143" y="445"/>
                </a:lnTo>
                <a:lnTo>
                  <a:pt x="2161" y="430"/>
                </a:lnTo>
                <a:lnTo>
                  <a:pt x="2198" y="401"/>
                </a:lnTo>
                <a:lnTo>
                  <a:pt x="2231" y="371"/>
                </a:lnTo>
                <a:lnTo>
                  <a:pt x="2261" y="348"/>
                </a:lnTo>
                <a:lnTo>
                  <a:pt x="2293" y="324"/>
                </a:lnTo>
                <a:lnTo>
                  <a:pt x="2315" y="310"/>
                </a:lnTo>
                <a:lnTo>
                  <a:pt x="2355" y="277"/>
                </a:lnTo>
                <a:lnTo>
                  <a:pt x="2380" y="254"/>
                </a:lnTo>
                <a:lnTo>
                  <a:pt x="2412" y="214"/>
                </a:lnTo>
                <a:lnTo>
                  <a:pt x="2446" y="182"/>
                </a:lnTo>
                <a:lnTo>
                  <a:pt x="2468" y="164"/>
                </a:lnTo>
                <a:lnTo>
                  <a:pt x="2486" y="142"/>
                </a:lnTo>
                <a:lnTo>
                  <a:pt x="2504" y="118"/>
                </a:lnTo>
                <a:lnTo>
                  <a:pt x="2511" y="109"/>
                </a:lnTo>
                <a:lnTo>
                  <a:pt x="2518" y="97"/>
                </a:lnTo>
                <a:lnTo>
                  <a:pt x="2535" y="68"/>
                </a:lnTo>
                <a:lnTo>
                  <a:pt x="2539" y="60"/>
                </a:lnTo>
                <a:lnTo>
                  <a:pt x="2539" y="59"/>
                </a:lnTo>
                <a:lnTo>
                  <a:pt x="2667" y="183"/>
                </a:lnTo>
                <a:lnTo>
                  <a:pt x="2671" y="188"/>
                </a:lnTo>
                <a:lnTo>
                  <a:pt x="2701" y="219"/>
                </a:lnTo>
                <a:lnTo>
                  <a:pt x="2706" y="223"/>
                </a:lnTo>
                <a:lnTo>
                  <a:pt x="2725" y="241"/>
                </a:lnTo>
                <a:lnTo>
                  <a:pt x="2769" y="284"/>
                </a:lnTo>
                <a:lnTo>
                  <a:pt x="2796" y="252"/>
                </a:lnTo>
                <a:lnTo>
                  <a:pt x="2798" y="251"/>
                </a:lnTo>
                <a:lnTo>
                  <a:pt x="2797" y="249"/>
                </a:lnTo>
                <a:lnTo>
                  <a:pt x="2698" y="151"/>
                </a:lnTo>
                <a:lnTo>
                  <a:pt x="2695" y="149"/>
                </a:lnTo>
                <a:lnTo>
                  <a:pt x="2697" y="145"/>
                </a:lnTo>
                <a:lnTo>
                  <a:pt x="2703" y="139"/>
                </a:lnTo>
                <a:lnTo>
                  <a:pt x="2710" y="128"/>
                </a:lnTo>
                <a:lnTo>
                  <a:pt x="2723" y="102"/>
                </a:lnTo>
                <a:lnTo>
                  <a:pt x="2730" y="85"/>
                </a:lnTo>
                <a:lnTo>
                  <a:pt x="2731" y="83"/>
                </a:lnTo>
                <a:lnTo>
                  <a:pt x="2736" y="77"/>
                </a:lnTo>
                <a:lnTo>
                  <a:pt x="2753" y="41"/>
                </a:lnTo>
                <a:lnTo>
                  <a:pt x="2756" y="36"/>
                </a:lnTo>
                <a:lnTo>
                  <a:pt x="2763" y="45"/>
                </a:lnTo>
                <a:lnTo>
                  <a:pt x="2795" y="85"/>
                </a:lnTo>
                <a:lnTo>
                  <a:pt x="2782" y="96"/>
                </a:lnTo>
                <a:lnTo>
                  <a:pt x="2807" y="122"/>
                </a:lnTo>
                <a:lnTo>
                  <a:pt x="2815" y="113"/>
                </a:lnTo>
                <a:lnTo>
                  <a:pt x="2852" y="159"/>
                </a:lnTo>
                <a:lnTo>
                  <a:pt x="2843" y="174"/>
                </a:lnTo>
                <a:lnTo>
                  <a:pt x="2841" y="182"/>
                </a:lnTo>
                <a:lnTo>
                  <a:pt x="2840" y="183"/>
                </a:lnTo>
                <a:lnTo>
                  <a:pt x="2840" y="187"/>
                </a:lnTo>
                <a:lnTo>
                  <a:pt x="2839" y="188"/>
                </a:lnTo>
                <a:lnTo>
                  <a:pt x="2837" y="193"/>
                </a:lnTo>
                <a:lnTo>
                  <a:pt x="2835" y="199"/>
                </a:lnTo>
                <a:lnTo>
                  <a:pt x="2831" y="203"/>
                </a:lnTo>
                <a:lnTo>
                  <a:pt x="2827" y="212"/>
                </a:lnTo>
                <a:lnTo>
                  <a:pt x="2826" y="219"/>
                </a:lnTo>
                <a:lnTo>
                  <a:pt x="2823" y="225"/>
                </a:lnTo>
                <a:lnTo>
                  <a:pt x="2822" y="230"/>
                </a:lnTo>
                <a:lnTo>
                  <a:pt x="2822" y="236"/>
                </a:lnTo>
                <a:lnTo>
                  <a:pt x="2822" y="243"/>
                </a:lnTo>
                <a:lnTo>
                  <a:pt x="2821" y="253"/>
                </a:lnTo>
                <a:lnTo>
                  <a:pt x="2821" y="262"/>
                </a:lnTo>
                <a:lnTo>
                  <a:pt x="2821" y="266"/>
                </a:lnTo>
                <a:lnTo>
                  <a:pt x="2818" y="273"/>
                </a:lnTo>
                <a:lnTo>
                  <a:pt x="2817" y="280"/>
                </a:lnTo>
                <a:lnTo>
                  <a:pt x="2817" y="286"/>
                </a:lnTo>
                <a:lnTo>
                  <a:pt x="2817" y="292"/>
                </a:lnTo>
                <a:lnTo>
                  <a:pt x="2816" y="299"/>
                </a:lnTo>
                <a:lnTo>
                  <a:pt x="2814" y="305"/>
                </a:lnTo>
                <a:lnTo>
                  <a:pt x="2811" y="311"/>
                </a:lnTo>
                <a:lnTo>
                  <a:pt x="2808" y="306"/>
                </a:lnTo>
                <a:lnTo>
                  <a:pt x="2801" y="313"/>
                </a:lnTo>
                <a:lnTo>
                  <a:pt x="2808" y="320"/>
                </a:lnTo>
                <a:lnTo>
                  <a:pt x="2804" y="325"/>
                </a:lnTo>
                <a:lnTo>
                  <a:pt x="2799" y="330"/>
                </a:lnTo>
                <a:lnTo>
                  <a:pt x="2805" y="339"/>
                </a:lnTo>
                <a:lnTo>
                  <a:pt x="2809" y="344"/>
                </a:lnTo>
                <a:lnTo>
                  <a:pt x="2824" y="332"/>
                </a:lnTo>
                <a:lnTo>
                  <a:pt x="2846" y="361"/>
                </a:lnTo>
                <a:lnTo>
                  <a:pt x="2850" y="366"/>
                </a:lnTo>
                <a:lnTo>
                  <a:pt x="2844" y="378"/>
                </a:lnTo>
                <a:lnTo>
                  <a:pt x="2840" y="388"/>
                </a:lnTo>
                <a:lnTo>
                  <a:pt x="2836" y="394"/>
                </a:lnTo>
                <a:lnTo>
                  <a:pt x="2830" y="400"/>
                </a:lnTo>
                <a:lnTo>
                  <a:pt x="2828" y="402"/>
                </a:lnTo>
                <a:lnTo>
                  <a:pt x="2818" y="411"/>
                </a:lnTo>
                <a:lnTo>
                  <a:pt x="2798" y="426"/>
                </a:lnTo>
                <a:lnTo>
                  <a:pt x="2771" y="449"/>
                </a:lnTo>
                <a:lnTo>
                  <a:pt x="2766" y="445"/>
                </a:lnTo>
                <a:lnTo>
                  <a:pt x="2742" y="410"/>
                </a:lnTo>
                <a:lnTo>
                  <a:pt x="2727" y="391"/>
                </a:lnTo>
                <a:lnTo>
                  <a:pt x="2724" y="384"/>
                </a:lnTo>
                <a:lnTo>
                  <a:pt x="2678" y="410"/>
                </a:lnTo>
                <a:lnTo>
                  <a:pt x="2677" y="409"/>
                </a:lnTo>
                <a:lnTo>
                  <a:pt x="2677" y="408"/>
                </a:lnTo>
                <a:lnTo>
                  <a:pt x="2672" y="402"/>
                </a:lnTo>
                <a:lnTo>
                  <a:pt x="2666" y="395"/>
                </a:lnTo>
                <a:lnTo>
                  <a:pt x="2662" y="389"/>
                </a:lnTo>
                <a:lnTo>
                  <a:pt x="2659" y="385"/>
                </a:lnTo>
                <a:lnTo>
                  <a:pt x="2658" y="384"/>
                </a:lnTo>
                <a:lnTo>
                  <a:pt x="2656" y="382"/>
                </a:lnTo>
                <a:lnTo>
                  <a:pt x="2654" y="379"/>
                </a:lnTo>
                <a:lnTo>
                  <a:pt x="2652" y="375"/>
                </a:lnTo>
                <a:lnTo>
                  <a:pt x="2646" y="369"/>
                </a:lnTo>
                <a:lnTo>
                  <a:pt x="2641" y="364"/>
                </a:lnTo>
                <a:lnTo>
                  <a:pt x="2638" y="357"/>
                </a:lnTo>
                <a:lnTo>
                  <a:pt x="2636" y="356"/>
                </a:lnTo>
                <a:lnTo>
                  <a:pt x="2633" y="351"/>
                </a:lnTo>
                <a:lnTo>
                  <a:pt x="2629" y="346"/>
                </a:lnTo>
                <a:lnTo>
                  <a:pt x="2628" y="344"/>
                </a:lnTo>
                <a:lnTo>
                  <a:pt x="2626" y="340"/>
                </a:lnTo>
                <a:lnTo>
                  <a:pt x="2621" y="336"/>
                </a:lnTo>
                <a:lnTo>
                  <a:pt x="2595" y="301"/>
                </a:lnTo>
                <a:lnTo>
                  <a:pt x="2538" y="228"/>
                </a:lnTo>
                <a:lnTo>
                  <a:pt x="2512" y="260"/>
                </a:lnTo>
                <a:lnTo>
                  <a:pt x="2485" y="282"/>
                </a:lnTo>
                <a:lnTo>
                  <a:pt x="2465" y="312"/>
                </a:lnTo>
                <a:lnTo>
                  <a:pt x="2432" y="346"/>
                </a:lnTo>
                <a:lnTo>
                  <a:pt x="2380" y="388"/>
                </a:lnTo>
                <a:lnTo>
                  <a:pt x="2362" y="400"/>
                </a:lnTo>
                <a:lnTo>
                  <a:pt x="2317" y="432"/>
                </a:lnTo>
                <a:lnTo>
                  <a:pt x="2259" y="479"/>
                </a:lnTo>
                <a:lnTo>
                  <a:pt x="2230" y="505"/>
                </a:lnTo>
                <a:lnTo>
                  <a:pt x="2215" y="512"/>
                </a:lnTo>
                <a:lnTo>
                  <a:pt x="2201" y="523"/>
                </a:lnTo>
                <a:lnTo>
                  <a:pt x="2189" y="530"/>
                </a:lnTo>
                <a:lnTo>
                  <a:pt x="2180" y="537"/>
                </a:lnTo>
                <a:lnTo>
                  <a:pt x="2139" y="559"/>
                </a:lnTo>
                <a:lnTo>
                  <a:pt x="2137" y="560"/>
                </a:lnTo>
                <a:lnTo>
                  <a:pt x="2136" y="560"/>
                </a:lnTo>
                <a:lnTo>
                  <a:pt x="2136" y="562"/>
                </a:lnTo>
                <a:lnTo>
                  <a:pt x="2135" y="562"/>
                </a:lnTo>
                <a:lnTo>
                  <a:pt x="2135" y="563"/>
                </a:lnTo>
                <a:lnTo>
                  <a:pt x="2134" y="563"/>
                </a:lnTo>
                <a:lnTo>
                  <a:pt x="2134" y="564"/>
                </a:lnTo>
                <a:lnTo>
                  <a:pt x="2133" y="564"/>
                </a:lnTo>
                <a:lnTo>
                  <a:pt x="2131" y="564"/>
                </a:lnTo>
                <a:lnTo>
                  <a:pt x="2131" y="565"/>
                </a:lnTo>
                <a:lnTo>
                  <a:pt x="2130" y="565"/>
                </a:lnTo>
                <a:lnTo>
                  <a:pt x="2130" y="566"/>
                </a:lnTo>
                <a:lnTo>
                  <a:pt x="2129" y="566"/>
                </a:lnTo>
                <a:lnTo>
                  <a:pt x="2128" y="568"/>
                </a:lnTo>
                <a:lnTo>
                  <a:pt x="2128" y="568"/>
                </a:lnTo>
                <a:lnTo>
                  <a:pt x="2128" y="569"/>
                </a:lnTo>
                <a:lnTo>
                  <a:pt x="2127" y="569"/>
                </a:lnTo>
                <a:lnTo>
                  <a:pt x="2126" y="569"/>
                </a:lnTo>
                <a:lnTo>
                  <a:pt x="2124" y="569"/>
                </a:lnTo>
                <a:lnTo>
                  <a:pt x="2124" y="570"/>
                </a:lnTo>
                <a:lnTo>
                  <a:pt x="2123" y="570"/>
                </a:lnTo>
                <a:lnTo>
                  <a:pt x="2122" y="570"/>
                </a:lnTo>
                <a:lnTo>
                  <a:pt x="2122" y="571"/>
                </a:lnTo>
                <a:lnTo>
                  <a:pt x="2121" y="571"/>
                </a:lnTo>
                <a:lnTo>
                  <a:pt x="2120" y="571"/>
                </a:lnTo>
                <a:lnTo>
                  <a:pt x="2120" y="572"/>
                </a:lnTo>
                <a:lnTo>
                  <a:pt x="2118" y="572"/>
                </a:lnTo>
                <a:lnTo>
                  <a:pt x="2117" y="572"/>
                </a:lnTo>
                <a:lnTo>
                  <a:pt x="2117" y="573"/>
                </a:lnTo>
                <a:lnTo>
                  <a:pt x="2116" y="573"/>
                </a:lnTo>
                <a:lnTo>
                  <a:pt x="2115" y="575"/>
                </a:lnTo>
                <a:lnTo>
                  <a:pt x="2114" y="575"/>
                </a:lnTo>
                <a:lnTo>
                  <a:pt x="2113" y="575"/>
                </a:lnTo>
                <a:lnTo>
                  <a:pt x="2113" y="576"/>
                </a:lnTo>
                <a:lnTo>
                  <a:pt x="2111" y="576"/>
                </a:lnTo>
                <a:lnTo>
                  <a:pt x="2110" y="576"/>
                </a:lnTo>
                <a:lnTo>
                  <a:pt x="2110" y="577"/>
                </a:lnTo>
                <a:lnTo>
                  <a:pt x="2109" y="577"/>
                </a:lnTo>
                <a:lnTo>
                  <a:pt x="2108" y="577"/>
                </a:lnTo>
                <a:lnTo>
                  <a:pt x="2107" y="578"/>
                </a:lnTo>
                <a:lnTo>
                  <a:pt x="2105" y="578"/>
                </a:lnTo>
                <a:lnTo>
                  <a:pt x="2070" y="594"/>
                </a:lnTo>
                <a:lnTo>
                  <a:pt x="2047" y="602"/>
                </a:lnTo>
                <a:lnTo>
                  <a:pt x="2044" y="603"/>
                </a:lnTo>
                <a:lnTo>
                  <a:pt x="2036" y="608"/>
                </a:lnTo>
                <a:lnTo>
                  <a:pt x="2129" y="733"/>
                </a:lnTo>
                <a:lnTo>
                  <a:pt x="2148" y="720"/>
                </a:lnTo>
                <a:lnTo>
                  <a:pt x="2157" y="713"/>
                </a:lnTo>
                <a:lnTo>
                  <a:pt x="2126" y="659"/>
                </a:lnTo>
                <a:lnTo>
                  <a:pt x="2139" y="650"/>
                </a:lnTo>
                <a:lnTo>
                  <a:pt x="2154" y="644"/>
                </a:lnTo>
                <a:lnTo>
                  <a:pt x="2166" y="639"/>
                </a:lnTo>
                <a:lnTo>
                  <a:pt x="2195" y="626"/>
                </a:lnTo>
                <a:lnTo>
                  <a:pt x="2211" y="644"/>
                </a:lnTo>
                <a:lnTo>
                  <a:pt x="2214" y="642"/>
                </a:lnTo>
                <a:lnTo>
                  <a:pt x="2221" y="650"/>
                </a:lnTo>
                <a:lnTo>
                  <a:pt x="2233" y="665"/>
                </a:lnTo>
                <a:lnTo>
                  <a:pt x="2234" y="663"/>
                </a:lnTo>
                <a:lnTo>
                  <a:pt x="2235" y="662"/>
                </a:lnTo>
                <a:lnTo>
                  <a:pt x="2251" y="653"/>
                </a:lnTo>
                <a:lnTo>
                  <a:pt x="2254" y="650"/>
                </a:lnTo>
                <a:lnTo>
                  <a:pt x="2254" y="649"/>
                </a:lnTo>
                <a:lnTo>
                  <a:pt x="2257" y="648"/>
                </a:lnTo>
                <a:lnTo>
                  <a:pt x="2258" y="647"/>
                </a:lnTo>
                <a:lnTo>
                  <a:pt x="2247" y="631"/>
                </a:lnTo>
                <a:lnTo>
                  <a:pt x="2251" y="629"/>
                </a:lnTo>
                <a:lnTo>
                  <a:pt x="2256" y="635"/>
                </a:lnTo>
                <a:lnTo>
                  <a:pt x="2263" y="644"/>
                </a:lnTo>
                <a:lnTo>
                  <a:pt x="2263" y="646"/>
                </a:lnTo>
                <a:lnTo>
                  <a:pt x="2264" y="644"/>
                </a:lnTo>
                <a:lnTo>
                  <a:pt x="2266" y="643"/>
                </a:lnTo>
                <a:lnTo>
                  <a:pt x="2270" y="641"/>
                </a:lnTo>
                <a:lnTo>
                  <a:pt x="2273" y="639"/>
                </a:lnTo>
                <a:lnTo>
                  <a:pt x="2277" y="636"/>
                </a:lnTo>
                <a:lnTo>
                  <a:pt x="2279" y="635"/>
                </a:lnTo>
                <a:lnTo>
                  <a:pt x="2272" y="626"/>
                </a:lnTo>
                <a:lnTo>
                  <a:pt x="2276" y="624"/>
                </a:lnTo>
                <a:lnTo>
                  <a:pt x="2283" y="633"/>
                </a:lnTo>
                <a:lnTo>
                  <a:pt x="2286" y="630"/>
                </a:lnTo>
                <a:lnTo>
                  <a:pt x="2290" y="628"/>
                </a:lnTo>
                <a:lnTo>
                  <a:pt x="2293" y="626"/>
                </a:lnTo>
                <a:lnTo>
                  <a:pt x="2301" y="622"/>
                </a:lnTo>
                <a:lnTo>
                  <a:pt x="2305" y="620"/>
                </a:lnTo>
                <a:lnTo>
                  <a:pt x="2308" y="618"/>
                </a:lnTo>
                <a:lnTo>
                  <a:pt x="2311" y="616"/>
                </a:lnTo>
                <a:lnTo>
                  <a:pt x="2309" y="614"/>
                </a:lnTo>
                <a:lnTo>
                  <a:pt x="2302" y="604"/>
                </a:lnTo>
                <a:lnTo>
                  <a:pt x="2299" y="601"/>
                </a:lnTo>
                <a:lnTo>
                  <a:pt x="2296" y="596"/>
                </a:lnTo>
                <a:lnTo>
                  <a:pt x="2292" y="591"/>
                </a:lnTo>
                <a:lnTo>
                  <a:pt x="2284" y="579"/>
                </a:lnTo>
                <a:lnTo>
                  <a:pt x="2290" y="576"/>
                </a:lnTo>
                <a:lnTo>
                  <a:pt x="2296" y="572"/>
                </a:lnTo>
                <a:lnTo>
                  <a:pt x="2298" y="570"/>
                </a:lnTo>
                <a:lnTo>
                  <a:pt x="2301" y="569"/>
                </a:lnTo>
                <a:lnTo>
                  <a:pt x="2302" y="569"/>
                </a:lnTo>
                <a:lnTo>
                  <a:pt x="2308" y="565"/>
                </a:lnTo>
                <a:lnTo>
                  <a:pt x="2317" y="576"/>
                </a:lnTo>
                <a:lnTo>
                  <a:pt x="2318" y="577"/>
                </a:lnTo>
                <a:lnTo>
                  <a:pt x="2318" y="578"/>
                </a:lnTo>
                <a:lnTo>
                  <a:pt x="2324" y="575"/>
                </a:lnTo>
                <a:lnTo>
                  <a:pt x="2331" y="585"/>
                </a:lnTo>
                <a:lnTo>
                  <a:pt x="2327" y="589"/>
                </a:lnTo>
                <a:lnTo>
                  <a:pt x="2325" y="586"/>
                </a:lnTo>
                <a:lnTo>
                  <a:pt x="2319" y="591"/>
                </a:lnTo>
                <a:lnTo>
                  <a:pt x="2318" y="592"/>
                </a:lnTo>
                <a:lnTo>
                  <a:pt x="2327" y="603"/>
                </a:lnTo>
                <a:lnTo>
                  <a:pt x="2329" y="607"/>
                </a:lnTo>
                <a:lnTo>
                  <a:pt x="2325" y="611"/>
                </a:lnTo>
                <a:lnTo>
                  <a:pt x="2324" y="611"/>
                </a:lnTo>
                <a:lnTo>
                  <a:pt x="2314" y="620"/>
                </a:lnTo>
                <a:lnTo>
                  <a:pt x="2310" y="622"/>
                </a:lnTo>
                <a:lnTo>
                  <a:pt x="2309" y="623"/>
                </a:lnTo>
                <a:lnTo>
                  <a:pt x="2306" y="624"/>
                </a:lnTo>
                <a:lnTo>
                  <a:pt x="2306" y="626"/>
                </a:lnTo>
                <a:lnTo>
                  <a:pt x="2302" y="627"/>
                </a:lnTo>
                <a:lnTo>
                  <a:pt x="2301" y="628"/>
                </a:lnTo>
                <a:lnTo>
                  <a:pt x="2293" y="634"/>
                </a:lnTo>
                <a:lnTo>
                  <a:pt x="2292" y="634"/>
                </a:lnTo>
                <a:lnTo>
                  <a:pt x="2289" y="636"/>
                </a:lnTo>
                <a:lnTo>
                  <a:pt x="2272" y="647"/>
                </a:lnTo>
                <a:lnTo>
                  <a:pt x="2265" y="652"/>
                </a:lnTo>
                <a:lnTo>
                  <a:pt x="2256" y="656"/>
                </a:lnTo>
                <a:lnTo>
                  <a:pt x="2251" y="660"/>
                </a:lnTo>
                <a:lnTo>
                  <a:pt x="2246" y="662"/>
                </a:lnTo>
                <a:lnTo>
                  <a:pt x="2237" y="667"/>
                </a:lnTo>
                <a:lnTo>
                  <a:pt x="2233" y="669"/>
                </a:lnTo>
                <a:lnTo>
                  <a:pt x="2230" y="672"/>
                </a:lnTo>
                <a:lnTo>
                  <a:pt x="2227" y="673"/>
                </a:lnTo>
                <a:lnTo>
                  <a:pt x="2220" y="678"/>
                </a:lnTo>
                <a:lnTo>
                  <a:pt x="2219" y="679"/>
                </a:lnTo>
                <a:lnTo>
                  <a:pt x="2218" y="680"/>
                </a:lnTo>
                <a:lnTo>
                  <a:pt x="2200" y="691"/>
                </a:lnTo>
                <a:lnTo>
                  <a:pt x="2200" y="692"/>
                </a:lnTo>
                <a:lnTo>
                  <a:pt x="2200" y="693"/>
                </a:lnTo>
                <a:lnTo>
                  <a:pt x="2199" y="692"/>
                </a:lnTo>
                <a:lnTo>
                  <a:pt x="2188" y="699"/>
                </a:lnTo>
                <a:lnTo>
                  <a:pt x="2166" y="714"/>
                </a:lnTo>
                <a:lnTo>
                  <a:pt x="2161" y="717"/>
                </a:lnTo>
                <a:lnTo>
                  <a:pt x="2148" y="726"/>
                </a:lnTo>
                <a:lnTo>
                  <a:pt x="2144" y="728"/>
                </a:lnTo>
                <a:lnTo>
                  <a:pt x="2148" y="734"/>
                </a:lnTo>
                <a:lnTo>
                  <a:pt x="2137" y="740"/>
                </a:lnTo>
                <a:lnTo>
                  <a:pt x="2148" y="753"/>
                </a:lnTo>
                <a:lnTo>
                  <a:pt x="2155" y="764"/>
                </a:lnTo>
                <a:lnTo>
                  <a:pt x="2156" y="766"/>
                </a:lnTo>
                <a:lnTo>
                  <a:pt x="2155" y="767"/>
                </a:lnTo>
                <a:lnTo>
                  <a:pt x="2152" y="769"/>
                </a:lnTo>
                <a:lnTo>
                  <a:pt x="2147" y="773"/>
                </a:lnTo>
                <a:lnTo>
                  <a:pt x="2141" y="777"/>
                </a:lnTo>
                <a:lnTo>
                  <a:pt x="2147" y="784"/>
                </a:lnTo>
                <a:lnTo>
                  <a:pt x="2141" y="789"/>
                </a:lnTo>
                <a:lnTo>
                  <a:pt x="2136" y="782"/>
                </a:lnTo>
                <a:lnTo>
                  <a:pt x="2133" y="783"/>
                </a:lnTo>
                <a:lnTo>
                  <a:pt x="2130" y="785"/>
                </a:lnTo>
                <a:lnTo>
                  <a:pt x="2136" y="792"/>
                </a:lnTo>
                <a:lnTo>
                  <a:pt x="2139" y="790"/>
                </a:lnTo>
                <a:lnTo>
                  <a:pt x="2141" y="789"/>
                </a:lnTo>
                <a:lnTo>
                  <a:pt x="2142" y="789"/>
                </a:lnTo>
                <a:lnTo>
                  <a:pt x="2144" y="786"/>
                </a:lnTo>
                <a:lnTo>
                  <a:pt x="2150" y="795"/>
                </a:lnTo>
                <a:lnTo>
                  <a:pt x="2147" y="796"/>
                </a:lnTo>
                <a:lnTo>
                  <a:pt x="2144" y="797"/>
                </a:lnTo>
                <a:lnTo>
                  <a:pt x="2142" y="799"/>
                </a:lnTo>
                <a:lnTo>
                  <a:pt x="2143" y="801"/>
                </a:lnTo>
                <a:lnTo>
                  <a:pt x="2149" y="809"/>
                </a:lnTo>
                <a:lnTo>
                  <a:pt x="2150" y="810"/>
                </a:lnTo>
                <a:lnTo>
                  <a:pt x="2155" y="805"/>
                </a:lnTo>
                <a:lnTo>
                  <a:pt x="2160" y="802"/>
                </a:lnTo>
                <a:lnTo>
                  <a:pt x="2167" y="796"/>
                </a:lnTo>
                <a:lnTo>
                  <a:pt x="2161" y="789"/>
                </a:lnTo>
                <a:lnTo>
                  <a:pt x="2163" y="786"/>
                </a:lnTo>
                <a:lnTo>
                  <a:pt x="2170" y="795"/>
                </a:lnTo>
                <a:lnTo>
                  <a:pt x="2175" y="791"/>
                </a:lnTo>
                <a:lnTo>
                  <a:pt x="2179" y="789"/>
                </a:lnTo>
                <a:lnTo>
                  <a:pt x="2185" y="796"/>
                </a:lnTo>
                <a:lnTo>
                  <a:pt x="2185" y="798"/>
                </a:lnTo>
                <a:lnTo>
                  <a:pt x="2183" y="799"/>
                </a:lnTo>
                <a:lnTo>
                  <a:pt x="2188" y="809"/>
                </a:lnTo>
                <a:lnTo>
                  <a:pt x="2189" y="809"/>
                </a:lnTo>
                <a:lnTo>
                  <a:pt x="2196" y="804"/>
                </a:lnTo>
                <a:lnTo>
                  <a:pt x="2198" y="803"/>
                </a:lnTo>
                <a:lnTo>
                  <a:pt x="2200" y="801"/>
                </a:lnTo>
                <a:lnTo>
                  <a:pt x="2202" y="798"/>
                </a:lnTo>
                <a:lnTo>
                  <a:pt x="2211" y="794"/>
                </a:lnTo>
                <a:lnTo>
                  <a:pt x="2215" y="790"/>
                </a:lnTo>
                <a:lnTo>
                  <a:pt x="2221" y="797"/>
                </a:lnTo>
                <a:lnTo>
                  <a:pt x="2224" y="799"/>
                </a:lnTo>
                <a:lnTo>
                  <a:pt x="2230" y="808"/>
                </a:lnTo>
                <a:lnTo>
                  <a:pt x="2231" y="808"/>
                </a:lnTo>
                <a:lnTo>
                  <a:pt x="2237" y="814"/>
                </a:lnTo>
                <a:lnTo>
                  <a:pt x="2238" y="816"/>
                </a:lnTo>
                <a:lnTo>
                  <a:pt x="2239" y="818"/>
                </a:lnTo>
                <a:lnTo>
                  <a:pt x="2239" y="822"/>
                </a:lnTo>
                <a:lnTo>
                  <a:pt x="2241" y="827"/>
                </a:lnTo>
                <a:lnTo>
                  <a:pt x="2214" y="847"/>
                </a:lnTo>
                <a:lnTo>
                  <a:pt x="2200" y="857"/>
                </a:lnTo>
                <a:lnTo>
                  <a:pt x="2204" y="863"/>
                </a:lnTo>
                <a:lnTo>
                  <a:pt x="2200" y="864"/>
                </a:lnTo>
                <a:lnTo>
                  <a:pt x="2192" y="853"/>
                </a:lnTo>
                <a:lnTo>
                  <a:pt x="2191" y="853"/>
                </a:lnTo>
                <a:lnTo>
                  <a:pt x="2185" y="844"/>
                </a:lnTo>
                <a:lnTo>
                  <a:pt x="2183" y="842"/>
                </a:lnTo>
                <a:lnTo>
                  <a:pt x="2180" y="837"/>
                </a:lnTo>
                <a:lnTo>
                  <a:pt x="2178" y="835"/>
                </a:lnTo>
                <a:lnTo>
                  <a:pt x="2170" y="840"/>
                </a:lnTo>
                <a:lnTo>
                  <a:pt x="2175" y="846"/>
                </a:lnTo>
                <a:lnTo>
                  <a:pt x="2176" y="848"/>
                </a:lnTo>
                <a:lnTo>
                  <a:pt x="2200" y="879"/>
                </a:lnTo>
                <a:lnTo>
                  <a:pt x="2217" y="866"/>
                </a:lnTo>
                <a:lnTo>
                  <a:pt x="2234" y="853"/>
                </a:lnTo>
                <a:lnTo>
                  <a:pt x="2257" y="836"/>
                </a:lnTo>
                <a:lnTo>
                  <a:pt x="2306" y="797"/>
                </a:lnTo>
                <a:lnTo>
                  <a:pt x="2311" y="796"/>
                </a:lnTo>
                <a:lnTo>
                  <a:pt x="2332" y="780"/>
                </a:lnTo>
                <a:lnTo>
                  <a:pt x="2354" y="765"/>
                </a:lnTo>
                <a:lnTo>
                  <a:pt x="2368" y="792"/>
                </a:lnTo>
                <a:lnTo>
                  <a:pt x="2377" y="808"/>
                </a:lnTo>
                <a:lnTo>
                  <a:pt x="2383" y="821"/>
                </a:lnTo>
                <a:lnTo>
                  <a:pt x="2388" y="829"/>
                </a:lnTo>
                <a:lnTo>
                  <a:pt x="2399" y="848"/>
                </a:lnTo>
                <a:lnTo>
                  <a:pt x="2403" y="855"/>
                </a:lnTo>
                <a:lnTo>
                  <a:pt x="2412" y="868"/>
                </a:lnTo>
                <a:lnTo>
                  <a:pt x="2415" y="874"/>
                </a:lnTo>
                <a:lnTo>
                  <a:pt x="2426" y="889"/>
                </a:lnTo>
                <a:lnTo>
                  <a:pt x="2433" y="900"/>
                </a:lnTo>
                <a:lnTo>
                  <a:pt x="2503" y="849"/>
                </a:lnTo>
                <a:lnTo>
                  <a:pt x="2524" y="876"/>
                </a:lnTo>
                <a:lnTo>
                  <a:pt x="2604" y="818"/>
                </a:lnTo>
                <a:lnTo>
                  <a:pt x="2583" y="790"/>
                </a:lnTo>
                <a:lnTo>
                  <a:pt x="2562" y="762"/>
                </a:lnTo>
                <a:lnTo>
                  <a:pt x="2556" y="754"/>
                </a:lnTo>
                <a:lnTo>
                  <a:pt x="2551" y="745"/>
                </a:lnTo>
                <a:lnTo>
                  <a:pt x="2541" y="732"/>
                </a:lnTo>
                <a:lnTo>
                  <a:pt x="2525" y="714"/>
                </a:lnTo>
                <a:lnTo>
                  <a:pt x="2497" y="674"/>
                </a:lnTo>
                <a:lnTo>
                  <a:pt x="2498" y="672"/>
                </a:lnTo>
                <a:lnTo>
                  <a:pt x="2490" y="660"/>
                </a:lnTo>
                <a:lnTo>
                  <a:pt x="2510" y="643"/>
                </a:lnTo>
                <a:lnTo>
                  <a:pt x="2583" y="589"/>
                </a:lnTo>
                <a:lnTo>
                  <a:pt x="2596" y="605"/>
                </a:lnTo>
                <a:lnTo>
                  <a:pt x="2655" y="560"/>
                </a:lnTo>
                <a:lnTo>
                  <a:pt x="2731" y="662"/>
                </a:lnTo>
                <a:lnTo>
                  <a:pt x="2704" y="685"/>
                </a:lnTo>
                <a:lnTo>
                  <a:pt x="2717" y="714"/>
                </a:lnTo>
                <a:lnTo>
                  <a:pt x="2714" y="713"/>
                </a:lnTo>
                <a:lnTo>
                  <a:pt x="2705" y="714"/>
                </a:lnTo>
                <a:lnTo>
                  <a:pt x="2698" y="715"/>
                </a:lnTo>
                <a:lnTo>
                  <a:pt x="2693" y="717"/>
                </a:lnTo>
                <a:lnTo>
                  <a:pt x="2686" y="718"/>
                </a:lnTo>
                <a:lnTo>
                  <a:pt x="2678" y="720"/>
                </a:lnTo>
                <a:lnTo>
                  <a:pt x="2675" y="720"/>
                </a:lnTo>
                <a:lnTo>
                  <a:pt x="2626" y="733"/>
                </a:lnTo>
                <a:lnTo>
                  <a:pt x="2621" y="734"/>
                </a:lnTo>
                <a:lnTo>
                  <a:pt x="2564" y="759"/>
                </a:lnTo>
                <a:lnTo>
                  <a:pt x="2582" y="782"/>
                </a:lnTo>
                <a:lnTo>
                  <a:pt x="2585" y="788"/>
                </a:lnTo>
                <a:lnTo>
                  <a:pt x="2606" y="814"/>
                </a:lnTo>
                <a:lnTo>
                  <a:pt x="2610" y="820"/>
                </a:lnTo>
                <a:lnTo>
                  <a:pt x="2574" y="846"/>
                </a:lnTo>
                <a:lnTo>
                  <a:pt x="2574" y="847"/>
                </a:lnTo>
                <a:lnTo>
                  <a:pt x="2581" y="843"/>
                </a:lnTo>
                <a:lnTo>
                  <a:pt x="2595" y="857"/>
                </a:lnTo>
                <a:lnTo>
                  <a:pt x="2602" y="866"/>
                </a:lnTo>
                <a:lnTo>
                  <a:pt x="2603" y="872"/>
                </a:lnTo>
                <a:lnTo>
                  <a:pt x="2602" y="875"/>
                </a:lnTo>
                <a:lnTo>
                  <a:pt x="2594" y="883"/>
                </a:lnTo>
                <a:lnTo>
                  <a:pt x="2587" y="896"/>
                </a:lnTo>
                <a:lnTo>
                  <a:pt x="2585" y="898"/>
                </a:lnTo>
                <a:lnTo>
                  <a:pt x="2557" y="856"/>
                </a:lnTo>
                <a:lnTo>
                  <a:pt x="2526" y="880"/>
                </a:lnTo>
                <a:lnTo>
                  <a:pt x="2525" y="880"/>
                </a:lnTo>
                <a:lnTo>
                  <a:pt x="2458" y="930"/>
                </a:lnTo>
                <a:lnTo>
                  <a:pt x="2466" y="938"/>
                </a:lnTo>
                <a:lnTo>
                  <a:pt x="2468" y="943"/>
                </a:lnTo>
                <a:lnTo>
                  <a:pt x="2470" y="944"/>
                </a:lnTo>
                <a:lnTo>
                  <a:pt x="2471" y="945"/>
                </a:lnTo>
                <a:lnTo>
                  <a:pt x="2472" y="946"/>
                </a:lnTo>
                <a:lnTo>
                  <a:pt x="2473" y="947"/>
                </a:lnTo>
                <a:lnTo>
                  <a:pt x="2474" y="947"/>
                </a:lnTo>
                <a:lnTo>
                  <a:pt x="2474" y="948"/>
                </a:lnTo>
                <a:lnTo>
                  <a:pt x="2476" y="948"/>
                </a:lnTo>
                <a:lnTo>
                  <a:pt x="2477" y="950"/>
                </a:lnTo>
                <a:lnTo>
                  <a:pt x="2478" y="951"/>
                </a:lnTo>
                <a:lnTo>
                  <a:pt x="2479" y="951"/>
                </a:lnTo>
                <a:lnTo>
                  <a:pt x="2479" y="952"/>
                </a:lnTo>
                <a:lnTo>
                  <a:pt x="2480" y="952"/>
                </a:lnTo>
                <a:lnTo>
                  <a:pt x="2481" y="952"/>
                </a:lnTo>
                <a:lnTo>
                  <a:pt x="2483" y="953"/>
                </a:lnTo>
                <a:lnTo>
                  <a:pt x="2484" y="953"/>
                </a:lnTo>
                <a:lnTo>
                  <a:pt x="2483" y="957"/>
                </a:lnTo>
                <a:lnTo>
                  <a:pt x="2477" y="954"/>
                </a:lnTo>
                <a:lnTo>
                  <a:pt x="2476" y="954"/>
                </a:lnTo>
                <a:lnTo>
                  <a:pt x="2481" y="964"/>
                </a:lnTo>
                <a:lnTo>
                  <a:pt x="2483" y="966"/>
                </a:lnTo>
                <a:lnTo>
                  <a:pt x="2484" y="967"/>
                </a:lnTo>
                <a:lnTo>
                  <a:pt x="2485" y="969"/>
                </a:lnTo>
                <a:lnTo>
                  <a:pt x="2485" y="971"/>
                </a:lnTo>
                <a:lnTo>
                  <a:pt x="2486" y="973"/>
                </a:lnTo>
                <a:lnTo>
                  <a:pt x="2487" y="976"/>
                </a:lnTo>
                <a:lnTo>
                  <a:pt x="2489" y="978"/>
                </a:lnTo>
                <a:lnTo>
                  <a:pt x="2490" y="980"/>
                </a:lnTo>
                <a:lnTo>
                  <a:pt x="2491" y="983"/>
                </a:lnTo>
                <a:lnTo>
                  <a:pt x="2492" y="984"/>
                </a:lnTo>
                <a:lnTo>
                  <a:pt x="2492" y="986"/>
                </a:lnTo>
                <a:lnTo>
                  <a:pt x="2493" y="989"/>
                </a:lnTo>
                <a:lnTo>
                  <a:pt x="2494" y="991"/>
                </a:lnTo>
                <a:lnTo>
                  <a:pt x="2494" y="993"/>
                </a:lnTo>
                <a:lnTo>
                  <a:pt x="2496" y="996"/>
                </a:lnTo>
                <a:lnTo>
                  <a:pt x="2496" y="997"/>
                </a:lnTo>
                <a:lnTo>
                  <a:pt x="2497" y="999"/>
                </a:lnTo>
                <a:lnTo>
                  <a:pt x="2497" y="1002"/>
                </a:lnTo>
                <a:lnTo>
                  <a:pt x="2497" y="1004"/>
                </a:lnTo>
                <a:lnTo>
                  <a:pt x="2497" y="1006"/>
                </a:lnTo>
                <a:lnTo>
                  <a:pt x="2498" y="1009"/>
                </a:lnTo>
                <a:lnTo>
                  <a:pt x="2498" y="1012"/>
                </a:lnTo>
                <a:lnTo>
                  <a:pt x="2498" y="1015"/>
                </a:lnTo>
                <a:lnTo>
                  <a:pt x="2499" y="1017"/>
                </a:lnTo>
                <a:lnTo>
                  <a:pt x="2499" y="1019"/>
                </a:lnTo>
                <a:lnTo>
                  <a:pt x="2499" y="1023"/>
                </a:lnTo>
                <a:lnTo>
                  <a:pt x="2517" y="1044"/>
                </a:lnTo>
                <a:lnTo>
                  <a:pt x="2522" y="1036"/>
                </a:lnTo>
                <a:lnTo>
                  <a:pt x="2520" y="1034"/>
                </a:lnTo>
                <a:lnTo>
                  <a:pt x="2524" y="1024"/>
                </a:lnTo>
                <a:lnTo>
                  <a:pt x="2529" y="1011"/>
                </a:lnTo>
                <a:lnTo>
                  <a:pt x="2536" y="1001"/>
                </a:lnTo>
                <a:lnTo>
                  <a:pt x="2541" y="990"/>
                </a:lnTo>
                <a:lnTo>
                  <a:pt x="2544" y="985"/>
                </a:lnTo>
                <a:lnTo>
                  <a:pt x="2550" y="978"/>
                </a:lnTo>
                <a:lnTo>
                  <a:pt x="2555" y="967"/>
                </a:lnTo>
                <a:lnTo>
                  <a:pt x="2561" y="960"/>
                </a:lnTo>
                <a:lnTo>
                  <a:pt x="2562" y="961"/>
                </a:lnTo>
                <a:lnTo>
                  <a:pt x="2563" y="960"/>
                </a:lnTo>
                <a:lnTo>
                  <a:pt x="2562" y="959"/>
                </a:lnTo>
                <a:lnTo>
                  <a:pt x="2578" y="947"/>
                </a:lnTo>
                <a:lnTo>
                  <a:pt x="2583" y="954"/>
                </a:lnTo>
                <a:lnTo>
                  <a:pt x="2633" y="921"/>
                </a:lnTo>
                <a:lnTo>
                  <a:pt x="2642" y="920"/>
                </a:lnTo>
                <a:lnTo>
                  <a:pt x="2654" y="927"/>
                </a:lnTo>
                <a:lnTo>
                  <a:pt x="2660" y="934"/>
                </a:lnTo>
                <a:lnTo>
                  <a:pt x="2669" y="938"/>
                </a:lnTo>
                <a:lnTo>
                  <a:pt x="2681" y="931"/>
                </a:lnTo>
                <a:lnTo>
                  <a:pt x="2687" y="931"/>
                </a:lnTo>
                <a:lnTo>
                  <a:pt x="2688" y="932"/>
                </a:lnTo>
                <a:lnTo>
                  <a:pt x="2690" y="932"/>
                </a:lnTo>
                <a:lnTo>
                  <a:pt x="2690" y="933"/>
                </a:lnTo>
                <a:lnTo>
                  <a:pt x="2691" y="933"/>
                </a:lnTo>
                <a:lnTo>
                  <a:pt x="2691" y="934"/>
                </a:lnTo>
                <a:lnTo>
                  <a:pt x="2692" y="934"/>
                </a:lnTo>
                <a:lnTo>
                  <a:pt x="2693" y="935"/>
                </a:lnTo>
                <a:lnTo>
                  <a:pt x="2695" y="938"/>
                </a:lnTo>
                <a:lnTo>
                  <a:pt x="2724" y="917"/>
                </a:lnTo>
                <a:lnTo>
                  <a:pt x="2731" y="927"/>
                </a:lnTo>
                <a:lnTo>
                  <a:pt x="2742" y="920"/>
                </a:lnTo>
                <a:lnTo>
                  <a:pt x="2752" y="915"/>
                </a:lnTo>
                <a:lnTo>
                  <a:pt x="2760" y="918"/>
                </a:lnTo>
                <a:lnTo>
                  <a:pt x="2760" y="919"/>
                </a:lnTo>
                <a:lnTo>
                  <a:pt x="2771" y="937"/>
                </a:lnTo>
                <a:lnTo>
                  <a:pt x="2784" y="956"/>
                </a:lnTo>
                <a:lnTo>
                  <a:pt x="2791" y="972"/>
                </a:lnTo>
                <a:lnTo>
                  <a:pt x="2797" y="983"/>
                </a:lnTo>
                <a:lnTo>
                  <a:pt x="2797" y="989"/>
                </a:lnTo>
                <a:lnTo>
                  <a:pt x="2796" y="1010"/>
                </a:lnTo>
                <a:lnTo>
                  <a:pt x="2795" y="1044"/>
                </a:lnTo>
                <a:lnTo>
                  <a:pt x="2792" y="1064"/>
                </a:lnTo>
                <a:lnTo>
                  <a:pt x="2791" y="1076"/>
                </a:lnTo>
                <a:lnTo>
                  <a:pt x="2781" y="1073"/>
                </a:lnTo>
                <a:lnTo>
                  <a:pt x="2773" y="1070"/>
                </a:lnTo>
                <a:lnTo>
                  <a:pt x="2750" y="1062"/>
                </a:lnTo>
                <a:lnTo>
                  <a:pt x="2744" y="1060"/>
                </a:lnTo>
                <a:lnTo>
                  <a:pt x="2740" y="1062"/>
                </a:lnTo>
                <a:lnTo>
                  <a:pt x="2712" y="1160"/>
                </a:lnTo>
                <a:lnTo>
                  <a:pt x="2712" y="1161"/>
                </a:lnTo>
                <a:lnTo>
                  <a:pt x="2726" y="1165"/>
                </a:lnTo>
                <a:lnTo>
                  <a:pt x="2753" y="1173"/>
                </a:lnTo>
                <a:lnTo>
                  <a:pt x="2752" y="1186"/>
                </a:lnTo>
                <a:lnTo>
                  <a:pt x="2750" y="1195"/>
                </a:lnTo>
                <a:lnTo>
                  <a:pt x="2720" y="1185"/>
                </a:lnTo>
                <a:lnTo>
                  <a:pt x="2708" y="1223"/>
                </a:lnTo>
                <a:lnTo>
                  <a:pt x="2714" y="1224"/>
                </a:lnTo>
                <a:lnTo>
                  <a:pt x="2720" y="1209"/>
                </a:lnTo>
                <a:lnTo>
                  <a:pt x="2731" y="1213"/>
                </a:lnTo>
                <a:lnTo>
                  <a:pt x="2732" y="1213"/>
                </a:lnTo>
                <a:lnTo>
                  <a:pt x="2726" y="1228"/>
                </a:lnTo>
                <a:lnTo>
                  <a:pt x="2737" y="1231"/>
                </a:lnTo>
                <a:lnTo>
                  <a:pt x="2733" y="1243"/>
                </a:lnTo>
                <a:lnTo>
                  <a:pt x="2730" y="1251"/>
                </a:lnTo>
                <a:lnTo>
                  <a:pt x="2729" y="1251"/>
                </a:lnTo>
                <a:lnTo>
                  <a:pt x="2724" y="1263"/>
                </a:lnTo>
                <a:lnTo>
                  <a:pt x="2729" y="1265"/>
                </a:lnTo>
                <a:lnTo>
                  <a:pt x="2732" y="1268"/>
                </a:lnTo>
                <a:lnTo>
                  <a:pt x="2739" y="1269"/>
                </a:lnTo>
                <a:lnTo>
                  <a:pt x="2742" y="1269"/>
                </a:lnTo>
                <a:lnTo>
                  <a:pt x="2745" y="1270"/>
                </a:lnTo>
                <a:lnTo>
                  <a:pt x="2778" y="1280"/>
                </a:lnTo>
                <a:lnTo>
                  <a:pt x="2786" y="1283"/>
                </a:lnTo>
                <a:lnTo>
                  <a:pt x="2794" y="1286"/>
                </a:lnTo>
                <a:lnTo>
                  <a:pt x="2805" y="1289"/>
                </a:lnTo>
                <a:lnTo>
                  <a:pt x="2809" y="1290"/>
                </a:lnTo>
                <a:lnTo>
                  <a:pt x="2816" y="1293"/>
                </a:lnTo>
                <a:lnTo>
                  <a:pt x="2818" y="1294"/>
                </a:lnTo>
                <a:lnTo>
                  <a:pt x="2827" y="1295"/>
                </a:lnTo>
                <a:lnTo>
                  <a:pt x="2830" y="1297"/>
                </a:lnTo>
                <a:lnTo>
                  <a:pt x="2837" y="1300"/>
                </a:lnTo>
                <a:lnTo>
                  <a:pt x="2835" y="1308"/>
                </a:lnTo>
                <a:lnTo>
                  <a:pt x="2830" y="1322"/>
                </a:lnTo>
                <a:lnTo>
                  <a:pt x="2828" y="1328"/>
                </a:lnTo>
                <a:lnTo>
                  <a:pt x="2827" y="1333"/>
                </a:lnTo>
                <a:lnTo>
                  <a:pt x="2824" y="1338"/>
                </a:lnTo>
                <a:lnTo>
                  <a:pt x="2823" y="1344"/>
                </a:lnTo>
                <a:lnTo>
                  <a:pt x="2821" y="1348"/>
                </a:lnTo>
                <a:lnTo>
                  <a:pt x="2820" y="1352"/>
                </a:lnTo>
                <a:lnTo>
                  <a:pt x="2818" y="1357"/>
                </a:lnTo>
                <a:lnTo>
                  <a:pt x="2814" y="1368"/>
                </a:lnTo>
                <a:lnTo>
                  <a:pt x="2811" y="1367"/>
                </a:lnTo>
                <a:lnTo>
                  <a:pt x="2803" y="1365"/>
                </a:lnTo>
                <a:lnTo>
                  <a:pt x="2795" y="1362"/>
                </a:lnTo>
                <a:lnTo>
                  <a:pt x="2794" y="1365"/>
                </a:lnTo>
                <a:lnTo>
                  <a:pt x="2705" y="1336"/>
                </a:lnTo>
                <a:lnTo>
                  <a:pt x="2701" y="1345"/>
                </a:lnTo>
                <a:lnTo>
                  <a:pt x="2699" y="1353"/>
                </a:lnTo>
                <a:lnTo>
                  <a:pt x="2734" y="1365"/>
                </a:lnTo>
                <a:lnTo>
                  <a:pt x="2730" y="1380"/>
                </a:lnTo>
                <a:lnTo>
                  <a:pt x="2726" y="1389"/>
                </a:lnTo>
                <a:lnTo>
                  <a:pt x="2781" y="1406"/>
                </a:lnTo>
                <a:lnTo>
                  <a:pt x="2768" y="1442"/>
                </a:lnTo>
                <a:lnTo>
                  <a:pt x="2717" y="1420"/>
                </a:lnTo>
                <a:lnTo>
                  <a:pt x="2700" y="1413"/>
                </a:lnTo>
                <a:lnTo>
                  <a:pt x="2682" y="1405"/>
                </a:lnTo>
                <a:lnTo>
                  <a:pt x="2681" y="1411"/>
                </a:lnTo>
                <a:lnTo>
                  <a:pt x="2680" y="1416"/>
                </a:lnTo>
                <a:lnTo>
                  <a:pt x="2680" y="1418"/>
                </a:lnTo>
                <a:lnTo>
                  <a:pt x="2680" y="1420"/>
                </a:lnTo>
                <a:lnTo>
                  <a:pt x="2681" y="1422"/>
                </a:lnTo>
                <a:lnTo>
                  <a:pt x="2681" y="1423"/>
                </a:lnTo>
                <a:lnTo>
                  <a:pt x="2682" y="1428"/>
                </a:lnTo>
                <a:lnTo>
                  <a:pt x="2684" y="1437"/>
                </a:lnTo>
                <a:lnTo>
                  <a:pt x="2692" y="1437"/>
                </a:lnTo>
                <a:lnTo>
                  <a:pt x="2695" y="1426"/>
                </a:lnTo>
                <a:lnTo>
                  <a:pt x="2698" y="1419"/>
                </a:lnTo>
                <a:lnTo>
                  <a:pt x="2713" y="1424"/>
                </a:lnTo>
                <a:lnTo>
                  <a:pt x="2764" y="1446"/>
                </a:lnTo>
                <a:lnTo>
                  <a:pt x="2789" y="1457"/>
                </a:lnTo>
                <a:lnTo>
                  <a:pt x="2784" y="1473"/>
                </a:lnTo>
                <a:lnTo>
                  <a:pt x="2784" y="1476"/>
                </a:lnTo>
                <a:lnTo>
                  <a:pt x="2785" y="1476"/>
                </a:lnTo>
                <a:lnTo>
                  <a:pt x="2789" y="1477"/>
                </a:lnTo>
                <a:lnTo>
                  <a:pt x="2791" y="1478"/>
                </a:lnTo>
                <a:lnTo>
                  <a:pt x="2789" y="1483"/>
                </a:lnTo>
                <a:lnTo>
                  <a:pt x="2788" y="1488"/>
                </a:lnTo>
                <a:lnTo>
                  <a:pt x="2786" y="1491"/>
                </a:lnTo>
                <a:lnTo>
                  <a:pt x="2785" y="1495"/>
                </a:lnTo>
                <a:lnTo>
                  <a:pt x="2783" y="1503"/>
                </a:lnTo>
                <a:lnTo>
                  <a:pt x="2782" y="1507"/>
                </a:lnTo>
                <a:lnTo>
                  <a:pt x="2792" y="1509"/>
                </a:lnTo>
                <a:lnTo>
                  <a:pt x="2791" y="1514"/>
                </a:lnTo>
                <a:lnTo>
                  <a:pt x="2781" y="1510"/>
                </a:lnTo>
                <a:lnTo>
                  <a:pt x="2781" y="1508"/>
                </a:lnTo>
                <a:lnTo>
                  <a:pt x="2773" y="1504"/>
                </a:lnTo>
                <a:lnTo>
                  <a:pt x="2766" y="1501"/>
                </a:lnTo>
                <a:lnTo>
                  <a:pt x="2759" y="1499"/>
                </a:lnTo>
                <a:lnTo>
                  <a:pt x="2693" y="1469"/>
                </a:lnTo>
                <a:lnTo>
                  <a:pt x="2691" y="1468"/>
                </a:lnTo>
                <a:lnTo>
                  <a:pt x="2693" y="1471"/>
                </a:lnTo>
                <a:lnTo>
                  <a:pt x="2699" y="1490"/>
                </a:lnTo>
                <a:lnTo>
                  <a:pt x="2700" y="1494"/>
                </a:lnTo>
                <a:lnTo>
                  <a:pt x="2701" y="1497"/>
                </a:lnTo>
                <a:lnTo>
                  <a:pt x="2703" y="1501"/>
                </a:lnTo>
                <a:lnTo>
                  <a:pt x="2703" y="1508"/>
                </a:lnTo>
                <a:lnTo>
                  <a:pt x="2703" y="1513"/>
                </a:lnTo>
                <a:lnTo>
                  <a:pt x="2703" y="1519"/>
                </a:lnTo>
                <a:lnTo>
                  <a:pt x="2703" y="1521"/>
                </a:lnTo>
                <a:lnTo>
                  <a:pt x="2703" y="1522"/>
                </a:lnTo>
                <a:lnTo>
                  <a:pt x="2721" y="1530"/>
                </a:lnTo>
                <a:lnTo>
                  <a:pt x="2720" y="1539"/>
                </a:lnTo>
                <a:lnTo>
                  <a:pt x="2704" y="1533"/>
                </a:lnTo>
                <a:lnTo>
                  <a:pt x="2704" y="1536"/>
                </a:lnTo>
                <a:lnTo>
                  <a:pt x="2704" y="1538"/>
                </a:lnTo>
                <a:lnTo>
                  <a:pt x="2704" y="1547"/>
                </a:lnTo>
                <a:lnTo>
                  <a:pt x="2704" y="1559"/>
                </a:lnTo>
                <a:lnTo>
                  <a:pt x="2705" y="1559"/>
                </a:lnTo>
                <a:lnTo>
                  <a:pt x="2705" y="1570"/>
                </a:lnTo>
                <a:lnTo>
                  <a:pt x="2705" y="1578"/>
                </a:lnTo>
                <a:lnTo>
                  <a:pt x="2705" y="1579"/>
                </a:lnTo>
                <a:lnTo>
                  <a:pt x="2705" y="1580"/>
                </a:lnTo>
                <a:lnTo>
                  <a:pt x="2752" y="1599"/>
                </a:lnTo>
                <a:lnTo>
                  <a:pt x="2744" y="1622"/>
                </a:lnTo>
                <a:lnTo>
                  <a:pt x="2724" y="1623"/>
                </a:lnTo>
                <a:lnTo>
                  <a:pt x="2724" y="1611"/>
                </a:lnTo>
                <a:lnTo>
                  <a:pt x="2706" y="1613"/>
                </a:lnTo>
                <a:lnTo>
                  <a:pt x="2706" y="1622"/>
                </a:lnTo>
                <a:lnTo>
                  <a:pt x="2706" y="1627"/>
                </a:lnTo>
                <a:lnTo>
                  <a:pt x="2706" y="1639"/>
                </a:lnTo>
                <a:lnTo>
                  <a:pt x="2705" y="1649"/>
                </a:lnTo>
                <a:lnTo>
                  <a:pt x="2698" y="1650"/>
                </a:lnTo>
                <a:lnTo>
                  <a:pt x="2693" y="1652"/>
                </a:lnTo>
                <a:lnTo>
                  <a:pt x="2675" y="1661"/>
                </a:lnTo>
                <a:lnTo>
                  <a:pt x="2664" y="1662"/>
                </a:lnTo>
                <a:lnTo>
                  <a:pt x="2654" y="1667"/>
                </a:lnTo>
                <a:lnTo>
                  <a:pt x="2643" y="1672"/>
                </a:lnTo>
                <a:lnTo>
                  <a:pt x="2635" y="1678"/>
                </a:lnTo>
                <a:lnTo>
                  <a:pt x="2634" y="1678"/>
                </a:lnTo>
                <a:lnTo>
                  <a:pt x="2620" y="1690"/>
                </a:lnTo>
                <a:lnTo>
                  <a:pt x="2609" y="1697"/>
                </a:lnTo>
                <a:lnTo>
                  <a:pt x="2608" y="1701"/>
                </a:lnTo>
                <a:lnTo>
                  <a:pt x="2610" y="1703"/>
                </a:lnTo>
                <a:lnTo>
                  <a:pt x="2613" y="1704"/>
                </a:lnTo>
                <a:lnTo>
                  <a:pt x="2615" y="1706"/>
                </a:lnTo>
                <a:lnTo>
                  <a:pt x="2620" y="1707"/>
                </a:lnTo>
                <a:lnTo>
                  <a:pt x="2620" y="1707"/>
                </a:lnTo>
                <a:lnTo>
                  <a:pt x="2627" y="1708"/>
                </a:lnTo>
                <a:lnTo>
                  <a:pt x="2632" y="1709"/>
                </a:lnTo>
                <a:lnTo>
                  <a:pt x="2636" y="1710"/>
                </a:lnTo>
                <a:lnTo>
                  <a:pt x="2636" y="1709"/>
                </a:lnTo>
                <a:lnTo>
                  <a:pt x="2641" y="1710"/>
                </a:lnTo>
                <a:lnTo>
                  <a:pt x="2643" y="1710"/>
                </a:lnTo>
                <a:lnTo>
                  <a:pt x="2647" y="1710"/>
                </a:lnTo>
                <a:lnTo>
                  <a:pt x="2652" y="1709"/>
                </a:lnTo>
                <a:lnTo>
                  <a:pt x="2658" y="1707"/>
                </a:lnTo>
                <a:lnTo>
                  <a:pt x="2658" y="1707"/>
                </a:lnTo>
                <a:lnTo>
                  <a:pt x="2660" y="1707"/>
                </a:lnTo>
                <a:lnTo>
                  <a:pt x="2661" y="1707"/>
                </a:lnTo>
                <a:lnTo>
                  <a:pt x="2662" y="1706"/>
                </a:lnTo>
                <a:lnTo>
                  <a:pt x="2665" y="1703"/>
                </a:lnTo>
                <a:lnTo>
                  <a:pt x="2666" y="1703"/>
                </a:lnTo>
                <a:lnTo>
                  <a:pt x="2667" y="1704"/>
                </a:lnTo>
                <a:lnTo>
                  <a:pt x="2677" y="1710"/>
                </a:lnTo>
                <a:lnTo>
                  <a:pt x="2681" y="1702"/>
                </a:lnTo>
                <a:lnTo>
                  <a:pt x="2693" y="1704"/>
                </a:lnTo>
                <a:lnTo>
                  <a:pt x="2714" y="1708"/>
                </a:lnTo>
                <a:lnTo>
                  <a:pt x="2721" y="1709"/>
                </a:lnTo>
                <a:lnTo>
                  <a:pt x="2724" y="1711"/>
                </a:lnTo>
                <a:lnTo>
                  <a:pt x="2726" y="1706"/>
                </a:lnTo>
                <a:lnTo>
                  <a:pt x="2729" y="1697"/>
                </a:lnTo>
                <a:lnTo>
                  <a:pt x="2732" y="1698"/>
                </a:lnTo>
                <a:lnTo>
                  <a:pt x="2747" y="1704"/>
                </a:lnTo>
                <a:lnTo>
                  <a:pt x="2763" y="1708"/>
                </a:lnTo>
                <a:lnTo>
                  <a:pt x="2770" y="1710"/>
                </a:lnTo>
                <a:lnTo>
                  <a:pt x="2778" y="1713"/>
                </a:lnTo>
                <a:lnTo>
                  <a:pt x="2784" y="1715"/>
                </a:lnTo>
                <a:lnTo>
                  <a:pt x="2791" y="1717"/>
                </a:lnTo>
                <a:lnTo>
                  <a:pt x="2798" y="1721"/>
                </a:lnTo>
                <a:lnTo>
                  <a:pt x="2808" y="1723"/>
                </a:lnTo>
                <a:lnTo>
                  <a:pt x="2811" y="1724"/>
                </a:lnTo>
                <a:lnTo>
                  <a:pt x="2814" y="1726"/>
                </a:lnTo>
                <a:lnTo>
                  <a:pt x="2816" y="1742"/>
                </a:lnTo>
                <a:lnTo>
                  <a:pt x="2818" y="1762"/>
                </a:lnTo>
                <a:lnTo>
                  <a:pt x="2829" y="1760"/>
                </a:lnTo>
                <a:lnTo>
                  <a:pt x="2827" y="1766"/>
                </a:lnTo>
                <a:lnTo>
                  <a:pt x="2815" y="1800"/>
                </a:lnTo>
                <a:lnTo>
                  <a:pt x="2783" y="1792"/>
                </a:lnTo>
                <a:lnTo>
                  <a:pt x="2792" y="1764"/>
                </a:lnTo>
                <a:lnTo>
                  <a:pt x="2766" y="1768"/>
                </a:lnTo>
                <a:lnTo>
                  <a:pt x="2753" y="1764"/>
                </a:lnTo>
                <a:lnTo>
                  <a:pt x="2752" y="1768"/>
                </a:lnTo>
                <a:lnTo>
                  <a:pt x="2744" y="1765"/>
                </a:lnTo>
                <a:lnTo>
                  <a:pt x="2742" y="1771"/>
                </a:lnTo>
                <a:lnTo>
                  <a:pt x="2740" y="1773"/>
                </a:lnTo>
                <a:lnTo>
                  <a:pt x="2743" y="1774"/>
                </a:lnTo>
                <a:lnTo>
                  <a:pt x="2745" y="1778"/>
                </a:lnTo>
                <a:lnTo>
                  <a:pt x="2742" y="1780"/>
                </a:lnTo>
                <a:lnTo>
                  <a:pt x="2743" y="1782"/>
                </a:lnTo>
                <a:lnTo>
                  <a:pt x="2744" y="1784"/>
                </a:lnTo>
                <a:lnTo>
                  <a:pt x="2744" y="1788"/>
                </a:lnTo>
                <a:lnTo>
                  <a:pt x="2744" y="1790"/>
                </a:lnTo>
                <a:lnTo>
                  <a:pt x="2744" y="1792"/>
                </a:lnTo>
                <a:lnTo>
                  <a:pt x="2742" y="1793"/>
                </a:lnTo>
                <a:lnTo>
                  <a:pt x="2742" y="1797"/>
                </a:lnTo>
                <a:lnTo>
                  <a:pt x="2739" y="1803"/>
                </a:lnTo>
                <a:lnTo>
                  <a:pt x="2739" y="1805"/>
                </a:lnTo>
                <a:lnTo>
                  <a:pt x="2738" y="1807"/>
                </a:lnTo>
                <a:lnTo>
                  <a:pt x="2736" y="1810"/>
                </a:lnTo>
                <a:lnTo>
                  <a:pt x="2734" y="1818"/>
                </a:lnTo>
                <a:lnTo>
                  <a:pt x="2733" y="1821"/>
                </a:lnTo>
                <a:lnTo>
                  <a:pt x="2733" y="1823"/>
                </a:lnTo>
                <a:lnTo>
                  <a:pt x="2732" y="1829"/>
                </a:lnTo>
                <a:lnTo>
                  <a:pt x="2732" y="1832"/>
                </a:lnTo>
                <a:lnTo>
                  <a:pt x="2733" y="1833"/>
                </a:lnTo>
                <a:lnTo>
                  <a:pt x="2731" y="1837"/>
                </a:lnTo>
                <a:lnTo>
                  <a:pt x="2731" y="1847"/>
                </a:lnTo>
                <a:lnTo>
                  <a:pt x="2731" y="1849"/>
                </a:lnTo>
                <a:lnTo>
                  <a:pt x="2730" y="1849"/>
                </a:lnTo>
                <a:lnTo>
                  <a:pt x="2731" y="1852"/>
                </a:lnTo>
                <a:lnTo>
                  <a:pt x="2717" y="1849"/>
                </a:lnTo>
                <a:lnTo>
                  <a:pt x="2713" y="1857"/>
                </a:lnTo>
                <a:lnTo>
                  <a:pt x="2712" y="1859"/>
                </a:lnTo>
                <a:lnTo>
                  <a:pt x="2707" y="1872"/>
                </a:lnTo>
                <a:lnTo>
                  <a:pt x="2700" y="1862"/>
                </a:lnTo>
                <a:lnTo>
                  <a:pt x="2698" y="1858"/>
                </a:lnTo>
                <a:lnTo>
                  <a:pt x="2694" y="1852"/>
                </a:lnTo>
                <a:lnTo>
                  <a:pt x="2690" y="1849"/>
                </a:lnTo>
                <a:lnTo>
                  <a:pt x="2687" y="1844"/>
                </a:lnTo>
                <a:lnTo>
                  <a:pt x="2681" y="1838"/>
                </a:lnTo>
                <a:lnTo>
                  <a:pt x="2677" y="1831"/>
                </a:lnTo>
                <a:lnTo>
                  <a:pt x="2674" y="1829"/>
                </a:lnTo>
                <a:lnTo>
                  <a:pt x="2671" y="1824"/>
                </a:lnTo>
                <a:lnTo>
                  <a:pt x="2664" y="1813"/>
                </a:lnTo>
                <a:lnTo>
                  <a:pt x="2656" y="1805"/>
                </a:lnTo>
                <a:lnTo>
                  <a:pt x="2654" y="1799"/>
                </a:lnTo>
                <a:lnTo>
                  <a:pt x="2651" y="1790"/>
                </a:lnTo>
                <a:lnTo>
                  <a:pt x="2639" y="1778"/>
                </a:lnTo>
                <a:lnTo>
                  <a:pt x="2640" y="1769"/>
                </a:lnTo>
                <a:lnTo>
                  <a:pt x="2643" y="1762"/>
                </a:lnTo>
                <a:lnTo>
                  <a:pt x="2665" y="1769"/>
                </a:lnTo>
                <a:lnTo>
                  <a:pt x="2660" y="1765"/>
                </a:lnTo>
                <a:lnTo>
                  <a:pt x="2652" y="1756"/>
                </a:lnTo>
                <a:lnTo>
                  <a:pt x="2643" y="1748"/>
                </a:lnTo>
                <a:lnTo>
                  <a:pt x="2628" y="1730"/>
                </a:lnTo>
                <a:lnTo>
                  <a:pt x="2627" y="1729"/>
                </a:lnTo>
                <a:lnTo>
                  <a:pt x="2627" y="1727"/>
                </a:lnTo>
                <a:lnTo>
                  <a:pt x="2643" y="1723"/>
                </a:lnTo>
                <a:lnTo>
                  <a:pt x="2645" y="1715"/>
                </a:lnTo>
                <a:lnTo>
                  <a:pt x="2638" y="1714"/>
                </a:lnTo>
                <a:lnTo>
                  <a:pt x="2632" y="1713"/>
                </a:lnTo>
                <a:lnTo>
                  <a:pt x="2624" y="1713"/>
                </a:lnTo>
                <a:lnTo>
                  <a:pt x="2627" y="1727"/>
                </a:lnTo>
                <a:lnTo>
                  <a:pt x="2615" y="1719"/>
                </a:lnTo>
                <a:lnTo>
                  <a:pt x="2606" y="1710"/>
                </a:lnTo>
                <a:lnTo>
                  <a:pt x="2608" y="1713"/>
                </a:lnTo>
                <a:lnTo>
                  <a:pt x="2609" y="1715"/>
                </a:lnTo>
                <a:lnTo>
                  <a:pt x="2613" y="1721"/>
                </a:lnTo>
                <a:lnTo>
                  <a:pt x="2603" y="1727"/>
                </a:lnTo>
                <a:lnTo>
                  <a:pt x="2603" y="1726"/>
                </a:lnTo>
                <a:lnTo>
                  <a:pt x="2601" y="1723"/>
                </a:lnTo>
                <a:lnTo>
                  <a:pt x="2598" y="1721"/>
                </a:lnTo>
                <a:lnTo>
                  <a:pt x="2596" y="1719"/>
                </a:lnTo>
                <a:lnTo>
                  <a:pt x="2595" y="1716"/>
                </a:lnTo>
                <a:lnTo>
                  <a:pt x="2594" y="1715"/>
                </a:lnTo>
                <a:lnTo>
                  <a:pt x="2591" y="1711"/>
                </a:lnTo>
                <a:lnTo>
                  <a:pt x="2589" y="1709"/>
                </a:lnTo>
                <a:lnTo>
                  <a:pt x="2588" y="1708"/>
                </a:lnTo>
                <a:lnTo>
                  <a:pt x="2576" y="1719"/>
                </a:lnTo>
                <a:lnTo>
                  <a:pt x="2559" y="1730"/>
                </a:lnTo>
                <a:lnTo>
                  <a:pt x="2554" y="1735"/>
                </a:lnTo>
                <a:lnTo>
                  <a:pt x="2531" y="1750"/>
                </a:lnTo>
                <a:lnTo>
                  <a:pt x="2533" y="1755"/>
                </a:lnTo>
                <a:lnTo>
                  <a:pt x="2537" y="1762"/>
                </a:lnTo>
                <a:lnTo>
                  <a:pt x="2545" y="1756"/>
                </a:lnTo>
                <a:lnTo>
                  <a:pt x="2558" y="1746"/>
                </a:lnTo>
                <a:lnTo>
                  <a:pt x="2567" y="1762"/>
                </a:lnTo>
                <a:lnTo>
                  <a:pt x="2571" y="1768"/>
                </a:lnTo>
                <a:lnTo>
                  <a:pt x="2576" y="1777"/>
                </a:lnTo>
                <a:lnTo>
                  <a:pt x="2577" y="1779"/>
                </a:lnTo>
                <a:lnTo>
                  <a:pt x="2571" y="1792"/>
                </a:lnTo>
                <a:lnTo>
                  <a:pt x="2571" y="1795"/>
                </a:lnTo>
                <a:lnTo>
                  <a:pt x="2571" y="1797"/>
                </a:lnTo>
                <a:lnTo>
                  <a:pt x="2574" y="1799"/>
                </a:lnTo>
                <a:lnTo>
                  <a:pt x="2576" y="1804"/>
                </a:lnTo>
                <a:lnTo>
                  <a:pt x="2577" y="1805"/>
                </a:lnTo>
                <a:lnTo>
                  <a:pt x="2577" y="1807"/>
                </a:lnTo>
                <a:lnTo>
                  <a:pt x="2577" y="1810"/>
                </a:lnTo>
                <a:lnTo>
                  <a:pt x="2565" y="1811"/>
                </a:lnTo>
                <a:lnTo>
                  <a:pt x="2568" y="1806"/>
                </a:lnTo>
                <a:lnTo>
                  <a:pt x="2563" y="1803"/>
                </a:lnTo>
                <a:lnTo>
                  <a:pt x="2557" y="1804"/>
                </a:lnTo>
                <a:lnTo>
                  <a:pt x="2555" y="1800"/>
                </a:lnTo>
                <a:lnTo>
                  <a:pt x="2554" y="1798"/>
                </a:lnTo>
                <a:lnTo>
                  <a:pt x="2552" y="1798"/>
                </a:lnTo>
                <a:lnTo>
                  <a:pt x="2551" y="1799"/>
                </a:lnTo>
                <a:lnTo>
                  <a:pt x="2552" y="1803"/>
                </a:lnTo>
                <a:lnTo>
                  <a:pt x="2554" y="1806"/>
                </a:lnTo>
                <a:lnTo>
                  <a:pt x="2554" y="1810"/>
                </a:lnTo>
                <a:lnTo>
                  <a:pt x="2552" y="1812"/>
                </a:lnTo>
                <a:lnTo>
                  <a:pt x="2551" y="1813"/>
                </a:lnTo>
                <a:lnTo>
                  <a:pt x="2550" y="1814"/>
                </a:lnTo>
                <a:lnTo>
                  <a:pt x="2549" y="1816"/>
                </a:lnTo>
                <a:lnTo>
                  <a:pt x="2546" y="1817"/>
                </a:lnTo>
                <a:lnTo>
                  <a:pt x="2545" y="1817"/>
                </a:lnTo>
                <a:lnTo>
                  <a:pt x="2544" y="1813"/>
                </a:lnTo>
                <a:lnTo>
                  <a:pt x="2542" y="1811"/>
                </a:lnTo>
                <a:lnTo>
                  <a:pt x="2542" y="1807"/>
                </a:lnTo>
                <a:lnTo>
                  <a:pt x="2541" y="1804"/>
                </a:lnTo>
                <a:lnTo>
                  <a:pt x="2538" y="1804"/>
                </a:lnTo>
                <a:lnTo>
                  <a:pt x="2536" y="1803"/>
                </a:lnTo>
                <a:lnTo>
                  <a:pt x="2535" y="1803"/>
                </a:lnTo>
                <a:lnTo>
                  <a:pt x="2533" y="1803"/>
                </a:lnTo>
                <a:lnTo>
                  <a:pt x="2532" y="1804"/>
                </a:lnTo>
                <a:lnTo>
                  <a:pt x="2531" y="1804"/>
                </a:lnTo>
                <a:lnTo>
                  <a:pt x="2532" y="1806"/>
                </a:lnTo>
                <a:lnTo>
                  <a:pt x="2532" y="1808"/>
                </a:lnTo>
                <a:lnTo>
                  <a:pt x="2532" y="1810"/>
                </a:lnTo>
                <a:lnTo>
                  <a:pt x="2531" y="1813"/>
                </a:lnTo>
                <a:lnTo>
                  <a:pt x="2533" y="1816"/>
                </a:lnTo>
                <a:lnTo>
                  <a:pt x="2533" y="1817"/>
                </a:lnTo>
                <a:lnTo>
                  <a:pt x="2535" y="1821"/>
                </a:lnTo>
                <a:lnTo>
                  <a:pt x="2537" y="1824"/>
                </a:lnTo>
                <a:lnTo>
                  <a:pt x="2539" y="1830"/>
                </a:lnTo>
                <a:lnTo>
                  <a:pt x="2537" y="1833"/>
                </a:lnTo>
                <a:lnTo>
                  <a:pt x="2538" y="1834"/>
                </a:lnTo>
                <a:lnTo>
                  <a:pt x="2542" y="1838"/>
                </a:lnTo>
                <a:lnTo>
                  <a:pt x="2541" y="1844"/>
                </a:lnTo>
                <a:lnTo>
                  <a:pt x="2543" y="1851"/>
                </a:lnTo>
                <a:lnTo>
                  <a:pt x="2545" y="1853"/>
                </a:lnTo>
                <a:lnTo>
                  <a:pt x="2552" y="1853"/>
                </a:lnTo>
                <a:lnTo>
                  <a:pt x="2549" y="1863"/>
                </a:lnTo>
                <a:lnTo>
                  <a:pt x="2544" y="1863"/>
                </a:lnTo>
                <a:lnTo>
                  <a:pt x="2539" y="1863"/>
                </a:lnTo>
                <a:lnTo>
                  <a:pt x="2536" y="1863"/>
                </a:lnTo>
                <a:lnTo>
                  <a:pt x="2535" y="1863"/>
                </a:lnTo>
                <a:lnTo>
                  <a:pt x="2531" y="1863"/>
                </a:lnTo>
                <a:lnTo>
                  <a:pt x="2526" y="1863"/>
                </a:lnTo>
                <a:lnTo>
                  <a:pt x="2523" y="1863"/>
                </a:lnTo>
                <a:lnTo>
                  <a:pt x="2520" y="1863"/>
                </a:lnTo>
                <a:lnTo>
                  <a:pt x="2518" y="1862"/>
                </a:lnTo>
                <a:lnTo>
                  <a:pt x="2516" y="1861"/>
                </a:lnTo>
                <a:lnTo>
                  <a:pt x="2515" y="1861"/>
                </a:lnTo>
                <a:lnTo>
                  <a:pt x="2512" y="1859"/>
                </a:lnTo>
                <a:lnTo>
                  <a:pt x="2510" y="1857"/>
                </a:lnTo>
                <a:lnTo>
                  <a:pt x="2503" y="1852"/>
                </a:lnTo>
                <a:lnTo>
                  <a:pt x="2500" y="1856"/>
                </a:lnTo>
                <a:lnTo>
                  <a:pt x="2498" y="1853"/>
                </a:lnTo>
                <a:lnTo>
                  <a:pt x="2494" y="1849"/>
                </a:lnTo>
                <a:lnTo>
                  <a:pt x="2480" y="1837"/>
                </a:lnTo>
                <a:lnTo>
                  <a:pt x="2477" y="1846"/>
                </a:lnTo>
                <a:lnTo>
                  <a:pt x="2476" y="1847"/>
                </a:lnTo>
                <a:lnTo>
                  <a:pt x="2461" y="1849"/>
                </a:lnTo>
                <a:lnTo>
                  <a:pt x="2459" y="1836"/>
                </a:lnTo>
                <a:lnTo>
                  <a:pt x="2459" y="1830"/>
                </a:lnTo>
                <a:lnTo>
                  <a:pt x="2459" y="1827"/>
                </a:lnTo>
                <a:lnTo>
                  <a:pt x="2459" y="1826"/>
                </a:lnTo>
                <a:lnTo>
                  <a:pt x="2460" y="1826"/>
                </a:lnTo>
                <a:lnTo>
                  <a:pt x="2460" y="1825"/>
                </a:lnTo>
                <a:lnTo>
                  <a:pt x="2461" y="1825"/>
                </a:lnTo>
                <a:lnTo>
                  <a:pt x="2461" y="1824"/>
                </a:lnTo>
                <a:lnTo>
                  <a:pt x="2463" y="1824"/>
                </a:lnTo>
                <a:lnTo>
                  <a:pt x="2464" y="1824"/>
                </a:lnTo>
                <a:lnTo>
                  <a:pt x="2453" y="1818"/>
                </a:lnTo>
                <a:lnTo>
                  <a:pt x="2453" y="1820"/>
                </a:lnTo>
                <a:lnTo>
                  <a:pt x="2452" y="1821"/>
                </a:lnTo>
                <a:lnTo>
                  <a:pt x="2452" y="1824"/>
                </a:lnTo>
                <a:lnTo>
                  <a:pt x="2452" y="1825"/>
                </a:lnTo>
                <a:lnTo>
                  <a:pt x="2452" y="1827"/>
                </a:lnTo>
                <a:lnTo>
                  <a:pt x="2452" y="1830"/>
                </a:lnTo>
                <a:lnTo>
                  <a:pt x="2452" y="1832"/>
                </a:lnTo>
                <a:lnTo>
                  <a:pt x="2452" y="1833"/>
                </a:lnTo>
                <a:lnTo>
                  <a:pt x="2453" y="1833"/>
                </a:lnTo>
                <a:lnTo>
                  <a:pt x="2453" y="1834"/>
                </a:lnTo>
                <a:lnTo>
                  <a:pt x="2455" y="1851"/>
                </a:lnTo>
                <a:lnTo>
                  <a:pt x="2457" y="1857"/>
                </a:lnTo>
                <a:lnTo>
                  <a:pt x="2457" y="1866"/>
                </a:lnTo>
                <a:lnTo>
                  <a:pt x="2454" y="1876"/>
                </a:lnTo>
                <a:lnTo>
                  <a:pt x="2431" y="1866"/>
                </a:lnTo>
                <a:lnTo>
                  <a:pt x="2435" y="1853"/>
                </a:lnTo>
                <a:lnTo>
                  <a:pt x="2441" y="1833"/>
                </a:lnTo>
                <a:lnTo>
                  <a:pt x="2448" y="1812"/>
                </a:lnTo>
                <a:lnTo>
                  <a:pt x="2446" y="1808"/>
                </a:lnTo>
                <a:lnTo>
                  <a:pt x="2433" y="1851"/>
                </a:lnTo>
                <a:lnTo>
                  <a:pt x="2412" y="1914"/>
                </a:lnTo>
                <a:lnTo>
                  <a:pt x="2405" y="1911"/>
                </a:lnTo>
                <a:lnTo>
                  <a:pt x="2373" y="1884"/>
                </a:lnTo>
                <a:lnTo>
                  <a:pt x="2369" y="1890"/>
                </a:lnTo>
                <a:lnTo>
                  <a:pt x="2366" y="1897"/>
                </a:lnTo>
                <a:lnTo>
                  <a:pt x="2358" y="1917"/>
                </a:lnTo>
                <a:lnTo>
                  <a:pt x="2351" y="1943"/>
                </a:lnTo>
                <a:lnTo>
                  <a:pt x="2323" y="1935"/>
                </a:lnTo>
                <a:lnTo>
                  <a:pt x="2318" y="1948"/>
                </a:lnTo>
                <a:lnTo>
                  <a:pt x="2317" y="1946"/>
                </a:lnTo>
                <a:lnTo>
                  <a:pt x="2314" y="1943"/>
                </a:lnTo>
                <a:lnTo>
                  <a:pt x="2312" y="1943"/>
                </a:lnTo>
                <a:lnTo>
                  <a:pt x="2310" y="1942"/>
                </a:lnTo>
                <a:lnTo>
                  <a:pt x="2308" y="1941"/>
                </a:lnTo>
                <a:lnTo>
                  <a:pt x="2305" y="1940"/>
                </a:lnTo>
                <a:lnTo>
                  <a:pt x="2304" y="1936"/>
                </a:lnTo>
                <a:lnTo>
                  <a:pt x="2304" y="1935"/>
                </a:lnTo>
                <a:lnTo>
                  <a:pt x="2306" y="1929"/>
                </a:lnTo>
                <a:lnTo>
                  <a:pt x="2302" y="1928"/>
                </a:lnTo>
                <a:lnTo>
                  <a:pt x="2299" y="1933"/>
                </a:lnTo>
                <a:lnTo>
                  <a:pt x="2302" y="1934"/>
                </a:lnTo>
                <a:lnTo>
                  <a:pt x="2299" y="1939"/>
                </a:lnTo>
                <a:lnTo>
                  <a:pt x="2285" y="1935"/>
                </a:lnTo>
                <a:lnTo>
                  <a:pt x="2288" y="1929"/>
                </a:lnTo>
                <a:lnTo>
                  <a:pt x="2277" y="1926"/>
                </a:lnTo>
                <a:lnTo>
                  <a:pt x="2269" y="1922"/>
                </a:lnTo>
                <a:lnTo>
                  <a:pt x="2270" y="1914"/>
                </a:lnTo>
                <a:lnTo>
                  <a:pt x="2280" y="1917"/>
                </a:lnTo>
                <a:lnTo>
                  <a:pt x="2283" y="1909"/>
                </a:lnTo>
                <a:lnTo>
                  <a:pt x="2273" y="1905"/>
                </a:lnTo>
                <a:lnTo>
                  <a:pt x="2276" y="1897"/>
                </a:lnTo>
                <a:lnTo>
                  <a:pt x="2278" y="1890"/>
                </a:lnTo>
                <a:lnTo>
                  <a:pt x="2278" y="1889"/>
                </a:lnTo>
                <a:lnTo>
                  <a:pt x="2278" y="1887"/>
                </a:lnTo>
                <a:lnTo>
                  <a:pt x="2278" y="1885"/>
                </a:lnTo>
                <a:lnTo>
                  <a:pt x="2277" y="1884"/>
                </a:lnTo>
                <a:lnTo>
                  <a:pt x="2276" y="1883"/>
                </a:lnTo>
                <a:lnTo>
                  <a:pt x="2275" y="1882"/>
                </a:lnTo>
                <a:lnTo>
                  <a:pt x="2273" y="1882"/>
                </a:lnTo>
                <a:lnTo>
                  <a:pt x="2270" y="1879"/>
                </a:lnTo>
                <a:lnTo>
                  <a:pt x="2271" y="1871"/>
                </a:lnTo>
                <a:lnTo>
                  <a:pt x="2286" y="1876"/>
                </a:lnTo>
                <a:lnTo>
                  <a:pt x="2293" y="1878"/>
                </a:lnTo>
                <a:lnTo>
                  <a:pt x="2316" y="1810"/>
                </a:lnTo>
                <a:lnTo>
                  <a:pt x="2318" y="1806"/>
                </a:lnTo>
                <a:lnTo>
                  <a:pt x="2322" y="1794"/>
                </a:lnTo>
                <a:lnTo>
                  <a:pt x="2323" y="1793"/>
                </a:lnTo>
                <a:lnTo>
                  <a:pt x="2327" y="1781"/>
                </a:lnTo>
                <a:lnTo>
                  <a:pt x="2329" y="1772"/>
                </a:lnTo>
                <a:lnTo>
                  <a:pt x="2302" y="1764"/>
                </a:lnTo>
                <a:lnTo>
                  <a:pt x="2286" y="1753"/>
                </a:lnTo>
                <a:lnTo>
                  <a:pt x="2284" y="1754"/>
                </a:lnTo>
                <a:lnTo>
                  <a:pt x="2278" y="1759"/>
                </a:lnTo>
                <a:lnTo>
                  <a:pt x="2272" y="1764"/>
                </a:lnTo>
                <a:lnTo>
                  <a:pt x="2270" y="1762"/>
                </a:lnTo>
                <a:lnTo>
                  <a:pt x="2266" y="1760"/>
                </a:lnTo>
                <a:lnTo>
                  <a:pt x="2260" y="1756"/>
                </a:lnTo>
                <a:lnTo>
                  <a:pt x="2257" y="1754"/>
                </a:lnTo>
                <a:lnTo>
                  <a:pt x="2253" y="1752"/>
                </a:lnTo>
                <a:lnTo>
                  <a:pt x="2247" y="1749"/>
                </a:lnTo>
                <a:lnTo>
                  <a:pt x="2241" y="1745"/>
                </a:lnTo>
                <a:lnTo>
                  <a:pt x="2246" y="1740"/>
                </a:lnTo>
                <a:lnTo>
                  <a:pt x="2254" y="1734"/>
                </a:lnTo>
                <a:lnTo>
                  <a:pt x="2257" y="1732"/>
                </a:lnTo>
                <a:lnTo>
                  <a:pt x="2266" y="1724"/>
                </a:lnTo>
                <a:lnTo>
                  <a:pt x="2267" y="1723"/>
                </a:lnTo>
                <a:lnTo>
                  <a:pt x="2276" y="1719"/>
                </a:lnTo>
                <a:lnTo>
                  <a:pt x="2277" y="1717"/>
                </a:lnTo>
                <a:lnTo>
                  <a:pt x="2278" y="1719"/>
                </a:lnTo>
                <a:lnTo>
                  <a:pt x="2289" y="1710"/>
                </a:lnTo>
                <a:lnTo>
                  <a:pt x="2297" y="1706"/>
                </a:lnTo>
                <a:lnTo>
                  <a:pt x="2305" y="1700"/>
                </a:lnTo>
                <a:lnTo>
                  <a:pt x="2306" y="1698"/>
                </a:lnTo>
                <a:lnTo>
                  <a:pt x="2297" y="1683"/>
                </a:lnTo>
                <a:lnTo>
                  <a:pt x="2295" y="1684"/>
                </a:lnTo>
                <a:lnTo>
                  <a:pt x="2292" y="1687"/>
                </a:lnTo>
                <a:lnTo>
                  <a:pt x="2290" y="1688"/>
                </a:lnTo>
                <a:lnTo>
                  <a:pt x="2288" y="1690"/>
                </a:lnTo>
                <a:lnTo>
                  <a:pt x="2282" y="1694"/>
                </a:lnTo>
                <a:lnTo>
                  <a:pt x="2270" y="1702"/>
                </a:lnTo>
                <a:lnTo>
                  <a:pt x="2267" y="1700"/>
                </a:lnTo>
                <a:lnTo>
                  <a:pt x="2265" y="1696"/>
                </a:lnTo>
                <a:lnTo>
                  <a:pt x="2272" y="1685"/>
                </a:lnTo>
                <a:lnTo>
                  <a:pt x="2277" y="1678"/>
                </a:lnTo>
                <a:lnTo>
                  <a:pt x="2280" y="1675"/>
                </a:lnTo>
                <a:lnTo>
                  <a:pt x="2284" y="1671"/>
                </a:lnTo>
                <a:lnTo>
                  <a:pt x="2285" y="1670"/>
                </a:lnTo>
                <a:lnTo>
                  <a:pt x="2273" y="1655"/>
                </a:lnTo>
                <a:lnTo>
                  <a:pt x="2276" y="1653"/>
                </a:lnTo>
                <a:lnTo>
                  <a:pt x="2275" y="1651"/>
                </a:lnTo>
                <a:lnTo>
                  <a:pt x="2278" y="1649"/>
                </a:lnTo>
                <a:lnTo>
                  <a:pt x="2266" y="1629"/>
                </a:lnTo>
                <a:lnTo>
                  <a:pt x="2263" y="1632"/>
                </a:lnTo>
                <a:lnTo>
                  <a:pt x="2267" y="1639"/>
                </a:lnTo>
                <a:lnTo>
                  <a:pt x="2275" y="1651"/>
                </a:lnTo>
                <a:lnTo>
                  <a:pt x="2269" y="1656"/>
                </a:lnTo>
                <a:lnTo>
                  <a:pt x="2264" y="1661"/>
                </a:lnTo>
                <a:lnTo>
                  <a:pt x="2250" y="1671"/>
                </a:lnTo>
                <a:lnTo>
                  <a:pt x="2247" y="1670"/>
                </a:lnTo>
                <a:lnTo>
                  <a:pt x="2246" y="1670"/>
                </a:lnTo>
                <a:lnTo>
                  <a:pt x="2246" y="1672"/>
                </a:lnTo>
                <a:lnTo>
                  <a:pt x="2245" y="1677"/>
                </a:lnTo>
                <a:lnTo>
                  <a:pt x="2222" y="1683"/>
                </a:lnTo>
                <a:lnTo>
                  <a:pt x="2214" y="1691"/>
                </a:lnTo>
                <a:lnTo>
                  <a:pt x="2215" y="1707"/>
                </a:lnTo>
                <a:lnTo>
                  <a:pt x="2215" y="1715"/>
                </a:lnTo>
                <a:lnTo>
                  <a:pt x="2214" y="1722"/>
                </a:lnTo>
                <a:lnTo>
                  <a:pt x="2214" y="1734"/>
                </a:lnTo>
                <a:lnTo>
                  <a:pt x="2207" y="1737"/>
                </a:lnTo>
                <a:lnTo>
                  <a:pt x="2198" y="1743"/>
                </a:lnTo>
                <a:lnTo>
                  <a:pt x="2182" y="1746"/>
                </a:lnTo>
                <a:lnTo>
                  <a:pt x="2169" y="1739"/>
                </a:lnTo>
                <a:lnTo>
                  <a:pt x="2169" y="1736"/>
                </a:lnTo>
                <a:lnTo>
                  <a:pt x="2165" y="1729"/>
                </a:lnTo>
                <a:lnTo>
                  <a:pt x="2162" y="1728"/>
                </a:lnTo>
                <a:lnTo>
                  <a:pt x="2156" y="1716"/>
                </a:lnTo>
                <a:lnTo>
                  <a:pt x="2156" y="1714"/>
                </a:lnTo>
                <a:lnTo>
                  <a:pt x="2156" y="1708"/>
                </a:lnTo>
                <a:lnTo>
                  <a:pt x="2155" y="1706"/>
                </a:lnTo>
                <a:lnTo>
                  <a:pt x="2147" y="1691"/>
                </a:lnTo>
                <a:lnTo>
                  <a:pt x="2144" y="1685"/>
                </a:lnTo>
                <a:lnTo>
                  <a:pt x="2142" y="1682"/>
                </a:lnTo>
                <a:lnTo>
                  <a:pt x="2142" y="1678"/>
                </a:lnTo>
                <a:lnTo>
                  <a:pt x="2140" y="1675"/>
                </a:lnTo>
                <a:lnTo>
                  <a:pt x="2136" y="1669"/>
                </a:lnTo>
                <a:lnTo>
                  <a:pt x="2133" y="1663"/>
                </a:lnTo>
                <a:lnTo>
                  <a:pt x="2148" y="1656"/>
                </a:lnTo>
                <a:lnTo>
                  <a:pt x="2162" y="1650"/>
                </a:lnTo>
                <a:lnTo>
                  <a:pt x="2152" y="1637"/>
                </a:lnTo>
                <a:lnTo>
                  <a:pt x="2192" y="1616"/>
                </a:lnTo>
                <a:lnTo>
                  <a:pt x="2191" y="1613"/>
                </a:lnTo>
                <a:lnTo>
                  <a:pt x="2186" y="1605"/>
                </a:lnTo>
                <a:lnTo>
                  <a:pt x="2185" y="1601"/>
                </a:lnTo>
                <a:lnTo>
                  <a:pt x="2185" y="1600"/>
                </a:lnTo>
                <a:lnTo>
                  <a:pt x="2182" y="1597"/>
                </a:lnTo>
                <a:lnTo>
                  <a:pt x="2180" y="1593"/>
                </a:lnTo>
                <a:lnTo>
                  <a:pt x="2178" y="1591"/>
                </a:lnTo>
                <a:lnTo>
                  <a:pt x="2174" y="1584"/>
                </a:lnTo>
                <a:lnTo>
                  <a:pt x="2172" y="1580"/>
                </a:lnTo>
                <a:lnTo>
                  <a:pt x="2167" y="1573"/>
                </a:lnTo>
                <a:lnTo>
                  <a:pt x="2165" y="1568"/>
                </a:lnTo>
                <a:lnTo>
                  <a:pt x="2161" y="1562"/>
                </a:lnTo>
                <a:lnTo>
                  <a:pt x="2160" y="1560"/>
                </a:lnTo>
                <a:lnTo>
                  <a:pt x="2194" y="1549"/>
                </a:lnTo>
                <a:lnTo>
                  <a:pt x="2213" y="1542"/>
                </a:lnTo>
                <a:lnTo>
                  <a:pt x="2209" y="1530"/>
                </a:lnTo>
                <a:lnTo>
                  <a:pt x="2205" y="1530"/>
                </a:lnTo>
                <a:lnTo>
                  <a:pt x="2204" y="1530"/>
                </a:lnTo>
                <a:lnTo>
                  <a:pt x="2202" y="1530"/>
                </a:lnTo>
                <a:lnTo>
                  <a:pt x="2200" y="1530"/>
                </a:lnTo>
                <a:lnTo>
                  <a:pt x="2198" y="1532"/>
                </a:lnTo>
                <a:lnTo>
                  <a:pt x="2194" y="1532"/>
                </a:lnTo>
                <a:lnTo>
                  <a:pt x="2189" y="1534"/>
                </a:lnTo>
                <a:lnTo>
                  <a:pt x="2186" y="1535"/>
                </a:lnTo>
                <a:lnTo>
                  <a:pt x="2185" y="1536"/>
                </a:lnTo>
                <a:lnTo>
                  <a:pt x="2181" y="1536"/>
                </a:lnTo>
                <a:lnTo>
                  <a:pt x="2175" y="1536"/>
                </a:lnTo>
                <a:lnTo>
                  <a:pt x="2174" y="1538"/>
                </a:lnTo>
                <a:lnTo>
                  <a:pt x="2169" y="1539"/>
                </a:lnTo>
                <a:lnTo>
                  <a:pt x="2163" y="1541"/>
                </a:lnTo>
                <a:lnTo>
                  <a:pt x="2161" y="1542"/>
                </a:lnTo>
                <a:lnTo>
                  <a:pt x="2159" y="1543"/>
                </a:lnTo>
                <a:lnTo>
                  <a:pt x="2156" y="1543"/>
                </a:lnTo>
                <a:lnTo>
                  <a:pt x="2154" y="1545"/>
                </a:lnTo>
                <a:lnTo>
                  <a:pt x="2150" y="1546"/>
                </a:lnTo>
                <a:lnTo>
                  <a:pt x="2141" y="1546"/>
                </a:lnTo>
                <a:lnTo>
                  <a:pt x="2110" y="1545"/>
                </a:lnTo>
                <a:lnTo>
                  <a:pt x="2103" y="1543"/>
                </a:lnTo>
                <a:lnTo>
                  <a:pt x="2091" y="1551"/>
                </a:lnTo>
                <a:lnTo>
                  <a:pt x="2087" y="1541"/>
                </a:lnTo>
                <a:lnTo>
                  <a:pt x="2087" y="1538"/>
                </a:lnTo>
                <a:lnTo>
                  <a:pt x="2078" y="1541"/>
                </a:lnTo>
                <a:lnTo>
                  <a:pt x="2071" y="1545"/>
                </a:lnTo>
                <a:lnTo>
                  <a:pt x="2073" y="1549"/>
                </a:lnTo>
                <a:lnTo>
                  <a:pt x="2077" y="1558"/>
                </a:lnTo>
                <a:lnTo>
                  <a:pt x="2081" y="1564"/>
                </a:lnTo>
                <a:lnTo>
                  <a:pt x="2083" y="1568"/>
                </a:lnTo>
                <a:lnTo>
                  <a:pt x="2078" y="1570"/>
                </a:lnTo>
                <a:lnTo>
                  <a:pt x="2081" y="1573"/>
                </a:lnTo>
                <a:lnTo>
                  <a:pt x="2079" y="1574"/>
                </a:lnTo>
                <a:lnTo>
                  <a:pt x="2089" y="1592"/>
                </a:lnTo>
                <a:lnTo>
                  <a:pt x="2095" y="1603"/>
                </a:lnTo>
                <a:lnTo>
                  <a:pt x="2096" y="1605"/>
                </a:lnTo>
                <a:lnTo>
                  <a:pt x="2097" y="1610"/>
                </a:lnTo>
                <a:lnTo>
                  <a:pt x="2100" y="1614"/>
                </a:lnTo>
                <a:lnTo>
                  <a:pt x="2095" y="1617"/>
                </a:lnTo>
                <a:lnTo>
                  <a:pt x="2096" y="1620"/>
                </a:lnTo>
                <a:lnTo>
                  <a:pt x="2100" y="1618"/>
                </a:lnTo>
                <a:lnTo>
                  <a:pt x="2109" y="1643"/>
                </a:lnTo>
                <a:lnTo>
                  <a:pt x="2111" y="1649"/>
                </a:lnTo>
                <a:lnTo>
                  <a:pt x="2124" y="1643"/>
                </a:lnTo>
                <a:lnTo>
                  <a:pt x="2123" y="1638"/>
                </a:lnTo>
                <a:lnTo>
                  <a:pt x="2134" y="1632"/>
                </a:lnTo>
                <a:lnTo>
                  <a:pt x="2135" y="1637"/>
                </a:lnTo>
                <a:lnTo>
                  <a:pt x="2140" y="1646"/>
                </a:lnTo>
                <a:lnTo>
                  <a:pt x="2115" y="1658"/>
                </a:lnTo>
                <a:lnTo>
                  <a:pt x="2118" y="1668"/>
                </a:lnTo>
                <a:lnTo>
                  <a:pt x="2120" y="1669"/>
                </a:lnTo>
                <a:lnTo>
                  <a:pt x="2126" y="1677"/>
                </a:lnTo>
                <a:lnTo>
                  <a:pt x="2134" y="1694"/>
                </a:lnTo>
                <a:lnTo>
                  <a:pt x="2146" y="1719"/>
                </a:lnTo>
                <a:lnTo>
                  <a:pt x="2149" y="1724"/>
                </a:lnTo>
                <a:lnTo>
                  <a:pt x="2152" y="1729"/>
                </a:lnTo>
                <a:lnTo>
                  <a:pt x="2154" y="1734"/>
                </a:lnTo>
                <a:lnTo>
                  <a:pt x="2159" y="1748"/>
                </a:lnTo>
                <a:lnTo>
                  <a:pt x="2159" y="1755"/>
                </a:lnTo>
                <a:lnTo>
                  <a:pt x="2178" y="1805"/>
                </a:lnTo>
                <a:lnTo>
                  <a:pt x="2188" y="1811"/>
                </a:lnTo>
                <a:lnTo>
                  <a:pt x="2189" y="1813"/>
                </a:lnTo>
                <a:lnTo>
                  <a:pt x="2193" y="1817"/>
                </a:lnTo>
                <a:lnTo>
                  <a:pt x="2194" y="1819"/>
                </a:lnTo>
                <a:lnTo>
                  <a:pt x="2195" y="1820"/>
                </a:lnTo>
                <a:lnTo>
                  <a:pt x="2196" y="1823"/>
                </a:lnTo>
                <a:lnTo>
                  <a:pt x="2199" y="1829"/>
                </a:lnTo>
                <a:lnTo>
                  <a:pt x="2209" y="1823"/>
                </a:lnTo>
                <a:lnTo>
                  <a:pt x="2215" y="1837"/>
                </a:lnTo>
                <a:lnTo>
                  <a:pt x="2232" y="1871"/>
                </a:lnTo>
                <a:lnTo>
                  <a:pt x="2233" y="1876"/>
                </a:lnTo>
                <a:lnTo>
                  <a:pt x="2234" y="1877"/>
                </a:lnTo>
                <a:lnTo>
                  <a:pt x="2246" y="1903"/>
                </a:lnTo>
                <a:lnTo>
                  <a:pt x="2251" y="1911"/>
                </a:lnTo>
                <a:lnTo>
                  <a:pt x="2258" y="1927"/>
                </a:lnTo>
                <a:lnTo>
                  <a:pt x="2261" y="1935"/>
                </a:lnTo>
                <a:lnTo>
                  <a:pt x="2267" y="1947"/>
                </a:lnTo>
                <a:lnTo>
                  <a:pt x="2270" y="1953"/>
                </a:lnTo>
                <a:lnTo>
                  <a:pt x="2276" y="1965"/>
                </a:lnTo>
                <a:lnTo>
                  <a:pt x="2279" y="1971"/>
                </a:lnTo>
                <a:lnTo>
                  <a:pt x="2282" y="1975"/>
                </a:lnTo>
                <a:lnTo>
                  <a:pt x="2284" y="1981"/>
                </a:lnTo>
                <a:lnTo>
                  <a:pt x="2288" y="1987"/>
                </a:lnTo>
                <a:lnTo>
                  <a:pt x="2290" y="1993"/>
                </a:lnTo>
                <a:lnTo>
                  <a:pt x="2293" y="1999"/>
                </a:lnTo>
                <a:lnTo>
                  <a:pt x="2297" y="2007"/>
                </a:lnTo>
                <a:lnTo>
                  <a:pt x="2301" y="2017"/>
                </a:lnTo>
                <a:lnTo>
                  <a:pt x="2306" y="2027"/>
                </a:lnTo>
                <a:lnTo>
                  <a:pt x="2309" y="2032"/>
                </a:lnTo>
                <a:lnTo>
                  <a:pt x="2315" y="2043"/>
                </a:lnTo>
                <a:lnTo>
                  <a:pt x="2323" y="2059"/>
                </a:lnTo>
                <a:lnTo>
                  <a:pt x="2327" y="2068"/>
                </a:lnTo>
                <a:lnTo>
                  <a:pt x="2331" y="2077"/>
                </a:lnTo>
                <a:lnTo>
                  <a:pt x="2340" y="2095"/>
                </a:lnTo>
                <a:lnTo>
                  <a:pt x="2344" y="2104"/>
                </a:lnTo>
                <a:lnTo>
                  <a:pt x="2348" y="2111"/>
                </a:lnTo>
                <a:lnTo>
                  <a:pt x="2350" y="2116"/>
                </a:lnTo>
                <a:lnTo>
                  <a:pt x="2353" y="2121"/>
                </a:lnTo>
                <a:lnTo>
                  <a:pt x="2355" y="2128"/>
                </a:lnTo>
                <a:lnTo>
                  <a:pt x="2357" y="2134"/>
                </a:lnTo>
                <a:lnTo>
                  <a:pt x="2361" y="2138"/>
                </a:lnTo>
                <a:lnTo>
                  <a:pt x="2373" y="2159"/>
                </a:lnTo>
                <a:lnTo>
                  <a:pt x="2376" y="2166"/>
                </a:lnTo>
                <a:lnTo>
                  <a:pt x="2226" y="2187"/>
                </a:lnTo>
                <a:lnTo>
                  <a:pt x="2185" y="2167"/>
                </a:lnTo>
                <a:lnTo>
                  <a:pt x="2193" y="2114"/>
                </a:lnTo>
                <a:lnTo>
                  <a:pt x="2213" y="2083"/>
                </a:lnTo>
                <a:lnTo>
                  <a:pt x="2231" y="2052"/>
                </a:lnTo>
                <a:lnTo>
                  <a:pt x="2248" y="2052"/>
                </a:lnTo>
                <a:lnTo>
                  <a:pt x="2254" y="2019"/>
                </a:lnTo>
                <a:lnTo>
                  <a:pt x="2243" y="2015"/>
                </a:lnTo>
                <a:lnTo>
                  <a:pt x="2241" y="2014"/>
                </a:lnTo>
                <a:lnTo>
                  <a:pt x="2238" y="2014"/>
                </a:lnTo>
                <a:lnTo>
                  <a:pt x="2235" y="2013"/>
                </a:lnTo>
                <a:lnTo>
                  <a:pt x="2232" y="2012"/>
                </a:lnTo>
                <a:lnTo>
                  <a:pt x="2228" y="2011"/>
                </a:lnTo>
                <a:lnTo>
                  <a:pt x="2225" y="2010"/>
                </a:lnTo>
                <a:lnTo>
                  <a:pt x="2222" y="2010"/>
                </a:lnTo>
                <a:lnTo>
                  <a:pt x="2213" y="2006"/>
                </a:lnTo>
                <a:lnTo>
                  <a:pt x="2200" y="2046"/>
                </a:lnTo>
                <a:lnTo>
                  <a:pt x="2182" y="2040"/>
                </a:lnTo>
                <a:lnTo>
                  <a:pt x="2186" y="2028"/>
                </a:lnTo>
                <a:lnTo>
                  <a:pt x="2174" y="2024"/>
                </a:lnTo>
                <a:lnTo>
                  <a:pt x="2178" y="2013"/>
                </a:lnTo>
                <a:lnTo>
                  <a:pt x="2180" y="2006"/>
                </a:lnTo>
                <a:lnTo>
                  <a:pt x="2192" y="2011"/>
                </a:lnTo>
                <a:lnTo>
                  <a:pt x="2195" y="2000"/>
                </a:lnTo>
                <a:lnTo>
                  <a:pt x="2199" y="2001"/>
                </a:lnTo>
                <a:lnTo>
                  <a:pt x="2212" y="1963"/>
                </a:lnTo>
                <a:lnTo>
                  <a:pt x="2251" y="1969"/>
                </a:lnTo>
                <a:lnTo>
                  <a:pt x="2248" y="1981"/>
                </a:lnTo>
                <a:lnTo>
                  <a:pt x="2241" y="1979"/>
                </a:lnTo>
                <a:lnTo>
                  <a:pt x="2238" y="1992"/>
                </a:lnTo>
                <a:lnTo>
                  <a:pt x="2256" y="1998"/>
                </a:lnTo>
                <a:lnTo>
                  <a:pt x="2250" y="2013"/>
                </a:lnTo>
                <a:lnTo>
                  <a:pt x="2256" y="2015"/>
                </a:lnTo>
                <a:lnTo>
                  <a:pt x="2258" y="2015"/>
                </a:lnTo>
                <a:lnTo>
                  <a:pt x="2261" y="2017"/>
                </a:lnTo>
                <a:lnTo>
                  <a:pt x="2264" y="2018"/>
                </a:lnTo>
                <a:lnTo>
                  <a:pt x="2298" y="2027"/>
                </a:lnTo>
                <a:lnTo>
                  <a:pt x="2292" y="2012"/>
                </a:lnTo>
                <a:lnTo>
                  <a:pt x="2288" y="2001"/>
                </a:lnTo>
                <a:lnTo>
                  <a:pt x="2286" y="2002"/>
                </a:lnTo>
                <a:lnTo>
                  <a:pt x="2286" y="2001"/>
                </a:lnTo>
                <a:lnTo>
                  <a:pt x="2283" y="1994"/>
                </a:lnTo>
                <a:lnTo>
                  <a:pt x="2275" y="1976"/>
                </a:lnTo>
                <a:lnTo>
                  <a:pt x="2273" y="1976"/>
                </a:lnTo>
                <a:lnTo>
                  <a:pt x="2273" y="1975"/>
                </a:lnTo>
                <a:lnTo>
                  <a:pt x="2267" y="1961"/>
                </a:lnTo>
                <a:lnTo>
                  <a:pt x="2261" y="1950"/>
                </a:lnTo>
                <a:lnTo>
                  <a:pt x="2259" y="1944"/>
                </a:lnTo>
                <a:lnTo>
                  <a:pt x="2256" y="1947"/>
                </a:lnTo>
                <a:lnTo>
                  <a:pt x="2253" y="1948"/>
                </a:lnTo>
                <a:lnTo>
                  <a:pt x="2251" y="1948"/>
                </a:lnTo>
                <a:lnTo>
                  <a:pt x="2247" y="1949"/>
                </a:lnTo>
                <a:lnTo>
                  <a:pt x="2245" y="1949"/>
                </a:lnTo>
                <a:lnTo>
                  <a:pt x="2241" y="1949"/>
                </a:lnTo>
                <a:lnTo>
                  <a:pt x="2240" y="1949"/>
                </a:lnTo>
                <a:lnTo>
                  <a:pt x="2238" y="1949"/>
                </a:lnTo>
                <a:lnTo>
                  <a:pt x="2235" y="1948"/>
                </a:lnTo>
                <a:lnTo>
                  <a:pt x="2233" y="1948"/>
                </a:lnTo>
                <a:lnTo>
                  <a:pt x="2228" y="1946"/>
                </a:lnTo>
                <a:lnTo>
                  <a:pt x="2226" y="1946"/>
                </a:lnTo>
                <a:lnTo>
                  <a:pt x="2226" y="1944"/>
                </a:lnTo>
                <a:lnTo>
                  <a:pt x="2224" y="1943"/>
                </a:lnTo>
                <a:lnTo>
                  <a:pt x="2221" y="1942"/>
                </a:lnTo>
                <a:lnTo>
                  <a:pt x="2219" y="1941"/>
                </a:lnTo>
                <a:lnTo>
                  <a:pt x="2221" y="1933"/>
                </a:lnTo>
                <a:lnTo>
                  <a:pt x="2219" y="1931"/>
                </a:lnTo>
                <a:lnTo>
                  <a:pt x="2212" y="1929"/>
                </a:lnTo>
                <a:lnTo>
                  <a:pt x="2205" y="1927"/>
                </a:lnTo>
                <a:lnTo>
                  <a:pt x="2195" y="1923"/>
                </a:lnTo>
                <a:lnTo>
                  <a:pt x="2187" y="1921"/>
                </a:lnTo>
                <a:lnTo>
                  <a:pt x="2178" y="1916"/>
                </a:lnTo>
                <a:lnTo>
                  <a:pt x="2173" y="1928"/>
                </a:lnTo>
                <a:lnTo>
                  <a:pt x="2165" y="1923"/>
                </a:lnTo>
                <a:lnTo>
                  <a:pt x="2169" y="1914"/>
                </a:lnTo>
                <a:lnTo>
                  <a:pt x="2163" y="1911"/>
                </a:lnTo>
                <a:lnTo>
                  <a:pt x="2161" y="1910"/>
                </a:lnTo>
                <a:lnTo>
                  <a:pt x="2155" y="1908"/>
                </a:lnTo>
                <a:lnTo>
                  <a:pt x="2147" y="1905"/>
                </a:lnTo>
                <a:lnTo>
                  <a:pt x="2139" y="1903"/>
                </a:lnTo>
                <a:lnTo>
                  <a:pt x="2130" y="1900"/>
                </a:lnTo>
                <a:lnTo>
                  <a:pt x="2123" y="1897"/>
                </a:lnTo>
                <a:lnTo>
                  <a:pt x="2115" y="1894"/>
                </a:lnTo>
                <a:lnTo>
                  <a:pt x="2100" y="1889"/>
                </a:lnTo>
                <a:lnTo>
                  <a:pt x="2097" y="1887"/>
                </a:lnTo>
                <a:lnTo>
                  <a:pt x="2094" y="1896"/>
                </a:lnTo>
                <a:lnTo>
                  <a:pt x="2091" y="1905"/>
                </a:lnTo>
                <a:lnTo>
                  <a:pt x="2087" y="1920"/>
                </a:lnTo>
                <a:lnTo>
                  <a:pt x="2083" y="1930"/>
                </a:lnTo>
                <a:lnTo>
                  <a:pt x="2072" y="1918"/>
                </a:lnTo>
                <a:lnTo>
                  <a:pt x="2065" y="1911"/>
                </a:lnTo>
                <a:lnTo>
                  <a:pt x="2057" y="1904"/>
                </a:lnTo>
                <a:lnTo>
                  <a:pt x="2051" y="1898"/>
                </a:lnTo>
                <a:lnTo>
                  <a:pt x="2044" y="1891"/>
                </a:lnTo>
                <a:lnTo>
                  <a:pt x="2038" y="1884"/>
                </a:lnTo>
                <a:lnTo>
                  <a:pt x="2045" y="1878"/>
                </a:lnTo>
                <a:lnTo>
                  <a:pt x="2056" y="1871"/>
                </a:lnTo>
                <a:lnTo>
                  <a:pt x="2066" y="1864"/>
                </a:lnTo>
                <a:lnTo>
                  <a:pt x="2071" y="1859"/>
                </a:lnTo>
                <a:lnTo>
                  <a:pt x="2076" y="1855"/>
                </a:lnTo>
                <a:lnTo>
                  <a:pt x="2082" y="1851"/>
                </a:lnTo>
                <a:lnTo>
                  <a:pt x="2087" y="1849"/>
                </a:lnTo>
                <a:lnTo>
                  <a:pt x="2089" y="1846"/>
                </a:lnTo>
                <a:lnTo>
                  <a:pt x="2092" y="1844"/>
                </a:lnTo>
                <a:lnTo>
                  <a:pt x="2095" y="1843"/>
                </a:lnTo>
                <a:lnTo>
                  <a:pt x="2098" y="1840"/>
                </a:lnTo>
                <a:lnTo>
                  <a:pt x="2100" y="1838"/>
                </a:lnTo>
                <a:lnTo>
                  <a:pt x="2102" y="1837"/>
                </a:lnTo>
                <a:lnTo>
                  <a:pt x="2105" y="1834"/>
                </a:lnTo>
                <a:lnTo>
                  <a:pt x="2108" y="1833"/>
                </a:lnTo>
                <a:lnTo>
                  <a:pt x="2110" y="1832"/>
                </a:lnTo>
                <a:lnTo>
                  <a:pt x="2116" y="1829"/>
                </a:lnTo>
                <a:lnTo>
                  <a:pt x="2120" y="1826"/>
                </a:lnTo>
                <a:lnTo>
                  <a:pt x="2123" y="1825"/>
                </a:lnTo>
                <a:lnTo>
                  <a:pt x="2128" y="1821"/>
                </a:lnTo>
                <a:lnTo>
                  <a:pt x="2131" y="1820"/>
                </a:lnTo>
                <a:lnTo>
                  <a:pt x="2141" y="1816"/>
                </a:lnTo>
                <a:lnTo>
                  <a:pt x="2146" y="1813"/>
                </a:lnTo>
                <a:lnTo>
                  <a:pt x="2143" y="1781"/>
                </a:lnTo>
                <a:lnTo>
                  <a:pt x="2076" y="1748"/>
                </a:lnTo>
                <a:lnTo>
                  <a:pt x="2031" y="1727"/>
                </a:lnTo>
                <a:lnTo>
                  <a:pt x="2027" y="1726"/>
                </a:lnTo>
                <a:lnTo>
                  <a:pt x="2030" y="1720"/>
                </a:lnTo>
                <a:lnTo>
                  <a:pt x="2025" y="1716"/>
                </a:lnTo>
                <a:lnTo>
                  <a:pt x="2014" y="1708"/>
                </a:lnTo>
                <a:lnTo>
                  <a:pt x="2001" y="1702"/>
                </a:lnTo>
                <a:lnTo>
                  <a:pt x="1990" y="1717"/>
                </a:lnTo>
                <a:lnTo>
                  <a:pt x="1987" y="1716"/>
                </a:lnTo>
                <a:lnTo>
                  <a:pt x="1986" y="1717"/>
                </a:lnTo>
                <a:lnTo>
                  <a:pt x="1988" y="1720"/>
                </a:lnTo>
                <a:lnTo>
                  <a:pt x="1985" y="1732"/>
                </a:lnTo>
                <a:lnTo>
                  <a:pt x="2012" y="1748"/>
                </a:lnTo>
                <a:lnTo>
                  <a:pt x="2012" y="1750"/>
                </a:lnTo>
                <a:lnTo>
                  <a:pt x="2012" y="1752"/>
                </a:lnTo>
                <a:lnTo>
                  <a:pt x="2012" y="1753"/>
                </a:lnTo>
                <a:lnTo>
                  <a:pt x="2012" y="1755"/>
                </a:lnTo>
                <a:lnTo>
                  <a:pt x="2012" y="1758"/>
                </a:lnTo>
                <a:lnTo>
                  <a:pt x="2011" y="1760"/>
                </a:lnTo>
                <a:lnTo>
                  <a:pt x="2011" y="1761"/>
                </a:lnTo>
                <a:lnTo>
                  <a:pt x="2010" y="1762"/>
                </a:lnTo>
                <a:lnTo>
                  <a:pt x="2007" y="1764"/>
                </a:lnTo>
                <a:lnTo>
                  <a:pt x="2006" y="1764"/>
                </a:lnTo>
                <a:lnTo>
                  <a:pt x="2005" y="1761"/>
                </a:lnTo>
                <a:lnTo>
                  <a:pt x="1999" y="1758"/>
                </a:lnTo>
                <a:lnTo>
                  <a:pt x="1997" y="1759"/>
                </a:lnTo>
                <a:lnTo>
                  <a:pt x="1995" y="1760"/>
                </a:lnTo>
                <a:lnTo>
                  <a:pt x="1995" y="1761"/>
                </a:lnTo>
                <a:lnTo>
                  <a:pt x="1995" y="1762"/>
                </a:lnTo>
                <a:lnTo>
                  <a:pt x="1995" y="1764"/>
                </a:lnTo>
                <a:lnTo>
                  <a:pt x="1995" y="1765"/>
                </a:lnTo>
                <a:lnTo>
                  <a:pt x="1997" y="1767"/>
                </a:lnTo>
                <a:lnTo>
                  <a:pt x="1998" y="1769"/>
                </a:lnTo>
                <a:lnTo>
                  <a:pt x="1999" y="1773"/>
                </a:lnTo>
                <a:lnTo>
                  <a:pt x="2000" y="1774"/>
                </a:lnTo>
                <a:lnTo>
                  <a:pt x="2000" y="1775"/>
                </a:lnTo>
                <a:lnTo>
                  <a:pt x="2000" y="1777"/>
                </a:lnTo>
                <a:lnTo>
                  <a:pt x="1999" y="1781"/>
                </a:lnTo>
                <a:lnTo>
                  <a:pt x="1999" y="1785"/>
                </a:lnTo>
                <a:lnTo>
                  <a:pt x="1999" y="1790"/>
                </a:lnTo>
                <a:lnTo>
                  <a:pt x="1997" y="1790"/>
                </a:lnTo>
                <a:lnTo>
                  <a:pt x="1995" y="1791"/>
                </a:lnTo>
                <a:lnTo>
                  <a:pt x="1994" y="1791"/>
                </a:lnTo>
                <a:lnTo>
                  <a:pt x="1993" y="1791"/>
                </a:lnTo>
                <a:lnTo>
                  <a:pt x="1992" y="1791"/>
                </a:lnTo>
                <a:lnTo>
                  <a:pt x="1988" y="1788"/>
                </a:lnTo>
                <a:lnTo>
                  <a:pt x="1986" y="1787"/>
                </a:lnTo>
                <a:lnTo>
                  <a:pt x="1986" y="1787"/>
                </a:lnTo>
                <a:lnTo>
                  <a:pt x="1985" y="1786"/>
                </a:lnTo>
                <a:lnTo>
                  <a:pt x="1985" y="1787"/>
                </a:lnTo>
                <a:lnTo>
                  <a:pt x="1984" y="1787"/>
                </a:lnTo>
                <a:lnTo>
                  <a:pt x="1982" y="1788"/>
                </a:lnTo>
                <a:lnTo>
                  <a:pt x="1982" y="1790"/>
                </a:lnTo>
                <a:lnTo>
                  <a:pt x="1981" y="1791"/>
                </a:lnTo>
                <a:lnTo>
                  <a:pt x="1980" y="1792"/>
                </a:lnTo>
                <a:lnTo>
                  <a:pt x="1979" y="1794"/>
                </a:lnTo>
                <a:lnTo>
                  <a:pt x="1978" y="1798"/>
                </a:lnTo>
                <a:lnTo>
                  <a:pt x="1975" y="1800"/>
                </a:lnTo>
                <a:lnTo>
                  <a:pt x="1974" y="1800"/>
                </a:lnTo>
                <a:lnTo>
                  <a:pt x="1973" y="1799"/>
                </a:lnTo>
                <a:lnTo>
                  <a:pt x="1972" y="1799"/>
                </a:lnTo>
                <a:lnTo>
                  <a:pt x="1971" y="1798"/>
                </a:lnTo>
                <a:lnTo>
                  <a:pt x="1969" y="1795"/>
                </a:lnTo>
                <a:lnTo>
                  <a:pt x="1968" y="1795"/>
                </a:lnTo>
                <a:lnTo>
                  <a:pt x="1967" y="1795"/>
                </a:lnTo>
                <a:lnTo>
                  <a:pt x="1967" y="1794"/>
                </a:lnTo>
                <a:lnTo>
                  <a:pt x="1966" y="1794"/>
                </a:lnTo>
                <a:lnTo>
                  <a:pt x="1917" y="1771"/>
                </a:lnTo>
                <a:lnTo>
                  <a:pt x="1870" y="1748"/>
                </a:lnTo>
                <a:lnTo>
                  <a:pt x="1868" y="1747"/>
                </a:lnTo>
                <a:lnTo>
                  <a:pt x="1868" y="1746"/>
                </a:lnTo>
                <a:lnTo>
                  <a:pt x="1850" y="1739"/>
                </a:lnTo>
                <a:lnTo>
                  <a:pt x="1848" y="1737"/>
                </a:lnTo>
                <a:lnTo>
                  <a:pt x="1846" y="1741"/>
                </a:lnTo>
                <a:lnTo>
                  <a:pt x="1843" y="1740"/>
                </a:lnTo>
                <a:lnTo>
                  <a:pt x="1842" y="1743"/>
                </a:lnTo>
                <a:lnTo>
                  <a:pt x="1842" y="1745"/>
                </a:lnTo>
                <a:lnTo>
                  <a:pt x="1849" y="1759"/>
                </a:lnTo>
                <a:lnTo>
                  <a:pt x="1848" y="1759"/>
                </a:lnTo>
                <a:lnTo>
                  <a:pt x="1846" y="1759"/>
                </a:lnTo>
                <a:lnTo>
                  <a:pt x="1846" y="1760"/>
                </a:lnTo>
                <a:lnTo>
                  <a:pt x="1845" y="1761"/>
                </a:lnTo>
                <a:lnTo>
                  <a:pt x="1845" y="1762"/>
                </a:lnTo>
                <a:lnTo>
                  <a:pt x="1845" y="1764"/>
                </a:lnTo>
                <a:lnTo>
                  <a:pt x="1846" y="1764"/>
                </a:lnTo>
                <a:lnTo>
                  <a:pt x="1846" y="1764"/>
                </a:lnTo>
                <a:lnTo>
                  <a:pt x="1848" y="1764"/>
                </a:lnTo>
                <a:lnTo>
                  <a:pt x="1848" y="1765"/>
                </a:lnTo>
                <a:lnTo>
                  <a:pt x="1849" y="1765"/>
                </a:lnTo>
                <a:lnTo>
                  <a:pt x="1844" y="1777"/>
                </a:lnTo>
                <a:lnTo>
                  <a:pt x="1842" y="1788"/>
                </a:lnTo>
                <a:lnTo>
                  <a:pt x="1839" y="1797"/>
                </a:lnTo>
                <a:lnTo>
                  <a:pt x="1841" y="1797"/>
                </a:lnTo>
                <a:lnTo>
                  <a:pt x="1850" y="1805"/>
                </a:lnTo>
                <a:lnTo>
                  <a:pt x="1851" y="1805"/>
                </a:lnTo>
                <a:lnTo>
                  <a:pt x="1833" y="1871"/>
                </a:lnTo>
                <a:lnTo>
                  <a:pt x="1829" y="1888"/>
                </a:lnTo>
                <a:lnTo>
                  <a:pt x="1750" y="1864"/>
                </a:lnTo>
                <a:lnTo>
                  <a:pt x="1742" y="1890"/>
                </a:lnTo>
                <a:lnTo>
                  <a:pt x="1740" y="1897"/>
                </a:lnTo>
                <a:lnTo>
                  <a:pt x="1739" y="1910"/>
                </a:lnTo>
                <a:lnTo>
                  <a:pt x="1751" y="1913"/>
                </a:lnTo>
                <a:lnTo>
                  <a:pt x="1760" y="1915"/>
                </a:lnTo>
                <a:lnTo>
                  <a:pt x="1773" y="1918"/>
                </a:lnTo>
                <a:lnTo>
                  <a:pt x="1784" y="1921"/>
                </a:lnTo>
                <a:lnTo>
                  <a:pt x="1816" y="1929"/>
                </a:lnTo>
                <a:lnTo>
                  <a:pt x="1815" y="1936"/>
                </a:lnTo>
                <a:lnTo>
                  <a:pt x="1812" y="1940"/>
                </a:lnTo>
                <a:lnTo>
                  <a:pt x="1807" y="1959"/>
                </a:lnTo>
                <a:lnTo>
                  <a:pt x="1804" y="1973"/>
                </a:lnTo>
                <a:lnTo>
                  <a:pt x="1799" y="1988"/>
                </a:lnTo>
                <a:lnTo>
                  <a:pt x="1797" y="1987"/>
                </a:lnTo>
                <a:lnTo>
                  <a:pt x="1781" y="1984"/>
                </a:lnTo>
                <a:lnTo>
                  <a:pt x="1763" y="1978"/>
                </a:lnTo>
                <a:lnTo>
                  <a:pt x="1747" y="1973"/>
                </a:lnTo>
                <a:lnTo>
                  <a:pt x="1731" y="1968"/>
                </a:lnTo>
                <a:lnTo>
                  <a:pt x="1726" y="1967"/>
                </a:lnTo>
                <a:lnTo>
                  <a:pt x="1722" y="1981"/>
                </a:lnTo>
                <a:lnTo>
                  <a:pt x="1721" y="1988"/>
                </a:lnTo>
                <a:lnTo>
                  <a:pt x="1719" y="1995"/>
                </a:lnTo>
                <a:lnTo>
                  <a:pt x="1710" y="2030"/>
                </a:lnTo>
                <a:lnTo>
                  <a:pt x="1701" y="2068"/>
                </a:lnTo>
                <a:lnTo>
                  <a:pt x="1694" y="2095"/>
                </a:lnTo>
                <a:lnTo>
                  <a:pt x="1688" y="2118"/>
                </a:lnTo>
                <a:lnTo>
                  <a:pt x="1684" y="2131"/>
                </a:lnTo>
                <a:lnTo>
                  <a:pt x="1668" y="2204"/>
                </a:lnTo>
                <a:lnTo>
                  <a:pt x="1661" y="2235"/>
                </a:lnTo>
                <a:lnTo>
                  <a:pt x="1658" y="2243"/>
                </a:lnTo>
                <a:lnTo>
                  <a:pt x="1656" y="2247"/>
                </a:lnTo>
                <a:lnTo>
                  <a:pt x="1653" y="2258"/>
                </a:lnTo>
                <a:lnTo>
                  <a:pt x="1648" y="2265"/>
                </a:lnTo>
                <a:lnTo>
                  <a:pt x="1643" y="2264"/>
                </a:lnTo>
                <a:lnTo>
                  <a:pt x="1642" y="2265"/>
                </a:lnTo>
                <a:lnTo>
                  <a:pt x="1636" y="2269"/>
                </a:lnTo>
                <a:lnTo>
                  <a:pt x="1629" y="2272"/>
                </a:lnTo>
                <a:lnTo>
                  <a:pt x="1622" y="2275"/>
                </a:lnTo>
                <a:lnTo>
                  <a:pt x="1616" y="2275"/>
                </a:lnTo>
                <a:lnTo>
                  <a:pt x="1612" y="2276"/>
                </a:lnTo>
                <a:lnTo>
                  <a:pt x="1608" y="2276"/>
                </a:lnTo>
                <a:lnTo>
                  <a:pt x="1601" y="2275"/>
                </a:lnTo>
                <a:lnTo>
                  <a:pt x="1598" y="2273"/>
                </a:lnTo>
                <a:lnTo>
                  <a:pt x="1589" y="2270"/>
                </a:lnTo>
                <a:lnTo>
                  <a:pt x="1579" y="2267"/>
                </a:lnTo>
                <a:lnTo>
                  <a:pt x="1572" y="2266"/>
                </a:lnTo>
                <a:lnTo>
                  <a:pt x="1565" y="2264"/>
                </a:lnTo>
                <a:lnTo>
                  <a:pt x="1558" y="2262"/>
                </a:lnTo>
                <a:lnTo>
                  <a:pt x="1524" y="2252"/>
                </a:lnTo>
                <a:lnTo>
                  <a:pt x="1488" y="2244"/>
                </a:lnTo>
                <a:lnTo>
                  <a:pt x="1469" y="2238"/>
                </a:lnTo>
                <a:lnTo>
                  <a:pt x="1455" y="2233"/>
                </a:lnTo>
                <a:lnTo>
                  <a:pt x="1453" y="2244"/>
                </a:lnTo>
                <a:lnTo>
                  <a:pt x="1268" y="2189"/>
                </a:lnTo>
                <a:lnTo>
                  <a:pt x="1213" y="2173"/>
                </a:lnTo>
                <a:lnTo>
                  <a:pt x="1226" y="2127"/>
                </a:lnTo>
                <a:lnTo>
                  <a:pt x="1230" y="2109"/>
                </a:lnTo>
                <a:lnTo>
                  <a:pt x="1232" y="2110"/>
                </a:lnTo>
                <a:lnTo>
                  <a:pt x="1259" y="2014"/>
                </a:lnTo>
                <a:lnTo>
                  <a:pt x="1261" y="2008"/>
                </a:lnTo>
                <a:lnTo>
                  <a:pt x="1262" y="1992"/>
                </a:lnTo>
                <a:lnTo>
                  <a:pt x="1253" y="1992"/>
                </a:lnTo>
                <a:lnTo>
                  <a:pt x="1245" y="1992"/>
                </a:lnTo>
                <a:lnTo>
                  <a:pt x="1243" y="1992"/>
                </a:lnTo>
                <a:lnTo>
                  <a:pt x="1241" y="1992"/>
                </a:lnTo>
                <a:lnTo>
                  <a:pt x="1239" y="1992"/>
                </a:lnTo>
                <a:lnTo>
                  <a:pt x="1236" y="1992"/>
                </a:lnTo>
                <a:lnTo>
                  <a:pt x="1234" y="1992"/>
                </a:lnTo>
                <a:lnTo>
                  <a:pt x="1208" y="1987"/>
                </a:lnTo>
                <a:lnTo>
                  <a:pt x="1207" y="1987"/>
                </a:lnTo>
                <a:lnTo>
                  <a:pt x="1201" y="2007"/>
                </a:lnTo>
                <a:lnTo>
                  <a:pt x="1201" y="2008"/>
                </a:lnTo>
                <a:lnTo>
                  <a:pt x="1200" y="2011"/>
                </a:lnTo>
                <a:lnTo>
                  <a:pt x="1200" y="2012"/>
                </a:lnTo>
                <a:lnTo>
                  <a:pt x="1195" y="2027"/>
                </a:lnTo>
                <a:lnTo>
                  <a:pt x="1178" y="2023"/>
                </a:lnTo>
                <a:lnTo>
                  <a:pt x="1180" y="2023"/>
                </a:lnTo>
                <a:lnTo>
                  <a:pt x="1180" y="2021"/>
                </a:lnTo>
                <a:lnTo>
                  <a:pt x="1152" y="2015"/>
                </a:lnTo>
                <a:lnTo>
                  <a:pt x="1149" y="2014"/>
                </a:lnTo>
                <a:lnTo>
                  <a:pt x="1149" y="2010"/>
                </a:lnTo>
                <a:lnTo>
                  <a:pt x="1152" y="1999"/>
                </a:lnTo>
                <a:lnTo>
                  <a:pt x="1149" y="1998"/>
                </a:lnTo>
                <a:lnTo>
                  <a:pt x="1156" y="1975"/>
                </a:lnTo>
                <a:lnTo>
                  <a:pt x="1156" y="1974"/>
                </a:lnTo>
                <a:lnTo>
                  <a:pt x="1129" y="1966"/>
                </a:lnTo>
                <a:lnTo>
                  <a:pt x="1124" y="1965"/>
                </a:lnTo>
                <a:lnTo>
                  <a:pt x="1104" y="1961"/>
                </a:lnTo>
                <a:lnTo>
                  <a:pt x="1077" y="1954"/>
                </a:lnTo>
                <a:lnTo>
                  <a:pt x="1066" y="1952"/>
                </a:lnTo>
                <a:lnTo>
                  <a:pt x="1028" y="1942"/>
                </a:lnTo>
                <a:lnTo>
                  <a:pt x="1008" y="1937"/>
                </a:lnTo>
                <a:lnTo>
                  <a:pt x="1002" y="1936"/>
                </a:lnTo>
                <a:lnTo>
                  <a:pt x="996" y="1935"/>
                </a:lnTo>
                <a:lnTo>
                  <a:pt x="995" y="1935"/>
                </a:lnTo>
                <a:lnTo>
                  <a:pt x="994" y="1935"/>
                </a:lnTo>
                <a:lnTo>
                  <a:pt x="993" y="1940"/>
                </a:lnTo>
                <a:lnTo>
                  <a:pt x="990" y="1952"/>
                </a:lnTo>
                <a:lnTo>
                  <a:pt x="984" y="1974"/>
                </a:lnTo>
                <a:lnTo>
                  <a:pt x="983" y="1978"/>
                </a:lnTo>
                <a:lnTo>
                  <a:pt x="979" y="1992"/>
                </a:lnTo>
                <a:lnTo>
                  <a:pt x="975" y="2004"/>
                </a:lnTo>
                <a:lnTo>
                  <a:pt x="974" y="2007"/>
                </a:lnTo>
                <a:lnTo>
                  <a:pt x="970" y="2019"/>
                </a:lnTo>
                <a:lnTo>
                  <a:pt x="967" y="2030"/>
                </a:lnTo>
                <a:lnTo>
                  <a:pt x="963" y="2047"/>
                </a:lnTo>
                <a:lnTo>
                  <a:pt x="964" y="2047"/>
                </a:lnTo>
                <a:lnTo>
                  <a:pt x="987" y="2053"/>
                </a:lnTo>
                <a:lnTo>
                  <a:pt x="988" y="2055"/>
                </a:lnTo>
                <a:lnTo>
                  <a:pt x="1042" y="2072"/>
                </a:lnTo>
                <a:lnTo>
                  <a:pt x="1044" y="2072"/>
                </a:lnTo>
                <a:lnTo>
                  <a:pt x="1040" y="2083"/>
                </a:lnTo>
                <a:lnTo>
                  <a:pt x="1068" y="2091"/>
                </a:lnTo>
                <a:lnTo>
                  <a:pt x="1081" y="2096"/>
                </a:lnTo>
                <a:lnTo>
                  <a:pt x="1083" y="2097"/>
                </a:lnTo>
                <a:lnTo>
                  <a:pt x="1086" y="2085"/>
                </a:lnTo>
                <a:lnTo>
                  <a:pt x="1124" y="2097"/>
                </a:lnTo>
                <a:lnTo>
                  <a:pt x="1105" y="2162"/>
                </a:lnTo>
                <a:lnTo>
                  <a:pt x="1096" y="2194"/>
                </a:lnTo>
                <a:lnTo>
                  <a:pt x="1078" y="2256"/>
                </a:lnTo>
                <a:lnTo>
                  <a:pt x="1032" y="2241"/>
                </a:lnTo>
                <a:lnTo>
                  <a:pt x="1029" y="2237"/>
                </a:lnTo>
                <a:lnTo>
                  <a:pt x="1026" y="2231"/>
                </a:lnTo>
                <a:lnTo>
                  <a:pt x="1024" y="2226"/>
                </a:lnTo>
                <a:lnTo>
                  <a:pt x="1021" y="2224"/>
                </a:lnTo>
                <a:lnTo>
                  <a:pt x="1019" y="2221"/>
                </a:lnTo>
                <a:lnTo>
                  <a:pt x="1016" y="2220"/>
                </a:lnTo>
                <a:lnTo>
                  <a:pt x="999" y="2220"/>
                </a:lnTo>
                <a:lnTo>
                  <a:pt x="1011" y="2183"/>
                </a:lnTo>
                <a:lnTo>
                  <a:pt x="844" y="2162"/>
                </a:lnTo>
                <a:lnTo>
                  <a:pt x="882" y="2024"/>
                </a:lnTo>
                <a:lnTo>
                  <a:pt x="883" y="2024"/>
                </a:lnTo>
                <a:lnTo>
                  <a:pt x="890" y="2002"/>
                </a:lnTo>
                <a:lnTo>
                  <a:pt x="892" y="1992"/>
                </a:lnTo>
                <a:lnTo>
                  <a:pt x="897" y="1978"/>
                </a:lnTo>
                <a:lnTo>
                  <a:pt x="899" y="1972"/>
                </a:lnTo>
                <a:lnTo>
                  <a:pt x="902" y="1963"/>
                </a:lnTo>
                <a:lnTo>
                  <a:pt x="908" y="1943"/>
                </a:lnTo>
                <a:lnTo>
                  <a:pt x="909" y="1936"/>
                </a:lnTo>
                <a:lnTo>
                  <a:pt x="912" y="1924"/>
                </a:lnTo>
                <a:lnTo>
                  <a:pt x="914" y="1922"/>
                </a:lnTo>
                <a:lnTo>
                  <a:pt x="916" y="1911"/>
                </a:lnTo>
                <a:lnTo>
                  <a:pt x="910" y="1910"/>
                </a:lnTo>
                <a:lnTo>
                  <a:pt x="905" y="1909"/>
                </a:lnTo>
                <a:lnTo>
                  <a:pt x="886" y="1904"/>
                </a:lnTo>
                <a:lnTo>
                  <a:pt x="877" y="1908"/>
                </a:lnTo>
                <a:lnTo>
                  <a:pt x="857" y="1907"/>
                </a:lnTo>
                <a:lnTo>
                  <a:pt x="856" y="1923"/>
                </a:lnTo>
                <a:lnTo>
                  <a:pt x="899" y="1929"/>
                </a:lnTo>
                <a:lnTo>
                  <a:pt x="898" y="1935"/>
                </a:lnTo>
                <a:lnTo>
                  <a:pt x="890" y="1968"/>
                </a:lnTo>
                <a:lnTo>
                  <a:pt x="884" y="1987"/>
                </a:lnTo>
                <a:lnTo>
                  <a:pt x="883" y="1987"/>
                </a:lnTo>
                <a:lnTo>
                  <a:pt x="882" y="1989"/>
                </a:lnTo>
                <a:lnTo>
                  <a:pt x="884" y="1991"/>
                </a:lnTo>
                <a:lnTo>
                  <a:pt x="882" y="2002"/>
                </a:lnTo>
                <a:lnTo>
                  <a:pt x="880" y="2008"/>
                </a:lnTo>
                <a:lnTo>
                  <a:pt x="878" y="2019"/>
                </a:lnTo>
                <a:lnTo>
                  <a:pt x="878" y="2020"/>
                </a:lnTo>
                <a:lnTo>
                  <a:pt x="872" y="2043"/>
                </a:lnTo>
                <a:lnTo>
                  <a:pt x="872" y="2041"/>
                </a:lnTo>
                <a:lnTo>
                  <a:pt x="870" y="2050"/>
                </a:lnTo>
                <a:lnTo>
                  <a:pt x="866" y="2060"/>
                </a:lnTo>
                <a:lnTo>
                  <a:pt x="812" y="2037"/>
                </a:lnTo>
                <a:lnTo>
                  <a:pt x="774" y="2020"/>
                </a:lnTo>
                <a:lnTo>
                  <a:pt x="765" y="1965"/>
                </a:lnTo>
                <a:lnTo>
                  <a:pt x="766" y="1965"/>
                </a:lnTo>
                <a:lnTo>
                  <a:pt x="762" y="1856"/>
                </a:lnTo>
                <a:lnTo>
                  <a:pt x="793" y="1861"/>
                </a:lnTo>
                <a:lnTo>
                  <a:pt x="780" y="1792"/>
                </a:lnTo>
                <a:lnTo>
                  <a:pt x="747" y="1793"/>
                </a:lnTo>
                <a:lnTo>
                  <a:pt x="746" y="1766"/>
                </a:lnTo>
                <a:lnTo>
                  <a:pt x="743" y="1721"/>
                </a:lnTo>
                <a:lnTo>
                  <a:pt x="766" y="1720"/>
                </a:lnTo>
                <a:lnTo>
                  <a:pt x="766" y="1719"/>
                </a:lnTo>
                <a:lnTo>
                  <a:pt x="767" y="1719"/>
                </a:lnTo>
                <a:lnTo>
                  <a:pt x="795" y="1717"/>
                </a:lnTo>
                <a:lnTo>
                  <a:pt x="802" y="1690"/>
                </a:lnTo>
                <a:lnTo>
                  <a:pt x="819" y="1632"/>
                </a:lnTo>
                <a:lnTo>
                  <a:pt x="820" y="1625"/>
                </a:lnTo>
                <a:lnTo>
                  <a:pt x="844" y="1542"/>
                </a:lnTo>
                <a:lnTo>
                  <a:pt x="870" y="1521"/>
                </a:lnTo>
                <a:lnTo>
                  <a:pt x="896" y="1502"/>
                </a:lnTo>
                <a:lnTo>
                  <a:pt x="961" y="1451"/>
                </a:lnTo>
                <a:lnTo>
                  <a:pt x="964" y="1456"/>
                </a:lnTo>
                <a:lnTo>
                  <a:pt x="979" y="1480"/>
                </a:lnTo>
                <a:lnTo>
                  <a:pt x="981" y="1486"/>
                </a:lnTo>
                <a:lnTo>
                  <a:pt x="992" y="1509"/>
                </a:lnTo>
                <a:lnTo>
                  <a:pt x="1001" y="1526"/>
                </a:lnTo>
                <a:lnTo>
                  <a:pt x="1009" y="1536"/>
                </a:lnTo>
                <a:lnTo>
                  <a:pt x="1024" y="1493"/>
                </a:lnTo>
                <a:lnTo>
                  <a:pt x="1019" y="1488"/>
                </a:lnTo>
                <a:lnTo>
                  <a:pt x="1011" y="1480"/>
                </a:lnTo>
                <a:lnTo>
                  <a:pt x="1006" y="1476"/>
                </a:lnTo>
                <a:lnTo>
                  <a:pt x="1002" y="1473"/>
                </a:lnTo>
                <a:lnTo>
                  <a:pt x="998" y="1469"/>
                </a:lnTo>
                <a:lnTo>
                  <a:pt x="994" y="1465"/>
                </a:lnTo>
                <a:lnTo>
                  <a:pt x="993" y="1462"/>
                </a:lnTo>
                <a:lnTo>
                  <a:pt x="989" y="1458"/>
                </a:lnTo>
                <a:lnTo>
                  <a:pt x="984" y="1454"/>
                </a:lnTo>
                <a:lnTo>
                  <a:pt x="982" y="1451"/>
                </a:lnTo>
                <a:lnTo>
                  <a:pt x="981" y="1450"/>
                </a:lnTo>
                <a:lnTo>
                  <a:pt x="981" y="1449"/>
                </a:lnTo>
                <a:lnTo>
                  <a:pt x="981" y="1448"/>
                </a:lnTo>
                <a:lnTo>
                  <a:pt x="976" y="1441"/>
                </a:lnTo>
                <a:lnTo>
                  <a:pt x="969" y="1435"/>
                </a:lnTo>
                <a:lnTo>
                  <a:pt x="958" y="1420"/>
                </a:lnTo>
                <a:lnTo>
                  <a:pt x="966" y="1386"/>
                </a:lnTo>
                <a:lnTo>
                  <a:pt x="974" y="1353"/>
                </a:lnTo>
                <a:lnTo>
                  <a:pt x="973" y="1349"/>
                </a:lnTo>
                <a:lnTo>
                  <a:pt x="971" y="1340"/>
                </a:lnTo>
                <a:lnTo>
                  <a:pt x="963" y="1342"/>
                </a:lnTo>
                <a:lnTo>
                  <a:pt x="963" y="1344"/>
                </a:lnTo>
                <a:lnTo>
                  <a:pt x="948" y="1347"/>
                </a:lnTo>
                <a:lnTo>
                  <a:pt x="936" y="1349"/>
                </a:lnTo>
                <a:lnTo>
                  <a:pt x="922" y="1353"/>
                </a:lnTo>
                <a:lnTo>
                  <a:pt x="919" y="1346"/>
                </a:lnTo>
                <a:lnTo>
                  <a:pt x="906" y="1310"/>
                </a:lnTo>
                <a:lnTo>
                  <a:pt x="911" y="1308"/>
                </a:lnTo>
                <a:lnTo>
                  <a:pt x="909" y="1301"/>
                </a:lnTo>
                <a:lnTo>
                  <a:pt x="908" y="1289"/>
                </a:lnTo>
                <a:lnTo>
                  <a:pt x="927" y="1284"/>
                </a:lnTo>
                <a:lnTo>
                  <a:pt x="911" y="1209"/>
                </a:lnTo>
                <a:lnTo>
                  <a:pt x="932" y="1203"/>
                </a:lnTo>
                <a:lnTo>
                  <a:pt x="936" y="1202"/>
                </a:lnTo>
                <a:lnTo>
                  <a:pt x="941" y="1199"/>
                </a:lnTo>
                <a:lnTo>
                  <a:pt x="950" y="1199"/>
                </a:lnTo>
                <a:lnTo>
                  <a:pt x="980" y="1192"/>
                </a:lnTo>
                <a:lnTo>
                  <a:pt x="976" y="1178"/>
                </a:lnTo>
                <a:lnTo>
                  <a:pt x="953" y="1185"/>
                </a:lnTo>
                <a:lnTo>
                  <a:pt x="964" y="1138"/>
                </a:lnTo>
                <a:lnTo>
                  <a:pt x="1021" y="1125"/>
                </a:lnTo>
                <a:lnTo>
                  <a:pt x="1045" y="1120"/>
                </a:lnTo>
                <a:lnTo>
                  <a:pt x="1073" y="1114"/>
                </a:lnTo>
                <a:lnTo>
                  <a:pt x="1057" y="1074"/>
                </a:lnTo>
                <a:lnTo>
                  <a:pt x="1050" y="1054"/>
                </a:lnTo>
                <a:lnTo>
                  <a:pt x="1035" y="1062"/>
                </a:lnTo>
                <a:lnTo>
                  <a:pt x="1033" y="1063"/>
                </a:lnTo>
                <a:lnTo>
                  <a:pt x="1031" y="1068"/>
                </a:lnTo>
                <a:lnTo>
                  <a:pt x="934" y="1042"/>
                </a:lnTo>
                <a:lnTo>
                  <a:pt x="936" y="1010"/>
                </a:lnTo>
                <a:lnTo>
                  <a:pt x="963" y="1015"/>
                </a:lnTo>
                <a:lnTo>
                  <a:pt x="1047" y="1004"/>
                </a:lnTo>
                <a:lnTo>
                  <a:pt x="1047" y="996"/>
                </a:lnTo>
                <a:lnTo>
                  <a:pt x="1046" y="984"/>
                </a:lnTo>
                <a:lnTo>
                  <a:pt x="1046" y="976"/>
                </a:lnTo>
                <a:lnTo>
                  <a:pt x="1046" y="957"/>
                </a:lnTo>
                <a:lnTo>
                  <a:pt x="1013" y="966"/>
                </a:lnTo>
                <a:lnTo>
                  <a:pt x="961" y="983"/>
                </a:lnTo>
                <a:lnTo>
                  <a:pt x="928" y="992"/>
                </a:lnTo>
                <a:lnTo>
                  <a:pt x="886" y="1004"/>
                </a:lnTo>
                <a:lnTo>
                  <a:pt x="882" y="1021"/>
                </a:lnTo>
                <a:lnTo>
                  <a:pt x="930" y="1024"/>
                </a:lnTo>
                <a:lnTo>
                  <a:pt x="929" y="1045"/>
                </a:lnTo>
                <a:lnTo>
                  <a:pt x="877" y="1041"/>
                </a:lnTo>
                <a:lnTo>
                  <a:pt x="862" y="1093"/>
                </a:lnTo>
                <a:lnTo>
                  <a:pt x="846" y="1151"/>
                </a:lnTo>
                <a:lnTo>
                  <a:pt x="849" y="1155"/>
                </a:lnTo>
                <a:lnTo>
                  <a:pt x="847" y="1155"/>
                </a:lnTo>
                <a:lnTo>
                  <a:pt x="845" y="1152"/>
                </a:lnTo>
                <a:lnTo>
                  <a:pt x="839" y="1134"/>
                </a:lnTo>
                <a:lnTo>
                  <a:pt x="798" y="1027"/>
                </a:lnTo>
                <a:lnTo>
                  <a:pt x="793" y="1012"/>
                </a:lnTo>
                <a:lnTo>
                  <a:pt x="828" y="1009"/>
                </a:lnTo>
                <a:lnTo>
                  <a:pt x="850" y="1009"/>
                </a:lnTo>
                <a:lnTo>
                  <a:pt x="867" y="1004"/>
                </a:lnTo>
                <a:lnTo>
                  <a:pt x="866" y="1001"/>
                </a:lnTo>
                <a:lnTo>
                  <a:pt x="877" y="1001"/>
                </a:lnTo>
                <a:lnTo>
                  <a:pt x="883" y="999"/>
                </a:lnTo>
                <a:lnTo>
                  <a:pt x="883" y="998"/>
                </a:lnTo>
                <a:lnTo>
                  <a:pt x="888" y="997"/>
                </a:lnTo>
                <a:lnTo>
                  <a:pt x="889" y="996"/>
                </a:lnTo>
                <a:lnTo>
                  <a:pt x="883" y="996"/>
                </a:lnTo>
                <a:lnTo>
                  <a:pt x="883" y="998"/>
                </a:lnTo>
                <a:close/>
                <a:moveTo>
                  <a:pt x="2536" y="1002"/>
                </a:moveTo>
                <a:lnTo>
                  <a:pt x="2537" y="1002"/>
                </a:lnTo>
                <a:lnTo>
                  <a:pt x="2538" y="1001"/>
                </a:lnTo>
                <a:lnTo>
                  <a:pt x="2537" y="1001"/>
                </a:lnTo>
                <a:lnTo>
                  <a:pt x="2536" y="1002"/>
                </a:lnTo>
                <a:close/>
                <a:moveTo>
                  <a:pt x="2517" y="1047"/>
                </a:moveTo>
                <a:lnTo>
                  <a:pt x="2518" y="1047"/>
                </a:lnTo>
                <a:lnTo>
                  <a:pt x="2518" y="1045"/>
                </a:lnTo>
                <a:lnTo>
                  <a:pt x="2517" y="1045"/>
                </a:lnTo>
                <a:lnTo>
                  <a:pt x="2517" y="1047"/>
                </a:lnTo>
                <a:close/>
                <a:moveTo>
                  <a:pt x="1130" y="1164"/>
                </a:moveTo>
                <a:lnTo>
                  <a:pt x="1131" y="1167"/>
                </a:lnTo>
                <a:lnTo>
                  <a:pt x="1137" y="1166"/>
                </a:lnTo>
                <a:lnTo>
                  <a:pt x="1136" y="1161"/>
                </a:lnTo>
                <a:lnTo>
                  <a:pt x="1130" y="1164"/>
                </a:lnTo>
                <a:close/>
                <a:moveTo>
                  <a:pt x="1958" y="1239"/>
                </a:moveTo>
                <a:lnTo>
                  <a:pt x="1954" y="1234"/>
                </a:lnTo>
                <a:lnTo>
                  <a:pt x="1948" y="1235"/>
                </a:lnTo>
                <a:lnTo>
                  <a:pt x="1953" y="1243"/>
                </a:lnTo>
                <a:lnTo>
                  <a:pt x="1958" y="1243"/>
                </a:lnTo>
                <a:lnTo>
                  <a:pt x="1958" y="1239"/>
                </a:lnTo>
                <a:close/>
                <a:moveTo>
                  <a:pt x="1137" y="1174"/>
                </a:moveTo>
                <a:lnTo>
                  <a:pt x="1138" y="1182"/>
                </a:lnTo>
                <a:lnTo>
                  <a:pt x="1148" y="1180"/>
                </a:lnTo>
                <a:lnTo>
                  <a:pt x="1148" y="1177"/>
                </a:lnTo>
                <a:lnTo>
                  <a:pt x="1148" y="1174"/>
                </a:lnTo>
                <a:lnTo>
                  <a:pt x="1143" y="1174"/>
                </a:lnTo>
                <a:lnTo>
                  <a:pt x="1143" y="1173"/>
                </a:lnTo>
                <a:lnTo>
                  <a:pt x="1138" y="1174"/>
                </a:lnTo>
                <a:lnTo>
                  <a:pt x="1137" y="1174"/>
                </a:lnTo>
                <a:close/>
                <a:moveTo>
                  <a:pt x="2672" y="1150"/>
                </a:moveTo>
                <a:lnTo>
                  <a:pt x="2653" y="1211"/>
                </a:lnTo>
                <a:lnTo>
                  <a:pt x="2654" y="1211"/>
                </a:lnTo>
                <a:lnTo>
                  <a:pt x="2652" y="1216"/>
                </a:lnTo>
                <a:lnTo>
                  <a:pt x="2648" y="1229"/>
                </a:lnTo>
                <a:lnTo>
                  <a:pt x="2654" y="1211"/>
                </a:lnTo>
                <a:lnTo>
                  <a:pt x="2673" y="1150"/>
                </a:lnTo>
                <a:lnTo>
                  <a:pt x="2672" y="1150"/>
                </a:lnTo>
                <a:close/>
                <a:moveTo>
                  <a:pt x="2734" y="388"/>
                </a:moveTo>
                <a:lnTo>
                  <a:pt x="2740" y="395"/>
                </a:lnTo>
                <a:lnTo>
                  <a:pt x="2747" y="391"/>
                </a:lnTo>
                <a:lnTo>
                  <a:pt x="2742" y="384"/>
                </a:lnTo>
                <a:lnTo>
                  <a:pt x="2734" y="388"/>
                </a:lnTo>
                <a:close/>
                <a:moveTo>
                  <a:pt x="1047" y="1163"/>
                </a:moveTo>
                <a:lnTo>
                  <a:pt x="1050" y="1176"/>
                </a:lnTo>
                <a:lnTo>
                  <a:pt x="1051" y="1176"/>
                </a:lnTo>
                <a:lnTo>
                  <a:pt x="1050" y="1166"/>
                </a:lnTo>
                <a:lnTo>
                  <a:pt x="1060" y="1164"/>
                </a:lnTo>
                <a:lnTo>
                  <a:pt x="1059" y="1159"/>
                </a:lnTo>
                <a:lnTo>
                  <a:pt x="1047" y="1163"/>
                </a:lnTo>
                <a:close/>
                <a:moveTo>
                  <a:pt x="2692" y="1376"/>
                </a:moveTo>
                <a:lnTo>
                  <a:pt x="2703" y="1380"/>
                </a:lnTo>
                <a:lnTo>
                  <a:pt x="2705" y="1372"/>
                </a:lnTo>
                <a:lnTo>
                  <a:pt x="2694" y="1368"/>
                </a:lnTo>
                <a:lnTo>
                  <a:pt x="2692" y="1376"/>
                </a:lnTo>
                <a:close/>
                <a:moveTo>
                  <a:pt x="2673" y="1249"/>
                </a:moveTo>
                <a:lnTo>
                  <a:pt x="2667" y="1260"/>
                </a:lnTo>
                <a:lnTo>
                  <a:pt x="2675" y="1263"/>
                </a:lnTo>
                <a:lnTo>
                  <a:pt x="2680" y="1252"/>
                </a:lnTo>
                <a:lnTo>
                  <a:pt x="2680" y="1251"/>
                </a:lnTo>
                <a:lnTo>
                  <a:pt x="2679" y="1251"/>
                </a:lnTo>
                <a:lnTo>
                  <a:pt x="2673" y="1249"/>
                </a:lnTo>
                <a:close/>
                <a:moveTo>
                  <a:pt x="1252" y="1145"/>
                </a:moveTo>
                <a:lnTo>
                  <a:pt x="1253" y="1157"/>
                </a:lnTo>
                <a:lnTo>
                  <a:pt x="1258" y="1155"/>
                </a:lnTo>
                <a:lnTo>
                  <a:pt x="1264" y="1155"/>
                </a:lnTo>
                <a:lnTo>
                  <a:pt x="1262" y="1144"/>
                </a:lnTo>
                <a:lnTo>
                  <a:pt x="1256" y="1144"/>
                </a:lnTo>
                <a:lnTo>
                  <a:pt x="1252" y="1145"/>
                </a:lnTo>
                <a:close/>
                <a:moveTo>
                  <a:pt x="2824" y="1305"/>
                </a:moveTo>
                <a:lnTo>
                  <a:pt x="2820" y="1319"/>
                </a:lnTo>
                <a:lnTo>
                  <a:pt x="2827" y="1321"/>
                </a:lnTo>
                <a:lnTo>
                  <a:pt x="2831" y="1307"/>
                </a:lnTo>
                <a:lnTo>
                  <a:pt x="2830" y="1307"/>
                </a:lnTo>
                <a:lnTo>
                  <a:pt x="2824" y="1305"/>
                </a:lnTo>
                <a:close/>
                <a:moveTo>
                  <a:pt x="1774" y="1680"/>
                </a:moveTo>
                <a:lnTo>
                  <a:pt x="1790" y="1684"/>
                </a:lnTo>
                <a:lnTo>
                  <a:pt x="1791" y="1678"/>
                </a:lnTo>
                <a:lnTo>
                  <a:pt x="1785" y="1676"/>
                </a:lnTo>
                <a:lnTo>
                  <a:pt x="1777" y="1672"/>
                </a:lnTo>
                <a:lnTo>
                  <a:pt x="1774" y="1680"/>
                </a:lnTo>
                <a:close/>
                <a:moveTo>
                  <a:pt x="2407" y="1750"/>
                </a:moveTo>
                <a:lnTo>
                  <a:pt x="2402" y="1758"/>
                </a:lnTo>
                <a:lnTo>
                  <a:pt x="2403" y="1759"/>
                </a:lnTo>
                <a:lnTo>
                  <a:pt x="2402" y="1760"/>
                </a:lnTo>
                <a:lnTo>
                  <a:pt x="2412" y="1765"/>
                </a:lnTo>
                <a:lnTo>
                  <a:pt x="2416" y="1756"/>
                </a:lnTo>
                <a:lnTo>
                  <a:pt x="2407" y="1750"/>
                </a:lnTo>
                <a:close/>
                <a:moveTo>
                  <a:pt x="2154" y="1384"/>
                </a:moveTo>
                <a:lnTo>
                  <a:pt x="2150" y="1379"/>
                </a:lnTo>
                <a:lnTo>
                  <a:pt x="2148" y="1381"/>
                </a:lnTo>
                <a:lnTo>
                  <a:pt x="2141" y="1394"/>
                </a:lnTo>
                <a:lnTo>
                  <a:pt x="2156" y="1392"/>
                </a:lnTo>
                <a:lnTo>
                  <a:pt x="2156" y="1390"/>
                </a:lnTo>
                <a:lnTo>
                  <a:pt x="2156" y="1387"/>
                </a:lnTo>
                <a:lnTo>
                  <a:pt x="2155" y="1386"/>
                </a:lnTo>
                <a:lnTo>
                  <a:pt x="2154" y="1384"/>
                </a:lnTo>
                <a:close/>
                <a:moveTo>
                  <a:pt x="1887" y="1342"/>
                </a:moveTo>
                <a:lnTo>
                  <a:pt x="1888" y="1351"/>
                </a:lnTo>
                <a:lnTo>
                  <a:pt x="1906" y="1349"/>
                </a:lnTo>
                <a:lnTo>
                  <a:pt x="1904" y="1341"/>
                </a:lnTo>
                <a:lnTo>
                  <a:pt x="1887" y="1342"/>
                </a:lnTo>
                <a:close/>
                <a:moveTo>
                  <a:pt x="1005" y="798"/>
                </a:moveTo>
                <a:lnTo>
                  <a:pt x="1018" y="802"/>
                </a:lnTo>
                <a:lnTo>
                  <a:pt x="1021" y="788"/>
                </a:lnTo>
                <a:lnTo>
                  <a:pt x="1008" y="789"/>
                </a:lnTo>
                <a:lnTo>
                  <a:pt x="1007" y="789"/>
                </a:lnTo>
                <a:lnTo>
                  <a:pt x="1005" y="798"/>
                </a:lnTo>
                <a:close/>
                <a:moveTo>
                  <a:pt x="2064" y="1415"/>
                </a:moveTo>
                <a:lnTo>
                  <a:pt x="2071" y="1424"/>
                </a:lnTo>
                <a:lnTo>
                  <a:pt x="2072" y="1428"/>
                </a:lnTo>
                <a:lnTo>
                  <a:pt x="2079" y="1422"/>
                </a:lnTo>
                <a:lnTo>
                  <a:pt x="2072" y="1415"/>
                </a:lnTo>
                <a:lnTo>
                  <a:pt x="2069" y="1410"/>
                </a:lnTo>
                <a:lnTo>
                  <a:pt x="2065" y="1406"/>
                </a:lnTo>
                <a:lnTo>
                  <a:pt x="2062" y="1411"/>
                </a:lnTo>
                <a:lnTo>
                  <a:pt x="2064" y="1415"/>
                </a:lnTo>
                <a:close/>
                <a:moveTo>
                  <a:pt x="1054" y="1180"/>
                </a:moveTo>
                <a:lnTo>
                  <a:pt x="1057" y="1190"/>
                </a:lnTo>
                <a:lnTo>
                  <a:pt x="1066" y="1238"/>
                </a:lnTo>
                <a:lnTo>
                  <a:pt x="1058" y="1195"/>
                </a:lnTo>
                <a:lnTo>
                  <a:pt x="1066" y="1195"/>
                </a:lnTo>
                <a:lnTo>
                  <a:pt x="1065" y="1178"/>
                </a:lnTo>
                <a:lnTo>
                  <a:pt x="1064" y="1178"/>
                </a:lnTo>
                <a:lnTo>
                  <a:pt x="1081" y="1173"/>
                </a:lnTo>
                <a:lnTo>
                  <a:pt x="1064" y="1178"/>
                </a:lnTo>
                <a:lnTo>
                  <a:pt x="1054" y="1180"/>
                </a:lnTo>
                <a:close/>
                <a:moveTo>
                  <a:pt x="975" y="1760"/>
                </a:moveTo>
                <a:lnTo>
                  <a:pt x="984" y="1762"/>
                </a:lnTo>
                <a:lnTo>
                  <a:pt x="990" y="1745"/>
                </a:lnTo>
                <a:lnTo>
                  <a:pt x="980" y="1742"/>
                </a:lnTo>
                <a:lnTo>
                  <a:pt x="975" y="1760"/>
                </a:lnTo>
                <a:close/>
                <a:moveTo>
                  <a:pt x="2639" y="1635"/>
                </a:moveTo>
                <a:lnTo>
                  <a:pt x="2630" y="1637"/>
                </a:lnTo>
                <a:lnTo>
                  <a:pt x="2633" y="1643"/>
                </a:lnTo>
                <a:lnTo>
                  <a:pt x="2635" y="1648"/>
                </a:lnTo>
                <a:lnTo>
                  <a:pt x="2638" y="1652"/>
                </a:lnTo>
                <a:lnTo>
                  <a:pt x="2639" y="1656"/>
                </a:lnTo>
                <a:lnTo>
                  <a:pt x="2639" y="1659"/>
                </a:lnTo>
                <a:lnTo>
                  <a:pt x="2641" y="1663"/>
                </a:lnTo>
                <a:lnTo>
                  <a:pt x="2646" y="1659"/>
                </a:lnTo>
                <a:lnTo>
                  <a:pt x="2646" y="1658"/>
                </a:lnTo>
                <a:lnTo>
                  <a:pt x="2641" y="1648"/>
                </a:lnTo>
                <a:lnTo>
                  <a:pt x="2641" y="1639"/>
                </a:lnTo>
                <a:lnTo>
                  <a:pt x="2640" y="1637"/>
                </a:lnTo>
                <a:lnTo>
                  <a:pt x="2639" y="1635"/>
                </a:lnTo>
                <a:close/>
                <a:moveTo>
                  <a:pt x="2344" y="1726"/>
                </a:moveTo>
                <a:lnTo>
                  <a:pt x="2351" y="1732"/>
                </a:lnTo>
                <a:lnTo>
                  <a:pt x="2356" y="1736"/>
                </a:lnTo>
                <a:lnTo>
                  <a:pt x="2363" y="1730"/>
                </a:lnTo>
                <a:lnTo>
                  <a:pt x="2368" y="1726"/>
                </a:lnTo>
                <a:lnTo>
                  <a:pt x="2367" y="1724"/>
                </a:lnTo>
                <a:lnTo>
                  <a:pt x="2363" y="1721"/>
                </a:lnTo>
                <a:lnTo>
                  <a:pt x="2360" y="1719"/>
                </a:lnTo>
                <a:lnTo>
                  <a:pt x="2355" y="1720"/>
                </a:lnTo>
                <a:lnTo>
                  <a:pt x="2354" y="1721"/>
                </a:lnTo>
                <a:lnTo>
                  <a:pt x="2349" y="1723"/>
                </a:lnTo>
                <a:lnTo>
                  <a:pt x="2345" y="1724"/>
                </a:lnTo>
                <a:lnTo>
                  <a:pt x="2344" y="1726"/>
                </a:lnTo>
                <a:close/>
                <a:moveTo>
                  <a:pt x="2549" y="1195"/>
                </a:moveTo>
                <a:lnTo>
                  <a:pt x="2550" y="1195"/>
                </a:lnTo>
                <a:lnTo>
                  <a:pt x="2545" y="1205"/>
                </a:lnTo>
                <a:lnTo>
                  <a:pt x="2543" y="1204"/>
                </a:lnTo>
                <a:lnTo>
                  <a:pt x="2543" y="1205"/>
                </a:lnTo>
                <a:lnTo>
                  <a:pt x="2561" y="1213"/>
                </a:lnTo>
                <a:lnTo>
                  <a:pt x="2567" y="1202"/>
                </a:lnTo>
                <a:lnTo>
                  <a:pt x="2550" y="1195"/>
                </a:lnTo>
                <a:lnTo>
                  <a:pt x="2549" y="1195"/>
                </a:lnTo>
                <a:close/>
                <a:moveTo>
                  <a:pt x="1083" y="1193"/>
                </a:moveTo>
                <a:lnTo>
                  <a:pt x="1094" y="1191"/>
                </a:lnTo>
                <a:lnTo>
                  <a:pt x="1106" y="1187"/>
                </a:lnTo>
                <a:lnTo>
                  <a:pt x="1105" y="1171"/>
                </a:lnTo>
                <a:lnTo>
                  <a:pt x="1104" y="1168"/>
                </a:lnTo>
                <a:lnTo>
                  <a:pt x="1103" y="1168"/>
                </a:lnTo>
                <a:lnTo>
                  <a:pt x="1104" y="1168"/>
                </a:lnTo>
                <a:lnTo>
                  <a:pt x="1105" y="1168"/>
                </a:lnTo>
                <a:lnTo>
                  <a:pt x="1103" y="1167"/>
                </a:lnTo>
                <a:lnTo>
                  <a:pt x="1093" y="1170"/>
                </a:lnTo>
                <a:lnTo>
                  <a:pt x="1093" y="1191"/>
                </a:lnTo>
                <a:lnTo>
                  <a:pt x="1083" y="1193"/>
                </a:lnTo>
                <a:close/>
                <a:moveTo>
                  <a:pt x="694" y="339"/>
                </a:moveTo>
                <a:lnTo>
                  <a:pt x="676" y="330"/>
                </a:lnTo>
                <a:lnTo>
                  <a:pt x="676" y="331"/>
                </a:lnTo>
                <a:lnTo>
                  <a:pt x="675" y="331"/>
                </a:lnTo>
                <a:lnTo>
                  <a:pt x="675" y="332"/>
                </a:lnTo>
                <a:lnTo>
                  <a:pt x="675" y="333"/>
                </a:lnTo>
                <a:lnTo>
                  <a:pt x="675" y="335"/>
                </a:lnTo>
                <a:lnTo>
                  <a:pt x="674" y="336"/>
                </a:lnTo>
                <a:lnTo>
                  <a:pt x="674" y="337"/>
                </a:lnTo>
                <a:lnTo>
                  <a:pt x="672" y="338"/>
                </a:lnTo>
                <a:lnTo>
                  <a:pt x="672" y="339"/>
                </a:lnTo>
                <a:lnTo>
                  <a:pt x="672" y="340"/>
                </a:lnTo>
                <a:lnTo>
                  <a:pt x="678" y="342"/>
                </a:lnTo>
                <a:lnTo>
                  <a:pt x="682" y="345"/>
                </a:lnTo>
                <a:lnTo>
                  <a:pt x="691" y="350"/>
                </a:lnTo>
                <a:lnTo>
                  <a:pt x="695" y="340"/>
                </a:lnTo>
                <a:lnTo>
                  <a:pt x="694" y="339"/>
                </a:lnTo>
                <a:close/>
                <a:moveTo>
                  <a:pt x="1260" y="1280"/>
                </a:moveTo>
                <a:lnTo>
                  <a:pt x="1261" y="1288"/>
                </a:lnTo>
                <a:lnTo>
                  <a:pt x="1260" y="1293"/>
                </a:lnTo>
                <a:lnTo>
                  <a:pt x="1265" y="1294"/>
                </a:lnTo>
                <a:lnTo>
                  <a:pt x="1268" y="1294"/>
                </a:lnTo>
                <a:lnTo>
                  <a:pt x="1268" y="1290"/>
                </a:lnTo>
                <a:lnTo>
                  <a:pt x="1279" y="1292"/>
                </a:lnTo>
                <a:lnTo>
                  <a:pt x="1279" y="1287"/>
                </a:lnTo>
                <a:lnTo>
                  <a:pt x="1279" y="1284"/>
                </a:lnTo>
                <a:lnTo>
                  <a:pt x="1280" y="1276"/>
                </a:lnTo>
                <a:lnTo>
                  <a:pt x="1260" y="1280"/>
                </a:lnTo>
                <a:close/>
                <a:moveTo>
                  <a:pt x="2137" y="1400"/>
                </a:moveTo>
                <a:lnTo>
                  <a:pt x="2134" y="1406"/>
                </a:lnTo>
                <a:lnTo>
                  <a:pt x="2129" y="1415"/>
                </a:lnTo>
                <a:lnTo>
                  <a:pt x="2161" y="1407"/>
                </a:lnTo>
                <a:lnTo>
                  <a:pt x="2160" y="1404"/>
                </a:lnTo>
                <a:lnTo>
                  <a:pt x="2159" y="1400"/>
                </a:lnTo>
                <a:lnTo>
                  <a:pt x="2157" y="1396"/>
                </a:lnTo>
                <a:lnTo>
                  <a:pt x="2137" y="1400"/>
                </a:lnTo>
                <a:close/>
                <a:moveTo>
                  <a:pt x="1927" y="1391"/>
                </a:moveTo>
                <a:lnTo>
                  <a:pt x="1928" y="1394"/>
                </a:lnTo>
                <a:lnTo>
                  <a:pt x="1942" y="1393"/>
                </a:lnTo>
                <a:lnTo>
                  <a:pt x="1945" y="1386"/>
                </a:lnTo>
                <a:lnTo>
                  <a:pt x="1945" y="1380"/>
                </a:lnTo>
                <a:lnTo>
                  <a:pt x="1946" y="1381"/>
                </a:lnTo>
                <a:lnTo>
                  <a:pt x="1945" y="1374"/>
                </a:lnTo>
                <a:lnTo>
                  <a:pt x="1943" y="1367"/>
                </a:lnTo>
                <a:lnTo>
                  <a:pt x="1942" y="1364"/>
                </a:lnTo>
                <a:lnTo>
                  <a:pt x="1936" y="1365"/>
                </a:lnTo>
                <a:lnTo>
                  <a:pt x="1936" y="1364"/>
                </a:lnTo>
                <a:lnTo>
                  <a:pt x="1926" y="1365"/>
                </a:lnTo>
                <a:lnTo>
                  <a:pt x="1926" y="1370"/>
                </a:lnTo>
                <a:lnTo>
                  <a:pt x="1927" y="1376"/>
                </a:lnTo>
                <a:lnTo>
                  <a:pt x="1945" y="1374"/>
                </a:lnTo>
                <a:lnTo>
                  <a:pt x="1945" y="1380"/>
                </a:lnTo>
                <a:lnTo>
                  <a:pt x="1942" y="1390"/>
                </a:lnTo>
                <a:lnTo>
                  <a:pt x="1927" y="1391"/>
                </a:lnTo>
                <a:close/>
                <a:moveTo>
                  <a:pt x="2199" y="1328"/>
                </a:moveTo>
                <a:lnTo>
                  <a:pt x="2204" y="1328"/>
                </a:lnTo>
                <a:lnTo>
                  <a:pt x="2207" y="1336"/>
                </a:lnTo>
                <a:lnTo>
                  <a:pt x="2209" y="1327"/>
                </a:lnTo>
                <a:lnTo>
                  <a:pt x="2199" y="1327"/>
                </a:lnTo>
                <a:lnTo>
                  <a:pt x="2194" y="1328"/>
                </a:lnTo>
                <a:lnTo>
                  <a:pt x="2189" y="1308"/>
                </a:lnTo>
                <a:lnTo>
                  <a:pt x="2174" y="1312"/>
                </a:lnTo>
                <a:lnTo>
                  <a:pt x="2178" y="1323"/>
                </a:lnTo>
                <a:lnTo>
                  <a:pt x="2178" y="1326"/>
                </a:lnTo>
                <a:lnTo>
                  <a:pt x="2178" y="1328"/>
                </a:lnTo>
                <a:lnTo>
                  <a:pt x="2178" y="1329"/>
                </a:lnTo>
                <a:lnTo>
                  <a:pt x="2183" y="1329"/>
                </a:lnTo>
                <a:lnTo>
                  <a:pt x="2189" y="1329"/>
                </a:lnTo>
                <a:lnTo>
                  <a:pt x="2199" y="1328"/>
                </a:lnTo>
                <a:close/>
                <a:moveTo>
                  <a:pt x="955" y="789"/>
                </a:moveTo>
                <a:lnTo>
                  <a:pt x="963" y="789"/>
                </a:lnTo>
                <a:lnTo>
                  <a:pt x="970" y="788"/>
                </a:lnTo>
                <a:lnTo>
                  <a:pt x="975" y="788"/>
                </a:lnTo>
                <a:lnTo>
                  <a:pt x="974" y="775"/>
                </a:lnTo>
                <a:lnTo>
                  <a:pt x="966" y="776"/>
                </a:lnTo>
                <a:lnTo>
                  <a:pt x="957" y="770"/>
                </a:lnTo>
                <a:lnTo>
                  <a:pt x="955" y="769"/>
                </a:lnTo>
                <a:lnTo>
                  <a:pt x="951" y="767"/>
                </a:lnTo>
                <a:lnTo>
                  <a:pt x="950" y="767"/>
                </a:lnTo>
                <a:lnTo>
                  <a:pt x="951" y="789"/>
                </a:lnTo>
                <a:lnTo>
                  <a:pt x="955" y="789"/>
                </a:lnTo>
                <a:close/>
                <a:moveTo>
                  <a:pt x="1035" y="1252"/>
                </a:moveTo>
                <a:lnTo>
                  <a:pt x="1057" y="1248"/>
                </a:lnTo>
                <a:lnTo>
                  <a:pt x="1057" y="1250"/>
                </a:lnTo>
                <a:lnTo>
                  <a:pt x="1060" y="1264"/>
                </a:lnTo>
                <a:lnTo>
                  <a:pt x="1057" y="1248"/>
                </a:lnTo>
                <a:lnTo>
                  <a:pt x="1055" y="1241"/>
                </a:lnTo>
                <a:lnTo>
                  <a:pt x="1058" y="1241"/>
                </a:lnTo>
                <a:lnTo>
                  <a:pt x="1055" y="1241"/>
                </a:lnTo>
                <a:lnTo>
                  <a:pt x="1054" y="1235"/>
                </a:lnTo>
                <a:lnTo>
                  <a:pt x="1027" y="1241"/>
                </a:lnTo>
                <a:lnTo>
                  <a:pt x="1028" y="1250"/>
                </a:lnTo>
                <a:lnTo>
                  <a:pt x="1029" y="1251"/>
                </a:lnTo>
                <a:lnTo>
                  <a:pt x="1029" y="1251"/>
                </a:lnTo>
                <a:lnTo>
                  <a:pt x="1031" y="1252"/>
                </a:lnTo>
                <a:lnTo>
                  <a:pt x="1032" y="1252"/>
                </a:lnTo>
                <a:lnTo>
                  <a:pt x="1033" y="1254"/>
                </a:lnTo>
                <a:lnTo>
                  <a:pt x="1034" y="1254"/>
                </a:lnTo>
                <a:lnTo>
                  <a:pt x="1035" y="1252"/>
                </a:lnTo>
                <a:close/>
                <a:moveTo>
                  <a:pt x="2240" y="1251"/>
                </a:moveTo>
                <a:lnTo>
                  <a:pt x="2243" y="1258"/>
                </a:lnTo>
                <a:lnTo>
                  <a:pt x="2250" y="1268"/>
                </a:lnTo>
                <a:lnTo>
                  <a:pt x="2254" y="1274"/>
                </a:lnTo>
                <a:lnTo>
                  <a:pt x="2257" y="1276"/>
                </a:lnTo>
                <a:lnTo>
                  <a:pt x="2264" y="1284"/>
                </a:lnTo>
                <a:lnTo>
                  <a:pt x="2266" y="1287"/>
                </a:lnTo>
                <a:lnTo>
                  <a:pt x="2275" y="1300"/>
                </a:lnTo>
                <a:lnTo>
                  <a:pt x="2284" y="1310"/>
                </a:lnTo>
                <a:lnTo>
                  <a:pt x="2289" y="1316"/>
                </a:lnTo>
                <a:lnTo>
                  <a:pt x="2291" y="1320"/>
                </a:lnTo>
                <a:lnTo>
                  <a:pt x="2292" y="1320"/>
                </a:lnTo>
                <a:lnTo>
                  <a:pt x="2296" y="1325"/>
                </a:lnTo>
                <a:lnTo>
                  <a:pt x="2298" y="1331"/>
                </a:lnTo>
                <a:lnTo>
                  <a:pt x="2305" y="1339"/>
                </a:lnTo>
                <a:lnTo>
                  <a:pt x="2315" y="1351"/>
                </a:lnTo>
                <a:lnTo>
                  <a:pt x="2324" y="1361"/>
                </a:lnTo>
                <a:lnTo>
                  <a:pt x="2327" y="1365"/>
                </a:lnTo>
                <a:lnTo>
                  <a:pt x="2331" y="1371"/>
                </a:lnTo>
                <a:lnTo>
                  <a:pt x="2338" y="1380"/>
                </a:lnTo>
                <a:lnTo>
                  <a:pt x="2345" y="1391"/>
                </a:lnTo>
                <a:lnTo>
                  <a:pt x="2347" y="1391"/>
                </a:lnTo>
                <a:lnTo>
                  <a:pt x="2348" y="1390"/>
                </a:lnTo>
                <a:lnTo>
                  <a:pt x="2332" y="1370"/>
                </a:lnTo>
                <a:lnTo>
                  <a:pt x="2322" y="1355"/>
                </a:lnTo>
                <a:lnTo>
                  <a:pt x="2317" y="1349"/>
                </a:lnTo>
                <a:lnTo>
                  <a:pt x="2306" y="1336"/>
                </a:lnTo>
                <a:lnTo>
                  <a:pt x="2298" y="1326"/>
                </a:lnTo>
                <a:lnTo>
                  <a:pt x="2299" y="1326"/>
                </a:lnTo>
                <a:lnTo>
                  <a:pt x="2298" y="1322"/>
                </a:lnTo>
                <a:lnTo>
                  <a:pt x="2297" y="1323"/>
                </a:lnTo>
                <a:lnTo>
                  <a:pt x="2295" y="1320"/>
                </a:lnTo>
                <a:lnTo>
                  <a:pt x="2292" y="1318"/>
                </a:lnTo>
                <a:lnTo>
                  <a:pt x="2288" y="1312"/>
                </a:lnTo>
                <a:lnTo>
                  <a:pt x="2284" y="1308"/>
                </a:lnTo>
                <a:lnTo>
                  <a:pt x="2282" y="1306"/>
                </a:lnTo>
                <a:lnTo>
                  <a:pt x="2278" y="1301"/>
                </a:lnTo>
                <a:lnTo>
                  <a:pt x="2273" y="1295"/>
                </a:lnTo>
                <a:lnTo>
                  <a:pt x="2270" y="1288"/>
                </a:lnTo>
                <a:lnTo>
                  <a:pt x="2265" y="1282"/>
                </a:lnTo>
                <a:lnTo>
                  <a:pt x="2263" y="1280"/>
                </a:lnTo>
                <a:lnTo>
                  <a:pt x="2260" y="1277"/>
                </a:lnTo>
                <a:lnTo>
                  <a:pt x="2252" y="1267"/>
                </a:lnTo>
                <a:lnTo>
                  <a:pt x="2247" y="1261"/>
                </a:lnTo>
                <a:lnTo>
                  <a:pt x="2245" y="1258"/>
                </a:lnTo>
                <a:lnTo>
                  <a:pt x="2243" y="1255"/>
                </a:lnTo>
                <a:lnTo>
                  <a:pt x="2241" y="1251"/>
                </a:lnTo>
                <a:lnTo>
                  <a:pt x="2239" y="1249"/>
                </a:lnTo>
                <a:lnTo>
                  <a:pt x="2239" y="1248"/>
                </a:lnTo>
                <a:lnTo>
                  <a:pt x="2237" y="1249"/>
                </a:lnTo>
                <a:lnTo>
                  <a:pt x="2240" y="1251"/>
                </a:lnTo>
                <a:close/>
                <a:moveTo>
                  <a:pt x="1057" y="728"/>
                </a:moveTo>
                <a:lnTo>
                  <a:pt x="1058" y="740"/>
                </a:lnTo>
                <a:lnTo>
                  <a:pt x="1089" y="739"/>
                </a:lnTo>
                <a:lnTo>
                  <a:pt x="1087" y="727"/>
                </a:lnTo>
                <a:lnTo>
                  <a:pt x="1057" y="728"/>
                </a:lnTo>
                <a:close/>
                <a:moveTo>
                  <a:pt x="1381" y="2004"/>
                </a:moveTo>
                <a:lnTo>
                  <a:pt x="1391" y="2007"/>
                </a:lnTo>
                <a:lnTo>
                  <a:pt x="1403" y="2011"/>
                </a:lnTo>
                <a:lnTo>
                  <a:pt x="1404" y="2012"/>
                </a:lnTo>
                <a:lnTo>
                  <a:pt x="1409" y="1995"/>
                </a:lnTo>
                <a:lnTo>
                  <a:pt x="1385" y="1988"/>
                </a:lnTo>
                <a:lnTo>
                  <a:pt x="1381" y="2004"/>
                </a:lnTo>
                <a:close/>
                <a:moveTo>
                  <a:pt x="1007" y="222"/>
                </a:moveTo>
                <a:lnTo>
                  <a:pt x="977" y="226"/>
                </a:lnTo>
                <a:lnTo>
                  <a:pt x="980" y="243"/>
                </a:lnTo>
                <a:lnTo>
                  <a:pt x="1008" y="241"/>
                </a:lnTo>
                <a:lnTo>
                  <a:pt x="1007" y="222"/>
                </a:lnTo>
                <a:close/>
                <a:moveTo>
                  <a:pt x="1236" y="1300"/>
                </a:moveTo>
                <a:lnTo>
                  <a:pt x="1240" y="1300"/>
                </a:lnTo>
                <a:lnTo>
                  <a:pt x="1249" y="1299"/>
                </a:lnTo>
                <a:lnTo>
                  <a:pt x="1251" y="1299"/>
                </a:lnTo>
                <a:lnTo>
                  <a:pt x="1252" y="1281"/>
                </a:lnTo>
                <a:lnTo>
                  <a:pt x="1243" y="1283"/>
                </a:lnTo>
                <a:lnTo>
                  <a:pt x="1234" y="1286"/>
                </a:lnTo>
                <a:lnTo>
                  <a:pt x="1222" y="1288"/>
                </a:lnTo>
                <a:lnTo>
                  <a:pt x="1219" y="1289"/>
                </a:lnTo>
                <a:lnTo>
                  <a:pt x="1214" y="1290"/>
                </a:lnTo>
                <a:lnTo>
                  <a:pt x="1212" y="1292"/>
                </a:lnTo>
                <a:lnTo>
                  <a:pt x="1210" y="1303"/>
                </a:lnTo>
                <a:lnTo>
                  <a:pt x="1213" y="1303"/>
                </a:lnTo>
                <a:lnTo>
                  <a:pt x="1216" y="1302"/>
                </a:lnTo>
                <a:lnTo>
                  <a:pt x="1219" y="1302"/>
                </a:lnTo>
                <a:lnTo>
                  <a:pt x="1220" y="1302"/>
                </a:lnTo>
                <a:lnTo>
                  <a:pt x="1222" y="1301"/>
                </a:lnTo>
                <a:lnTo>
                  <a:pt x="1230" y="1301"/>
                </a:lnTo>
                <a:lnTo>
                  <a:pt x="1233" y="1301"/>
                </a:lnTo>
                <a:lnTo>
                  <a:pt x="1236" y="1300"/>
                </a:lnTo>
                <a:close/>
                <a:moveTo>
                  <a:pt x="2137" y="1449"/>
                </a:moveTo>
                <a:lnTo>
                  <a:pt x="2155" y="1437"/>
                </a:lnTo>
                <a:lnTo>
                  <a:pt x="2159" y="1444"/>
                </a:lnTo>
                <a:lnTo>
                  <a:pt x="2167" y="1438"/>
                </a:lnTo>
                <a:lnTo>
                  <a:pt x="2166" y="1430"/>
                </a:lnTo>
                <a:lnTo>
                  <a:pt x="2155" y="1437"/>
                </a:lnTo>
                <a:lnTo>
                  <a:pt x="2149" y="1429"/>
                </a:lnTo>
                <a:lnTo>
                  <a:pt x="2165" y="1424"/>
                </a:lnTo>
                <a:lnTo>
                  <a:pt x="2162" y="1418"/>
                </a:lnTo>
                <a:lnTo>
                  <a:pt x="2147" y="1422"/>
                </a:lnTo>
                <a:lnTo>
                  <a:pt x="2126" y="1426"/>
                </a:lnTo>
                <a:lnTo>
                  <a:pt x="2133" y="1437"/>
                </a:lnTo>
                <a:lnTo>
                  <a:pt x="2131" y="1441"/>
                </a:lnTo>
                <a:lnTo>
                  <a:pt x="2134" y="1444"/>
                </a:lnTo>
                <a:lnTo>
                  <a:pt x="2137" y="1449"/>
                </a:lnTo>
                <a:close/>
                <a:moveTo>
                  <a:pt x="1259" y="1736"/>
                </a:moveTo>
                <a:lnTo>
                  <a:pt x="1259" y="1754"/>
                </a:lnTo>
                <a:lnTo>
                  <a:pt x="1258" y="1799"/>
                </a:lnTo>
                <a:lnTo>
                  <a:pt x="1251" y="1801"/>
                </a:lnTo>
                <a:lnTo>
                  <a:pt x="1238" y="1804"/>
                </a:lnTo>
                <a:lnTo>
                  <a:pt x="1240" y="1826"/>
                </a:lnTo>
                <a:lnTo>
                  <a:pt x="1259" y="1825"/>
                </a:lnTo>
                <a:lnTo>
                  <a:pt x="1260" y="1790"/>
                </a:lnTo>
                <a:lnTo>
                  <a:pt x="1260" y="1736"/>
                </a:lnTo>
                <a:lnTo>
                  <a:pt x="1259" y="1736"/>
                </a:lnTo>
                <a:close/>
                <a:moveTo>
                  <a:pt x="2409" y="1409"/>
                </a:moveTo>
                <a:lnTo>
                  <a:pt x="2412" y="1410"/>
                </a:lnTo>
                <a:lnTo>
                  <a:pt x="2405" y="1417"/>
                </a:lnTo>
                <a:lnTo>
                  <a:pt x="2383" y="1435"/>
                </a:lnTo>
                <a:lnTo>
                  <a:pt x="2382" y="1431"/>
                </a:lnTo>
                <a:lnTo>
                  <a:pt x="2380" y="1433"/>
                </a:lnTo>
                <a:lnTo>
                  <a:pt x="2393" y="1451"/>
                </a:lnTo>
                <a:lnTo>
                  <a:pt x="2406" y="1449"/>
                </a:lnTo>
                <a:lnTo>
                  <a:pt x="2416" y="1446"/>
                </a:lnTo>
                <a:lnTo>
                  <a:pt x="2415" y="1445"/>
                </a:lnTo>
                <a:lnTo>
                  <a:pt x="2415" y="1443"/>
                </a:lnTo>
                <a:lnTo>
                  <a:pt x="2414" y="1439"/>
                </a:lnTo>
                <a:lnTo>
                  <a:pt x="2414" y="1435"/>
                </a:lnTo>
                <a:lnTo>
                  <a:pt x="2414" y="1432"/>
                </a:lnTo>
                <a:lnTo>
                  <a:pt x="2414" y="1429"/>
                </a:lnTo>
                <a:lnTo>
                  <a:pt x="2414" y="1425"/>
                </a:lnTo>
                <a:lnTo>
                  <a:pt x="2415" y="1420"/>
                </a:lnTo>
                <a:lnTo>
                  <a:pt x="2415" y="1415"/>
                </a:lnTo>
                <a:lnTo>
                  <a:pt x="2414" y="1409"/>
                </a:lnTo>
                <a:lnTo>
                  <a:pt x="2414" y="1407"/>
                </a:lnTo>
                <a:lnTo>
                  <a:pt x="2412" y="1409"/>
                </a:lnTo>
                <a:lnTo>
                  <a:pt x="2409" y="1409"/>
                </a:lnTo>
                <a:close/>
                <a:moveTo>
                  <a:pt x="2044" y="1509"/>
                </a:moveTo>
                <a:lnTo>
                  <a:pt x="2045" y="1508"/>
                </a:lnTo>
                <a:lnTo>
                  <a:pt x="2046" y="1508"/>
                </a:lnTo>
                <a:lnTo>
                  <a:pt x="2049" y="1508"/>
                </a:lnTo>
                <a:lnTo>
                  <a:pt x="2047" y="1504"/>
                </a:lnTo>
                <a:lnTo>
                  <a:pt x="2047" y="1506"/>
                </a:lnTo>
                <a:lnTo>
                  <a:pt x="2046" y="1506"/>
                </a:lnTo>
                <a:lnTo>
                  <a:pt x="2046" y="1507"/>
                </a:lnTo>
                <a:lnTo>
                  <a:pt x="2045" y="1507"/>
                </a:lnTo>
                <a:lnTo>
                  <a:pt x="2044" y="1507"/>
                </a:lnTo>
                <a:lnTo>
                  <a:pt x="2039" y="1504"/>
                </a:lnTo>
                <a:lnTo>
                  <a:pt x="2043" y="1496"/>
                </a:lnTo>
                <a:lnTo>
                  <a:pt x="2029" y="1468"/>
                </a:lnTo>
                <a:lnTo>
                  <a:pt x="2026" y="1465"/>
                </a:lnTo>
                <a:lnTo>
                  <a:pt x="2027" y="1465"/>
                </a:lnTo>
                <a:lnTo>
                  <a:pt x="2020" y="1451"/>
                </a:lnTo>
                <a:lnTo>
                  <a:pt x="2013" y="1463"/>
                </a:lnTo>
                <a:lnTo>
                  <a:pt x="2001" y="1480"/>
                </a:lnTo>
                <a:lnTo>
                  <a:pt x="2005" y="1481"/>
                </a:lnTo>
                <a:lnTo>
                  <a:pt x="2010" y="1482"/>
                </a:lnTo>
                <a:lnTo>
                  <a:pt x="2014" y="1484"/>
                </a:lnTo>
                <a:lnTo>
                  <a:pt x="2018" y="1487"/>
                </a:lnTo>
                <a:lnTo>
                  <a:pt x="2023" y="1488"/>
                </a:lnTo>
                <a:lnTo>
                  <a:pt x="2027" y="1490"/>
                </a:lnTo>
                <a:lnTo>
                  <a:pt x="2023" y="1501"/>
                </a:lnTo>
                <a:lnTo>
                  <a:pt x="2030" y="1504"/>
                </a:lnTo>
                <a:lnTo>
                  <a:pt x="2038" y="1507"/>
                </a:lnTo>
                <a:lnTo>
                  <a:pt x="2043" y="1508"/>
                </a:lnTo>
                <a:lnTo>
                  <a:pt x="2044" y="1509"/>
                </a:lnTo>
                <a:close/>
                <a:moveTo>
                  <a:pt x="1182" y="1154"/>
                </a:moveTo>
                <a:lnTo>
                  <a:pt x="1183" y="1163"/>
                </a:lnTo>
                <a:lnTo>
                  <a:pt x="1176" y="1164"/>
                </a:lnTo>
                <a:lnTo>
                  <a:pt x="1177" y="1183"/>
                </a:lnTo>
                <a:lnTo>
                  <a:pt x="1191" y="1182"/>
                </a:lnTo>
                <a:lnTo>
                  <a:pt x="1197" y="1182"/>
                </a:lnTo>
                <a:lnTo>
                  <a:pt x="1217" y="1179"/>
                </a:lnTo>
                <a:lnTo>
                  <a:pt x="1217" y="1172"/>
                </a:lnTo>
                <a:lnTo>
                  <a:pt x="1217" y="1168"/>
                </a:lnTo>
                <a:lnTo>
                  <a:pt x="1216" y="1150"/>
                </a:lnTo>
                <a:lnTo>
                  <a:pt x="1195" y="1153"/>
                </a:lnTo>
                <a:lnTo>
                  <a:pt x="1189" y="1153"/>
                </a:lnTo>
                <a:lnTo>
                  <a:pt x="1182" y="1154"/>
                </a:lnTo>
                <a:close/>
                <a:moveTo>
                  <a:pt x="1157" y="1772"/>
                </a:moveTo>
                <a:lnTo>
                  <a:pt x="1161" y="1771"/>
                </a:lnTo>
                <a:lnTo>
                  <a:pt x="1167" y="1768"/>
                </a:lnTo>
                <a:lnTo>
                  <a:pt x="1174" y="1766"/>
                </a:lnTo>
                <a:lnTo>
                  <a:pt x="1174" y="1781"/>
                </a:lnTo>
                <a:lnTo>
                  <a:pt x="1181" y="1780"/>
                </a:lnTo>
                <a:lnTo>
                  <a:pt x="1181" y="1764"/>
                </a:lnTo>
                <a:lnTo>
                  <a:pt x="1188" y="1762"/>
                </a:lnTo>
                <a:lnTo>
                  <a:pt x="1194" y="1760"/>
                </a:lnTo>
                <a:lnTo>
                  <a:pt x="1201" y="1758"/>
                </a:lnTo>
                <a:lnTo>
                  <a:pt x="1208" y="1755"/>
                </a:lnTo>
                <a:lnTo>
                  <a:pt x="1215" y="1753"/>
                </a:lnTo>
                <a:lnTo>
                  <a:pt x="1221" y="1749"/>
                </a:lnTo>
                <a:lnTo>
                  <a:pt x="1221" y="1761"/>
                </a:lnTo>
                <a:lnTo>
                  <a:pt x="1228" y="1759"/>
                </a:lnTo>
                <a:lnTo>
                  <a:pt x="1228" y="1747"/>
                </a:lnTo>
                <a:lnTo>
                  <a:pt x="1236" y="1743"/>
                </a:lnTo>
                <a:lnTo>
                  <a:pt x="1235" y="1740"/>
                </a:lnTo>
                <a:lnTo>
                  <a:pt x="1230" y="1742"/>
                </a:lnTo>
                <a:lnTo>
                  <a:pt x="1227" y="1743"/>
                </a:lnTo>
                <a:lnTo>
                  <a:pt x="1217" y="1747"/>
                </a:lnTo>
                <a:lnTo>
                  <a:pt x="1215" y="1733"/>
                </a:lnTo>
                <a:lnTo>
                  <a:pt x="1209" y="1734"/>
                </a:lnTo>
                <a:lnTo>
                  <a:pt x="1202" y="1735"/>
                </a:lnTo>
                <a:lnTo>
                  <a:pt x="1199" y="1735"/>
                </a:lnTo>
                <a:lnTo>
                  <a:pt x="1194" y="1736"/>
                </a:lnTo>
                <a:lnTo>
                  <a:pt x="1188" y="1737"/>
                </a:lnTo>
                <a:lnTo>
                  <a:pt x="1183" y="1739"/>
                </a:lnTo>
                <a:lnTo>
                  <a:pt x="1183" y="1759"/>
                </a:lnTo>
                <a:lnTo>
                  <a:pt x="1181" y="1760"/>
                </a:lnTo>
                <a:lnTo>
                  <a:pt x="1177" y="1761"/>
                </a:lnTo>
                <a:lnTo>
                  <a:pt x="1173" y="1762"/>
                </a:lnTo>
                <a:lnTo>
                  <a:pt x="1169" y="1764"/>
                </a:lnTo>
                <a:lnTo>
                  <a:pt x="1165" y="1764"/>
                </a:lnTo>
                <a:lnTo>
                  <a:pt x="1162" y="1766"/>
                </a:lnTo>
                <a:lnTo>
                  <a:pt x="1156" y="1767"/>
                </a:lnTo>
                <a:lnTo>
                  <a:pt x="1157" y="1772"/>
                </a:lnTo>
                <a:close/>
                <a:moveTo>
                  <a:pt x="1027" y="146"/>
                </a:moveTo>
                <a:lnTo>
                  <a:pt x="1008" y="120"/>
                </a:lnTo>
                <a:lnTo>
                  <a:pt x="1000" y="122"/>
                </a:lnTo>
                <a:lnTo>
                  <a:pt x="1046" y="181"/>
                </a:lnTo>
                <a:lnTo>
                  <a:pt x="1066" y="207"/>
                </a:lnTo>
                <a:lnTo>
                  <a:pt x="1084" y="230"/>
                </a:lnTo>
                <a:lnTo>
                  <a:pt x="1102" y="253"/>
                </a:lnTo>
                <a:lnTo>
                  <a:pt x="1116" y="273"/>
                </a:lnTo>
                <a:lnTo>
                  <a:pt x="1118" y="275"/>
                </a:lnTo>
                <a:lnTo>
                  <a:pt x="1122" y="281"/>
                </a:lnTo>
                <a:lnTo>
                  <a:pt x="1124" y="284"/>
                </a:lnTo>
                <a:lnTo>
                  <a:pt x="1128" y="288"/>
                </a:lnTo>
                <a:lnTo>
                  <a:pt x="1129" y="290"/>
                </a:lnTo>
                <a:lnTo>
                  <a:pt x="1132" y="297"/>
                </a:lnTo>
                <a:lnTo>
                  <a:pt x="1135" y="303"/>
                </a:lnTo>
                <a:lnTo>
                  <a:pt x="1136" y="309"/>
                </a:lnTo>
                <a:lnTo>
                  <a:pt x="1138" y="314"/>
                </a:lnTo>
                <a:lnTo>
                  <a:pt x="1139" y="322"/>
                </a:lnTo>
                <a:lnTo>
                  <a:pt x="1143" y="320"/>
                </a:lnTo>
                <a:lnTo>
                  <a:pt x="1142" y="317"/>
                </a:lnTo>
                <a:lnTo>
                  <a:pt x="1141" y="312"/>
                </a:lnTo>
                <a:lnTo>
                  <a:pt x="1139" y="310"/>
                </a:lnTo>
                <a:lnTo>
                  <a:pt x="1138" y="306"/>
                </a:lnTo>
                <a:lnTo>
                  <a:pt x="1137" y="304"/>
                </a:lnTo>
                <a:lnTo>
                  <a:pt x="1136" y="300"/>
                </a:lnTo>
                <a:lnTo>
                  <a:pt x="1135" y="296"/>
                </a:lnTo>
                <a:lnTo>
                  <a:pt x="1133" y="294"/>
                </a:lnTo>
                <a:lnTo>
                  <a:pt x="1133" y="292"/>
                </a:lnTo>
                <a:lnTo>
                  <a:pt x="1132" y="291"/>
                </a:lnTo>
                <a:lnTo>
                  <a:pt x="1130" y="287"/>
                </a:lnTo>
                <a:lnTo>
                  <a:pt x="1126" y="281"/>
                </a:lnTo>
                <a:lnTo>
                  <a:pt x="1122" y="274"/>
                </a:lnTo>
                <a:lnTo>
                  <a:pt x="1117" y="267"/>
                </a:lnTo>
                <a:lnTo>
                  <a:pt x="1109" y="256"/>
                </a:lnTo>
                <a:lnTo>
                  <a:pt x="1102" y="247"/>
                </a:lnTo>
                <a:lnTo>
                  <a:pt x="1096" y="239"/>
                </a:lnTo>
                <a:lnTo>
                  <a:pt x="1087" y="228"/>
                </a:lnTo>
                <a:lnTo>
                  <a:pt x="1078" y="213"/>
                </a:lnTo>
                <a:lnTo>
                  <a:pt x="1063" y="194"/>
                </a:lnTo>
                <a:lnTo>
                  <a:pt x="1045" y="169"/>
                </a:lnTo>
                <a:lnTo>
                  <a:pt x="1027" y="146"/>
                </a:lnTo>
                <a:close/>
                <a:moveTo>
                  <a:pt x="2345" y="1810"/>
                </a:moveTo>
                <a:lnTo>
                  <a:pt x="2342" y="1811"/>
                </a:lnTo>
                <a:lnTo>
                  <a:pt x="2338" y="1813"/>
                </a:lnTo>
                <a:lnTo>
                  <a:pt x="2335" y="1813"/>
                </a:lnTo>
                <a:lnTo>
                  <a:pt x="2330" y="1813"/>
                </a:lnTo>
                <a:lnTo>
                  <a:pt x="2327" y="1813"/>
                </a:lnTo>
                <a:lnTo>
                  <a:pt x="2322" y="1811"/>
                </a:lnTo>
                <a:lnTo>
                  <a:pt x="2317" y="1810"/>
                </a:lnTo>
                <a:lnTo>
                  <a:pt x="2305" y="1845"/>
                </a:lnTo>
                <a:lnTo>
                  <a:pt x="2331" y="1852"/>
                </a:lnTo>
                <a:lnTo>
                  <a:pt x="2340" y="1836"/>
                </a:lnTo>
                <a:lnTo>
                  <a:pt x="2348" y="1818"/>
                </a:lnTo>
                <a:lnTo>
                  <a:pt x="2353" y="1803"/>
                </a:lnTo>
                <a:lnTo>
                  <a:pt x="2351" y="1803"/>
                </a:lnTo>
                <a:lnTo>
                  <a:pt x="2348" y="1806"/>
                </a:lnTo>
                <a:lnTo>
                  <a:pt x="2345" y="1810"/>
                </a:lnTo>
                <a:close/>
                <a:moveTo>
                  <a:pt x="929" y="1868"/>
                </a:moveTo>
                <a:lnTo>
                  <a:pt x="938" y="1870"/>
                </a:lnTo>
                <a:lnTo>
                  <a:pt x="940" y="1865"/>
                </a:lnTo>
                <a:lnTo>
                  <a:pt x="953" y="1869"/>
                </a:lnTo>
                <a:lnTo>
                  <a:pt x="955" y="1863"/>
                </a:lnTo>
                <a:lnTo>
                  <a:pt x="956" y="1859"/>
                </a:lnTo>
                <a:lnTo>
                  <a:pt x="958" y="1851"/>
                </a:lnTo>
                <a:lnTo>
                  <a:pt x="960" y="1849"/>
                </a:lnTo>
                <a:lnTo>
                  <a:pt x="962" y="1840"/>
                </a:lnTo>
                <a:lnTo>
                  <a:pt x="963" y="1833"/>
                </a:lnTo>
                <a:lnTo>
                  <a:pt x="964" y="1826"/>
                </a:lnTo>
                <a:lnTo>
                  <a:pt x="967" y="1820"/>
                </a:lnTo>
                <a:lnTo>
                  <a:pt x="968" y="1816"/>
                </a:lnTo>
                <a:lnTo>
                  <a:pt x="947" y="1810"/>
                </a:lnTo>
                <a:lnTo>
                  <a:pt x="937" y="1837"/>
                </a:lnTo>
                <a:lnTo>
                  <a:pt x="937" y="1842"/>
                </a:lnTo>
                <a:lnTo>
                  <a:pt x="931" y="1863"/>
                </a:lnTo>
                <a:lnTo>
                  <a:pt x="929" y="1868"/>
                </a:lnTo>
                <a:close/>
                <a:moveTo>
                  <a:pt x="1032" y="769"/>
                </a:moveTo>
                <a:lnTo>
                  <a:pt x="1033" y="782"/>
                </a:lnTo>
                <a:lnTo>
                  <a:pt x="1044" y="780"/>
                </a:lnTo>
                <a:lnTo>
                  <a:pt x="1058" y="779"/>
                </a:lnTo>
                <a:lnTo>
                  <a:pt x="1058" y="771"/>
                </a:lnTo>
                <a:lnTo>
                  <a:pt x="1057" y="752"/>
                </a:lnTo>
                <a:lnTo>
                  <a:pt x="1054" y="737"/>
                </a:lnTo>
                <a:lnTo>
                  <a:pt x="1054" y="730"/>
                </a:lnTo>
                <a:lnTo>
                  <a:pt x="1038" y="731"/>
                </a:lnTo>
                <a:lnTo>
                  <a:pt x="1027" y="730"/>
                </a:lnTo>
                <a:lnTo>
                  <a:pt x="1027" y="732"/>
                </a:lnTo>
                <a:lnTo>
                  <a:pt x="1028" y="741"/>
                </a:lnTo>
                <a:lnTo>
                  <a:pt x="1029" y="750"/>
                </a:lnTo>
                <a:lnTo>
                  <a:pt x="1031" y="759"/>
                </a:lnTo>
                <a:lnTo>
                  <a:pt x="1032" y="769"/>
                </a:lnTo>
                <a:close/>
                <a:moveTo>
                  <a:pt x="936" y="1244"/>
                </a:moveTo>
                <a:lnTo>
                  <a:pt x="949" y="1242"/>
                </a:lnTo>
                <a:lnTo>
                  <a:pt x="961" y="1295"/>
                </a:lnTo>
                <a:lnTo>
                  <a:pt x="971" y="1292"/>
                </a:lnTo>
                <a:lnTo>
                  <a:pt x="956" y="1208"/>
                </a:lnTo>
                <a:lnTo>
                  <a:pt x="930" y="1215"/>
                </a:lnTo>
                <a:lnTo>
                  <a:pt x="936" y="1244"/>
                </a:lnTo>
                <a:close/>
                <a:moveTo>
                  <a:pt x="1111" y="394"/>
                </a:moveTo>
                <a:lnTo>
                  <a:pt x="1120" y="436"/>
                </a:lnTo>
                <a:lnTo>
                  <a:pt x="1163" y="430"/>
                </a:lnTo>
                <a:lnTo>
                  <a:pt x="1155" y="389"/>
                </a:lnTo>
                <a:lnTo>
                  <a:pt x="1111" y="394"/>
                </a:lnTo>
                <a:close/>
                <a:moveTo>
                  <a:pt x="1629" y="1865"/>
                </a:moveTo>
                <a:lnTo>
                  <a:pt x="1624" y="1879"/>
                </a:lnTo>
                <a:lnTo>
                  <a:pt x="1631" y="1881"/>
                </a:lnTo>
                <a:lnTo>
                  <a:pt x="1635" y="1882"/>
                </a:lnTo>
                <a:lnTo>
                  <a:pt x="1640" y="1883"/>
                </a:lnTo>
                <a:lnTo>
                  <a:pt x="1642" y="1883"/>
                </a:lnTo>
                <a:lnTo>
                  <a:pt x="1645" y="1884"/>
                </a:lnTo>
                <a:lnTo>
                  <a:pt x="1648" y="1885"/>
                </a:lnTo>
                <a:lnTo>
                  <a:pt x="1657" y="1888"/>
                </a:lnTo>
                <a:lnTo>
                  <a:pt x="1661" y="1889"/>
                </a:lnTo>
                <a:lnTo>
                  <a:pt x="1676" y="1894"/>
                </a:lnTo>
                <a:lnTo>
                  <a:pt x="1688" y="1897"/>
                </a:lnTo>
                <a:lnTo>
                  <a:pt x="1715" y="1904"/>
                </a:lnTo>
                <a:lnTo>
                  <a:pt x="1732" y="1908"/>
                </a:lnTo>
                <a:lnTo>
                  <a:pt x="1739" y="1890"/>
                </a:lnTo>
                <a:lnTo>
                  <a:pt x="1703" y="1882"/>
                </a:lnTo>
                <a:lnTo>
                  <a:pt x="1669" y="1875"/>
                </a:lnTo>
                <a:lnTo>
                  <a:pt x="1648" y="1870"/>
                </a:lnTo>
                <a:lnTo>
                  <a:pt x="1629" y="1865"/>
                </a:lnTo>
                <a:close/>
                <a:moveTo>
                  <a:pt x="1305" y="1133"/>
                </a:moveTo>
                <a:lnTo>
                  <a:pt x="1306" y="1140"/>
                </a:lnTo>
                <a:lnTo>
                  <a:pt x="1306" y="1147"/>
                </a:lnTo>
                <a:lnTo>
                  <a:pt x="1307" y="1158"/>
                </a:lnTo>
                <a:lnTo>
                  <a:pt x="1321" y="1155"/>
                </a:lnTo>
                <a:lnTo>
                  <a:pt x="1321" y="1147"/>
                </a:lnTo>
                <a:lnTo>
                  <a:pt x="1321" y="1145"/>
                </a:lnTo>
                <a:lnTo>
                  <a:pt x="1320" y="1145"/>
                </a:lnTo>
                <a:lnTo>
                  <a:pt x="1319" y="1134"/>
                </a:lnTo>
                <a:lnTo>
                  <a:pt x="1324" y="1133"/>
                </a:lnTo>
                <a:lnTo>
                  <a:pt x="1327" y="1133"/>
                </a:lnTo>
                <a:lnTo>
                  <a:pt x="1330" y="1146"/>
                </a:lnTo>
                <a:lnTo>
                  <a:pt x="1330" y="1150"/>
                </a:lnTo>
                <a:lnTo>
                  <a:pt x="1344" y="1148"/>
                </a:lnTo>
                <a:lnTo>
                  <a:pt x="1344" y="1155"/>
                </a:lnTo>
                <a:lnTo>
                  <a:pt x="1344" y="1164"/>
                </a:lnTo>
                <a:lnTo>
                  <a:pt x="1345" y="1172"/>
                </a:lnTo>
                <a:lnTo>
                  <a:pt x="1355" y="1170"/>
                </a:lnTo>
                <a:lnTo>
                  <a:pt x="1363" y="1167"/>
                </a:lnTo>
                <a:lnTo>
                  <a:pt x="1369" y="1166"/>
                </a:lnTo>
                <a:lnTo>
                  <a:pt x="1368" y="1158"/>
                </a:lnTo>
                <a:lnTo>
                  <a:pt x="1368" y="1147"/>
                </a:lnTo>
                <a:lnTo>
                  <a:pt x="1375" y="1146"/>
                </a:lnTo>
                <a:lnTo>
                  <a:pt x="1375" y="1140"/>
                </a:lnTo>
                <a:lnTo>
                  <a:pt x="1385" y="1139"/>
                </a:lnTo>
                <a:lnTo>
                  <a:pt x="1383" y="1119"/>
                </a:lnTo>
                <a:lnTo>
                  <a:pt x="1374" y="1121"/>
                </a:lnTo>
                <a:lnTo>
                  <a:pt x="1365" y="1124"/>
                </a:lnTo>
                <a:lnTo>
                  <a:pt x="1362" y="1125"/>
                </a:lnTo>
                <a:lnTo>
                  <a:pt x="1359" y="1125"/>
                </a:lnTo>
                <a:lnTo>
                  <a:pt x="1355" y="1126"/>
                </a:lnTo>
                <a:lnTo>
                  <a:pt x="1351" y="1126"/>
                </a:lnTo>
                <a:lnTo>
                  <a:pt x="1350" y="1124"/>
                </a:lnTo>
                <a:lnTo>
                  <a:pt x="1338" y="1126"/>
                </a:lnTo>
                <a:lnTo>
                  <a:pt x="1330" y="1128"/>
                </a:lnTo>
                <a:lnTo>
                  <a:pt x="1326" y="1128"/>
                </a:lnTo>
                <a:lnTo>
                  <a:pt x="1317" y="1131"/>
                </a:lnTo>
                <a:lnTo>
                  <a:pt x="1305" y="1133"/>
                </a:lnTo>
                <a:close/>
                <a:moveTo>
                  <a:pt x="1842" y="1392"/>
                </a:moveTo>
                <a:lnTo>
                  <a:pt x="1842" y="1405"/>
                </a:lnTo>
                <a:lnTo>
                  <a:pt x="1843" y="1419"/>
                </a:lnTo>
                <a:lnTo>
                  <a:pt x="1913" y="1413"/>
                </a:lnTo>
                <a:lnTo>
                  <a:pt x="1912" y="1403"/>
                </a:lnTo>
                <a:lnTo>
                  <a:pt x="1925" y="1402"/>
                </a:lnTo>
                <a:lnTo>
                  <a:pt x="1925" y="1398"/>
                </a:lnTo>
                <a:lnTo>
                  <a:pt x="1923" y="1378"/>
                </a:lnTo>
                <a:lnTo>
                  <a:pt x="1907" y="1379"/>
                </a:lnTo>
                <a:lnTo>
                  <a:pt x="1908" y="1386"/>
                </a:lnTo>
                <a:lnTo>
                  <a:pt x="1842" y="1392"/>
                </a:lnTo>
                <a:close/>
                <a:moveTo>
                  <a:pt x="1552" y="1818"/>
                </a:moveTo>
                <a:lnTo>
                  <a:pt x="1550" y="1824"/>
                </a:lnTo>
                <a:lnTo>
                  <a:pt x="1545" y="1840"/>
                </a:lnTo>
                <a:lnTo>
                  <a:pt x="1541" y="1850"/>
                </a:lnTo>
                <a:lnTo>
                  <a:pt x="1538" y="1865"/>
                </a:lnTo>
                <a:lnTo>
                  <a:pt x="1536" y="1875"/>
                </a:lnTo>
                <a:lnTo>
                  <a:pt x="1533" y="1884"/>
                </a:lnTo>
                <a:lnTo>
                  <a:pt x="1537" y="1881"/>
                </a:lnTo>
                <a:lnTo>
                  <a:pt x="1546" y="1882"/>
                </a:lnTo>
                <a:lnTo>
                  <a:pt x="1546" y="1878"/>
                </a:lnTo>
                <a:lnTo>
                  <a:pt x="1540" y="1877"/>
                </a:lnTo>
                <a:lnTo>
                  <a:pt x="1544" y="1876"/>
                </a:lnTo>
                <a:lnTo>
                  <a:pt x="1556" y="1874"/>
                </a:lnTo>
                <a:lnTo>
                  <a:pt x="1563" y="1872"/>
                </a:lnTo>
                <a:lnTo>
                  <a:pt x="1566" y="1872"/>
                </a:lnTo>
                <a:lnTo>
                  <a:pt x="1569" y="1872"/>
                </a:lnTo>
                <a:lnTo>
                  <a:pt x="1572" y="1871"/>
                </a:lnTo>
                <a:lnTo>
                  <a:pt x="1576" y="1872"/>
                </a:lnTo>
                <a:lnTo>
                  <a:pt x="1579" y="1872"/>
                </a:lnTo>
                <a:lnTo>
                  <a:pt x="1583" y="1872"/>
                </a:lnTo>
                <a:lnTo>
                  <a:pt x="1586" y="1872"/>
                </a:lnTo>
                <a:lnTo>
                  <a:pt x="1589" y="1872"/>
                </a:lnTo>
                <a:lnTo>
                  <a:pt x="1591" y="1872"/>
                </a:lnTo>
                <a:lnTo>
                  <a:pt x="1596" y="1874"/>
                </a:lnTo>
                <a:lnTo>
                  <a:pt x="1598" y="1874"/>
                </a:lnTo>
                <a:lnTo>
                  <a:pt x="1602" y="1875"/>
                </a:lnTo>
                <a:lnTo>
                  <a:pt x="1604" y="1875"/>
                </a:lnTo>
                <a:lnTo>
                  <a:pt x="1615" y="1877"/>
                </a:lnTo>
                <a:lnTo>
                  <a:pt x="1618" y="1862"/>
                </a:lnTo>
                <a:lnTo>
                  <a:pt x="1609" y="1859"/>
                </a:lnTo>
                <a:lnTo>
                  <a:pt x="1598" y="1855"/>
                </a:lnTo>
                <a:lnTo>
                  <a:pt x="1593" y="1852"/>
                </a:lnTo>
                <a:lnTo>
                  <a:pt x="1589" y="1850"/>
                </a:lnTo>
                <a:lnTo>
                  <a:pt x="1580" y="1846"/>
                </a:lnTo>
                <a:lnTo>
                  <a:pt x="1575" y="1844"/>
                </a:lnTo>
                <a:lnTo>
                  <a:pt x="1571" y="1842"/>
                </a:lnTo>
                <a:lnTo>
                  <a:pt x="1565" y="1837"/>
                </a:lnTo>
                <a:lnTo>
                  <a:pt x="1562" y="1834"/>
                </a:lnTo>
                <a:lnTo>
                  <a:pt x="1557" y="1830"/>
                </a:lnTo>
                <a:lnTo>
                  <a:pt x="1556" y="1826"/>
                </a:lnTo>
                <a:lnTo>
                  <a:pt x="1553" y="1818"/>
                </a:lnTo>
                <a:lnTo>
                  <a:pt x="1552" y="1818"/>
                </a:lnTo>
                <a:close/>
                <a:moveTo>
                  <a:pt x="2298" y="1080"/>
                </a:moveTo>
                <a:lnTo>
                  <a:pt x="2308" y="1066"/>
                </a:lnTo>
                <a:lnTo>
                  <a:pt x="2314" y="1056"/>
                </a:lnTo>
                <a:lnTo>
                  <a:pt x="2318" y="1054"/>
                </a:lnTo>
                <a:lnTo>
                  <a:pt x="2319" y="1054"/>
                </a:lnTo>
                <a:lnTo>
                  <a:pt x="2319" y="1053"/>
                </a:lnTo>
                <a:lnTo>
                  <a:pt x="2318" y="1051"/>
                </a:lnTo>
                <a:lnTo>
                  <a:pt x="2317" y="1049"/>
                </a:lnTo>
                <a:lnTo>
                  <a:pt x="2316" y="1045"/>
                </a:lnTo>
                <a:lnTo>
                  <a:pt x="2315" y="1044"/>
                </a:lnTo>
                <a:lnTo>
                  <a:pt x="2314" y="1041"/>
                </a:lnTo>
                <a:lnTo>
                  <a:pt x="2312" y="1040"/>
                </a:lnTo>
                <a:lnTo>
                  <a:pt x="2311" y="1037"/>
                </a:lnTo>
                <a:lnTo>
                  <a:pt x="2310" y="1034"/>
                </a:lnTo>
                <a:lnTo>
                  <a:pt x="2308" y="1031"/>
                </a:lnTo>
                <a:lnTo>
                  <a:pt x="2306" y="1029"/>
                </a:lnTo>
                <a:lnTo>
                  <a:pt x="2301" y="1019"/>
                </a:lnTo>
                <a:lnTo>
                  <a:pt x="2296" y="1011"/>
                </a:lnTo>
                <a:lnTo>
                  <a:pt x="2292" y="1014"/>
                </a:lnTo>
                <a:lnTo>
                  <a:pt x="2284" y="1024"/>
                </a:lnTo>
                <a:lnTo>
                  <a:pt x="2250" y="1066"/>
                </a:lnTo>
                <a:lnTo>
                  <a:pt x="2256" y="1066"/>
                </a:lnTo>
                <a:lnTo>
                  <a:pt x="2263" y="1068"/>
                </a:lnTo>
                <a:lnTo>
                  <a:pt x="2266" y="1070"/>
                </a:lnTo>
                <a:lnTo>
                  <a:pt x="2270" y="1071"/>
                </a:lnTo>
                <a:lnTo>
                  <a:pt x="2272" y="1073"/>
                </a:lnTo>
                <a:lnTo>
                  <a:pt x="2276" y="1074"/>
                </a:lnTo>
                <a:lnTo>
                  <a:pt x="2278" y="1075"/>
                </a:lnTo>
                <a:lnTo>
                  <a:pt x="2280" y="1075"/>
                </a:lnTo>
                <a:lnTo>
                  <a:pt x="2288" y="1077"/>
                </a:lnTo>
                <a:lnTo>
                  <a:pt x="2295" y="1079"/>
                </a:lnTo>
                <a:lnTo>
                  <a:pt x="2298" y="1080"/>
                </a:lnTo>
                <a:close/>
                <a:moveTo>
                  <a:pt x="1897" y="1573"/>
                </a:moveTo>
                <a:lnTo>
                  <a:pt x="1894" y="1586"/>
                </a:lnTo>
                <a:lnTo>
                  <a:pt x="1890" y="1599"/>
                </a:lnTo>
                <a:lnTo>
                  <a:pt x="1889" y="1603"/>
                </a:lnTo>
                <a:lnTo>
                  <a:pt x="1882" y="1625"/>
                </a:lnTo>
                <a:lnTo>
                  <a:pt x="1897" y="1635"/>
                </a:lnTo>
                <a:lnTo>
                  <a:pt x="1902" y="1638"/>
                </a:lnTo>
                <a:lnTo>
                  <a:pt x="1922" y="1650"/>
                </a:lnTo>
                <a:lnTo>
                  <a:pt x="1923" y="1649"/>
                </a:lnTo>
                <a:lnTo>
                  <a:pt x="1927" y="1633"/>
                </a:lnTo>
                <a:lnTo>
                  <a:pt x="1929" y="1626"/>
                </a:lnTo>
                <a:lnTo>
                  <a:pt x="1930" y="1622"/>
                </a:lnTo>
                <a:lnTo>
                  <a:pt x="1934" y="1611"/>
                </a:lnTo>
                <a:lnTo>
                  <a:pt x="1938" y="1598"/>
                </a:lnTo>
                <a:lnTo>
                  <a:pt x="1897" y="1573"/>
                </a:lnTo>
                <a:close/>
                <a:moveTo>
                  <a:pt x="1163" y="1858"/>
                </a:moveTo>
                <a:lnTo>
                  <a:pt x="1227" y="1878"/>
                </a:lnTo>
                <a:lnTo>
                  <a:pt x="1239" y="1871"/>
                </a:lnTo>
                <a:lnTo>
                  <a:pt x="1240" y="1843"/>
                </a:lnTo>
                <a:lnTo>
                  <a:pt x="1201" y="1833"/>
                </a:lnTo>
                <a:lnTo>
                  <a:pt x="1163" y="1838"/>
                </a:lnTo>
                <a:lnTo>
                  <a:pt x="1163" y="1857"/>
                </a:lnTo>
                <a:lnTo>
                  <a:pt x="1163" y="1858"/>
                </a:lnTo>
                <a:close/>
                <a:moveTo>
                  <a:pt x="2646" y="1617"/>
                </a:moveTo>
                <a:lnTo>
                  <a:pt x="2647" y="1622"/>
                </a:lnTo>
                <a:lnTo>
                  <a:pt x="2648" y="1625"/>
                </a:lnTo>
                <a:lnTo>
                  <a:pt x="2651" y="1630"/>
                </a:lnTo>
                <a:lnTo>
                  <a:pt x="2654" y="1642"/>
                </a:lnTo>
                <a:lnTo>
                  <a:pt x="2655" y="1645"/>
                </a:lnTo>
                <a:lnTo>
                  <a:pt x="2659" y="1655"/>
                </a:lnTo>
                <a:lnTo>
                  <a:pt x="2669" y="1650"/>
                </a:lnTo>
                <a:lnTo>
                  <a:pt x="2678" y="1650"/>
                </a:lnTo>
                <a:lnTo>
                  <a:pt x="2684" y="1649"/>
                </a:lnTo>
                <a:lnTo>
                  <a:pt x="2691" y="1646"/>
                </a:lnTo>
                <a:lnTo>
                  <a:pt x="2695" y="1644"/>
                </a:lnTo>
                <a:lnTo>
                  <a:pt x="2697" y="1644"/>
                </a:lnTo>
                <a:lnTo>
                  <a:pt x="2699" y="1643"/>
                </a:lnTo>
                <a:lnTo>
                  <a:pt x="2701" y="1640"/>
                </a:lnTo>
                <a:lnTo>
                  <a:pt x="2701" y="1638"/>
                </a:lnTo>
                <a:lnTo>
                  <a:pt x="2703" y="1635"/>
                </a:lnTo>
                <a:lnTo>
                  <a:pt x="2701" y="1620"/>
                </a:lnTo>
                <a:lnTo>
                  <a:pt x="2701" y="1614"/>
                </a:lnTo>
                <a:lnTo>
                  <a:pt x="2701" y="1598"/>
                </a:lnTo>
                <a:lnTo>
                  <a:pt x="2700" y="1578"/>
                </a:lnTo>
                <a:lnTo>
                  <a:pt x="2687" y="1579"/>
                </a:lnTo>
                <a:lnTo>
                  <a:pt x="2684" y="1579"/>
                </a:lnTo>
                <a:lnTo>
                  <a:pt x="2675" y="1577"/>
                </a:lnTo>
                <a:lnTo>
                  <a:pt x="2667" y="1574"/>
                </a:lnTo>
                <a:lnTo>
                  <a:pt x="2664" y="1573"/>
                </a:lnTo>
                <a:lnTo>
                  <a:pt x="2658" y="1567"/>
                </a:lnTo>
                <a:lnTo>
                  <a:pt x="2651" y="1574"/>
                </a:lnTo>
                <a:lnTo>
                  <a:pt x="2649" y="1578"/>
                </a:lnTo>
                <a:lnTo>
                  <a:pt x="2638" y="1592"/>
                </a:lnTo>
                <a:lnTo>
                  <a:pt x="2639" y="1596"/>
                </a:lnTo>
                <a:lnTo>
                  <a:pt x="2640" y="1600"/>
                </a:lnTo>
                <a:lnTo>
                  <a:pt x="2641" y="1606"/>
                </a:lnTo>
                <a:lnTo>
                  <a:pt x="2643" y="1612"/>
                </a:lnTo>
                <a:lnTo>
                  <a:pt x="2646" y="1617"/>
                </a:lnTo>
                <a:close/>
                <a:moveTo>
                  <a:pt x="1136" y="767"/>
                </a:moveTo>
                <a:lnTo>
                  <a:pt x="1137" y="782"/>
                </a:lnTo>
                <a:lnTo>
                  <a:pt x="1180" y="788"/>
                </a:lnTo>
                <a:lnTo>
                  <a:pt x="1178" y="738"/>
                </a:lnTo>
                <a:lnTo>
                  <a:pt x="1178" y="728"/>
                </a:lnTo>
                <a:lnTo>
                  <a:pt x="1178" y="720"/>
                </a:lnTo>
                <a:lnTo>
                  <a:pt x="1178" y="699"/>
                </a:lnTo>
                <a:lnTo>
                  <a:pt x="1178" y="691"/>
                </a:lnTo>
                <a:lnTo>
                  <a:pt x="1180" y="682"/>
                </a:lnTo>
                <a:lnTo>
                  <a:pt x="1178" y="679"/>
                </a:lnTo>
                <a:lnTo>
                  <a:pt x="1178" y="675"/>
                </a:lnTo>
                <a:lnTo>
                  <a:pt x="1176" y="668"/>
                </a:lnTo>
                <a:lnTo>
                  <a:pt x="1175" y="663"/>
                </a:lnTo>
                <a:lnTo>
                  <a:pt x="1174" y="660"/>
                </a:lnTo>
                <a:lnTo>
                  <a:pt x="1164" y="661"/>
                </a:lnTo>
                <a:lnTo>
                  <a:pt x="1167" y="670"/>
                </a:lnTo>
                <a:lnTo>
                  <a:pt x="1139" y="683"/>
                </a:lnTo>
                <a:lnTo>
                  <a:pt x="1142" y="739"/>
                </a:lnTo>
                <a:lnTo>
                  <a:pt x="1143" y="767"/>
                </a:lnTo>
                <a:lnTo>
                  <a:pt x="1136" y="767"/>
                </a:lnTo>
                <a:close/>
                <a:moveTo>
                  <a:pt x="595" y="454"/>
                </a:moveTo>
                <a:lnTo>
                  <a:pt x="598" y="454"/>
                </a:lnTo>
                <a:lnTo>
                  <a:pt x="601" y="453"/>
                </a:lnTo>
                <a:lnTo>
                  <a:pt x="610" y="453"/>
                </a:lnTo>
                <a:lnTo>
                  <a:pt x="610" y="449"/>
                </a:lnTo>
                <a:lnTo>
                  <a:pt x="614" y="449"/>
                </a:lnTo>
                <a:lnTo>
                  <a:pt x="614" y="452"/>
                </a:lnTo>
                <a:lnTo>
                  <a:pt x="616" y="452"/>
                </a:lnTo>
                <a:lnTo>
                  <a:pt x="621" y="450"/>
                </a:lnTo>
                <a:lnTo>
                  <a:pt x="620" y="448"/>
                </a:lnTo>
                <a:lnTo>
                  <a:pt x="625" y="448"/>
                </a:lnTo>
                <a:lnTo>
                  <a:pt x="625" y="449"/>
                </a:lnTo>
                <a:lnTo>
                  <a:pt x="630" y="448"/>
                </a:lnTo>
                <a:lnTo>
                  <a:pt x="630" y="449"/>
                </a:lnTo>
                <a:lnTo>
                  <a:pt x="631" y="449"/>
                </a:lnTo>
                <a:lnTo>
                  <a:pt x="637" y="448"/>
                </a:lnTo>
                <a:lnTo>
                  <a:pt x="638" y="449"/>
                </a:lnTo>
                <a:lnTo>
                  <a:pt x="640" y="448"/>
                </a:lnTo>
                <a:lnTo>
                  <a:pt x="648" y="447"/>
                </a:lnTo>
                <a:lnTo>
                  <a:pt x="648" y="446"/>
                </a:lnTo>
                <a:lnTo>
                  <a:pt x="646" y="442"/>
                </a:lnTo>
                <a:lnTo>
                  <a:pt x="646" y="437"/>
                </a:lnTo>
                <a:lnTo>
                  <a:pt x="645" y="434"/>
                </a:lnTo>
                <a:lnTo>
                  <a:pt x="645" y="432"/>
                </a:lnTo>
                <a:lnTo>
                  <a:pt x="644" y="424"/>
                </a:lnTo>
                <a:lnTo>
                  <a:pt x="645" y="421"/>
                </a:lnTo>
                <a:lnTo>
                  <a:pt x="650" y="422"/>
                </a:lnTo>
                <a:lnTo>
                  <a:pt x="663" y="421"/>
                </a:lnTo>
                <a:lnTo>
                  <a:pt x="663" y="420"/>
                </a:lnTo>
                <a:lnTo>
                  <a:pt x="662" y="411"/>
                </a:lnTo>
                <a:lnTo>
                  <a:pt x="661" y="408"/>
                </a:lnTo>
                <a:lnTo>
                  <a:pt x="663" y="408"/>
                </a:lnTo>
                <a:lnTo>
                  <a:pt x="662" y="401"/>
                </a:lnTo>
                <a:lnTo>
                  <a:pt x="653" y="401"/>
                </a:lnTo>
                <a:lnTo>
                  <a:pt x="645" y="401"/>
                </a:lnTo>
                <a:lnTo>
                  <a:pt x="645" y="406"/>
                </a:lnTo>
                <a:lnTo>
                  <a:pt x="645" y="410"/>
                </a:lnTo>
                <a:lnTo>
                  <a:pt x="633" y="411"/>
                </a:lnTo>
                <a:lnTo>
                  <a:pt x="567" y="417"/>
                </a:lnTo>
                <a:lnTo>
                  <a:pt x="519" y="411"/>
                </a:lnTo>
                <a:lnTo>
                  <a:pt x="522" y="445"/>
                </a:lnTo>
                <a:lnTo>
                  <a:pt x="540" y="447"/>
                </a:lnTo>
                <a:lnTo>
                  <a:pt x="547" y="447"/>
                </a:lnTo>
                <a:lnTo>
                  <a:pt x="547" y="448"/>
                </a:lnTo>
                <a:lnTo>
                  <a:pt x="551" y="448"/>
                </a:lnTo>
                <a:lnTo>
                  <a:pt x="565" y="447"/>
                </a:lnTo>
                <a:lnTo>
                  <a:pt x="565" y="449"/>
                </a:lnTo>
                <a:lnTo>
                  <a:pt x="571" y="450"/>
                </a:lnTo>
                <a:lnTo>
                  <a:pt x="584" y="448"/>
                </a:lnTo>
                <a:lnTo>
                  <a:pt x="585" y="453"/>
                </a:lnTo>
                <a:lnTo>
                  <a:pt x="585" y="456"/>
                </a:lnTo>
                <a:lnTo>
                  <a:pt x="595" y="455"/>
                </a:lnTo>
                <a:lnTo>
                  <a:pt x="595" y="454"/>
                </a:lnTo>
                <a:lnTo>
                  <a:pt x="595" y="454"/>
                </a:lnTo>
                <a:close/>
                <a:moveTo>
                  <a:pt x="1291" y="1726"/>
                </a:moveTo>
                <a:lnTo>
                  <a:pt x="1272" y="1733"/>
                </a:lnTo>
                <a:lnTo>
                  <a:pt x="1282" y="1742"/>
                </a:lnTo>
                <a:lnTo>
                  <a:pt x="1291" y="1749"/>
                </a:lnTo>
                <a:lnTo>
                  <a:pt x="1291" y="1748"/>
                </a:lnTo>
                <a:lnTo>
                  <a:pt x="1298" y="1755"/>
                </a:lnTo>
                <a:lnTo>
                  <a:pt x="1318" y="1771"/>
                </a:lnTo>
                <a:lnTo>
                  <a:pt x="1337" y="1784"/>
                </a:lnTo>
                <a:lnTo>
                  <a:pt x="1355" y="1793"/>
                </a:lnTo>
                <a:lnTo>
                  <a:pt x="1359" y="1798"/>
                </a:lnTo>
                <a:lnTo>
                  <a:pt x="1377" y="1807"/>
                </a:lnTo>
                <a:lnTo>
                  <a:pt x="1378" y="1808"/>
                </a:lnTo>
                <a:lnTo>
                  <a:pt x="1379" y="1810"/>
                </a:lnTo>
                <a:lnTo>
                  <a:pt x="1390" y="1814"/>
                </a:lnTo>
                <a:lnTo>
                  <a:pt x="1395" y="1817"/>
                </a:lnTo>
                <a:lnTo>
                  <a:pt x="1410" y="1821"/>
                </a:lnTo>
                <a:lnTo>
                  <a:pt x="1413" y="1823"/>
                </a:lnTo>
                <a:lnTo>
                  <a:pt x="1415" y="1824"/>
                </a:lnTo>
                <a:lnTo>
                  <a:pt x="1418" y="1825"/>
                </a:lnTo>
                <a:lnTo>
                  <a:pt x="1423" y="1827"/>
                </a:lnTo>
                <a:lnTo>
                  <a:pt x="1433" y="1831"/>
                </a:lnTo>
                <a:lnTo>
                  <a:pt x="1439" y="1832"/>
                </a:lnTo>
                <a:lnTo>
                  <a:pt x="1443" y="1833"/>
                </a:lnTo>
                <a:lnTo>
                  <a:pt x="1447" y="1836"/>
                </a:lnTo>
                <a:lnTo>
                  <a:pt x="1455" y="1838"/>
                </a:lnTo>
                <a:lnTo>
                  <a:pt x="1483" y="1849"/>
                </a:lnTo>
                <a:lnTo>
                  <a:pt x="1492" y="1851"/>
                </a:lnTo>
                <a:lnTo>
                  <a:pt x="1483" y="1875"/>
                </a:lnTo>
                <a:lnTo>
                  <a:pt x="1475" y="1875"/>
                </a:lnTo>
                <a:lnTo>
                  <a:pt x="1475" y="1877"/>
                </a:lnTo>
                <a:lnTo>
                  <a:pt x="1480" y="1877"/>
                </a:lnTo>
                <a:lnTo>
                  <a:pt x="1483" y="1877"/>
                </a:lnTo>
                <a:lnTo>
                  <a:pt x="1486" y="1878"/>
                </a:lnTo>
                <a:lnTo>
                  <a:pt x="1487" y="1878"/>
                </a:lnTo>
                <a:lnTo>
                  <a:pt x="1505" y="1878"/>
                </a:lnTo>
                <a:lnTo>
                  <a:pt x="1505" y="1877"/>
                </a:lnTo>
                <a:lnTo>
                  <a:pt x="1519" y="1877"/>
                </a:lnTo>
                <a:lnTo>
                  <a:pt x="1519" y="1877"/>
                </a:lnTo>
                <a:lnTo>
                  <a:pt x="1525" y="1877"/>
                </a:lnTo>
                <a:lnTo>
                  <a:pt x="1531" y="1849"/>
                </a:lnTo>
                <a:lnTo>
                  <a:pt x="1539" y="1824"/>
                </a:lnTo>
                <a:lnTo>
                  <a:pt x="1532" y="1821"/>
                </a:lnTo>
                <a:lnTo>
                  <a:pt x="1532" y="1824"/>
                </a:lnTo>
                <a:lnTo>
                  <a:pt x="1519" y="1825"/>
                </a:lnTo>
                <a:lnTo>
                  <a:pt x="1491" y="1826"/>
                </a:lnTo>
                <a:lnTo>
                  <a:pt x="1485" y="1825"/>
                </a:lnTo>
                <a:lnTo>
                  <a:pt x="1480" y="1824"/>
                </a:lnTo>
                <a:lnTo>
                  <a:pt x="1476" y="1824"/>
                </a:lnTo>
                <a:lnTo>
                  <a:pt x="1469" y="1823"/>
                </a:lnTo>
                <a:lnTo>
                  <a:pt x="1468" y="1823"/>
                </a:lnTo>
                <a:lnTo>
                  <a:pt x="1465" y="1821"/>
                </a:lnTo>
                <a:lnTo>
                  <a:pt x="1460" y="1820"/>
                </a:lnTo>
                <a:lnTo>
                  <a:pt x="1442" y="1818"/>
                </a:lnTo>
                <a:lnTo>
                  <a:pt x="1420" y="1810"/>
                </a:lnTo>
                <a:lnTo>
                  <a:pt x="1416" y="1808"/>
                </a:lnTo>
                <a:lnTo>
                  <a:pt x="1411" y="1806"/>
                </a:lnTo>
                <a:lnTo>
                  <a:pt x="1403" y="1803"/>
                </a:lnTo>
                <a:lnTo>
                  <a:pt x="1391" y="1798"/>
                </a:lnTo>
                <a:lnTo>
                  <a:pt x="1382" y="1792"/>
                </a:lnTo>
                <a:lnTo>
                  <a:pt x="1375" y="1791"/>
                </a:lnTo>
                <a:lnTo>
                  <a:pt x="1366" y="1786"/>
                </a:lnTo>
                <a:lnTo>
                  <a:pt x="1362" y="1782"/>
                </a:lnTo>
                <a:lnTo>
                  <a:pt x="1356" y="1779"/>
                </a:lnTo>
                <a:lnTo>
                  <a:pt x="1350" y="1775"/>
                </a:lnTo>
                <a:lnTo>
                  <a:pt x="1344" y="1771"/>
                </a:lnTo>
                <a:lnTo>
                  <a:pt x="1338" y="1767"/>
                </a:lnTo>
                <a:lnTo>
                  <a:pt x="1333" y="1764"/>
                </a:lnTo>
                <a:lnTo>
                  <a:pt x="1314" y="1748"/>
                </a:lnTo>
                <a:lnTo>
                  <a:pt x="1295" y="1729"/>
                </a:lnTo>
                <a:lnTo>
                  <a:pt x="1291" y="1726"/>
                </a:lnTo>
                <a:close/>
                <a:moveTo>
                  <a:pt x="2384" y="996"/>
                </a:moveTo>
                <a:lnTo>
                  <a:pt x="2371" y="1012"/>
                </a:lnTo>
                <a:lnTo>
                  <a:pt x="2358" y="1029"/>
                </a:lnTo>
                <a:lnTo>
                  <a:pt x="2351" y="1022"/>
                </a:lnTo>
                <a:lnTo>
                  <a:pt x="2331" y="1045"/>
                </a:lnTo>
                <a:lnTo>
                  <a:pt x="2327" y="1040"/>
                </a:lnTo>
                <a:lnTo>
                  <a:pt x="2322" y="1047"/>
                </a:lnTo>
                <a:lnTo>
                  <a:pt x="2324" y="1051"/>
                </a:lnTo>
                <a:lnTo>
                  <a:pt x="2325" y="1053"/>
                </a:lnTo>
                <a:lnTo>
                  <a:pt x="2327" y="1055"/>
                </a:lnTo>
                <a:lnTo>
                  <a:pt x="2327" y="1057"/>
                </a:lnTo>
                <a:lnTo>
                  <a:pt x="2328" y="1060"/>
                </a:lnTo>
                <a:lnTo>
                  <a:pt x="2330" y="1062"/>
                </a:lnTo>
                <a:lnTo>
                  <a:pt x="2331" y="1064"/>
                </a:lnTo>
                <a:lnTo>
                  <a:pt x="2332" y="1067"/>
                </a:lnTo>
                <a:lnTo>
                  <a:pt x="2332" y="1068"/>
                </a:lnTo>
                <a:lnTo>
                  <a:pt x="2335" y="1070"/>
                </a:lnTo>
                <a:lnTo>
                  <a:pt x="2335" y="1071"/>
                </a:lnTo>
                <a:lnTo>
                  <a:pt x="2336" y="1071"/>
                </a:lnTo>
                <a:lnTo>
                  <a:pt x="2336" y="1073"/>
                </a:lnTo>
                <a:lnTo>
                  <a:pt x="2337" y="1074"/>
                </a:lnTo>
                <a:lnTo>
                  <a:pt x="2337" y="1075"/>
                </a:lnTo>
                <a:lnTo>
                  <a:pt x="2338" y="1075"/>
                </a:lnTo>
                <a:lnTo>
                  <a:pt x="2338" y="1076"/>
                </a:lnTo>
                <a:lnTo>
                  <a:pt x="2340" y="1076"/>
                </a:lnTo>
                <a:lnTo>
                  <a:pt x="2340" y="1077"/>
                </a:lnTo>
                <a:lnTo>
                  <a:pt x="2342" y="1080"/>
                </a:lnTo>
                <a:lnTo>
                  <a:pt x="2343" y="1081"/>
                </a:lnTo>
                <a:lnTo>
                  <a:pt x="2344" y="1081"/>
                </a:lnTo>
                <a:lnTo>
                  <a:pt x="2345" y="1082"/>
                </a:lnTo>
                <a:lnTo>
                  <a:pt x="2347" y="1082"/>
                </a:lnTo>
                <a:lnTo>
                  <a:pt x="2347" y="1083"/>
                </a:lnTo>
                <a:lnTo>
                  <a:pt x="2348" y="1083"/>
                </a:lnTo>
                <a:lnTo>
                  <a:pt x="2348" y="1085"/>
                </a:lnTo>
                <a:lnTo>
                  <a:pt x="2349" y="1085"/>
                </a:lnTo>
                <a:lnTo>
                  <a:pt x="2354" y="1088"/>
                </a:lnTo>
                <a:lnTo>
                  <a:pt x="2356" y="1089"/>
                </a:lnTo>
                <a:lnTo>
                  <a:pt x="2357" y="1087"/>
                </a:lnTo>
                <a:lnTo>
                  <a:pt x="2355" y="1086"/>
                </a:lnTo>
                <a:lnTo>
                  <a:pt x="2348" y="1081"/>
                </a:lnTo>
                <a:lnTo>
                  <a:pt x="2344" y="1075"/>
                </a:lnTo>
                <a:lnTo>
                  <a:pt x="2338" y="1068"/>
                </a:lnTo>
                <a:lnTo>
                  <a:pt x="2347" y="1058"/>
                </a:lnTo>
                <a:lnTo>
                  <a:pt x="2344" y="1057"/>
                </a:lnTo>
                <a:lnTo>
                  <a:pt x="2347" y="1055"/>
                </a:lnTo>
                <a:lnTo>
                  <a:pt x="2360" y="1063"/>
                </a:lnTo>
                <a:lnTo>
                  <a:pt x="2366" y="1068"/>
                </a:lnTo>
                <a:lnTo>
                  <a:pt x="2380" y="1081"/>
                </a:lnTo>
                <a:lnTo>
                  <a:pt x="2386" y="1075"/>
                </a:lnTo>
                <a:lnTo>
                  <a:pt x="2388" y="1077"/>
                </a:lnTo>
                <a:lnTo>
                  <a:pt x="2394" y="1082"/>
                </a:lnTo>
                <a:lnTo>
                  <a:pt x="2384" y="1090"/>
                </a:lnTo>
                <a:lnTo>
                  <a:pt x="2377" y="1101"/>
                </a:lnTo>
                <a:lnTo>
                  <a:pt x="2379" y="1101"/>
                </a:lnTo>
                <a:lnTo>
                  <a:pt x="2380" y="1102"/>
                </a:lnTo>
                <a:lnTo>
                  <a:pt x="2382" y="1102"/>
                </a:lnTo>
                <a:lnTo>
                  <a:pt x="2383" y="1103"/>
                </a:lnTo>
                <a:lnTo>
                  <a:pt x="2383" y="1103"/>
                </a:lnTo>
                <a:lnTo>
                  <a:pt x="2384" y="1105"/>
                </a:lnTo>
                <a:lnTo>
                  <a:pt x="2386" y="1105"/>
                </a:lnTo>
                <a:lnTo>
                  <a:pt x="2387" y="1106"/>
                </a:lnTo>
                <a:lnTo>
                  <a:pt x="2388" y="1106"/>
                </a:lnTo>
                <a:lnTo>
                  <a:pt x="2389" y="1107"/>
                </a:lnTo>
                <a:lnTo>
                  <a:pt x="2390" y="1107"/>
                </a:lnTo>
                <a:lnTo>
                  <a:pt x="2392" y="1108"/>
                </a:lnTo>
                <a:lnTo>
                  <a:pt x="2394" y="1109"/>
                </a:lnTo>
                <a:lnTo>
                  <a:pt x="2397" y="1109"/>
                </a:lnTo>
                <a:lnTo>
                  <a:pt x="2399" y="1111"/>
                </a:lnTo>
                <a:lnTo>
                  <a:pt x="2401" y="1112"/>
                </a:lnTo>
                <a:lnTo>
                  <a:pt x="2406" y="1114"/>
                </a:lnTo>
                <a:lnTo>
                  <a:pt x="2408" y="1115"/>
                </a:lnTo>
                <a:lnTo>
                  <a:pt x="2409" y="1115"/>
                </a:lnTo>
                <a:lnTo>
                  <a:pt x="2413" y="1118"/>
                </a:lnTo>
                <a:lnTo>
                  <a:pt x="2422" y="1122"/>
                </a:lnTo>
                <a:lnTo>
                  <a:pt x="2427" y="1125"/>
                </a:lnTo>
                <a:lnTo>
                  <a:pt x="2438" y="1101"/>
                </a:lnTo>
                <a:lnTo>
                  <a:pt x="2412" y="1085"/>
                </a:lnTo>
                <a:lnTo>
                  <a:pt x="2438" y="1064"/>
                </a:lnTo>
                <a:lnTo>
                  <a:pt x="2412" y="1029"/>
                </a:lnTo>
                <a:lnTo>
                  <a:pt x="2384" y="996"/>
                </a:lnTo>
                <a:close/>
                <a:moveTo>
                  <a:pt x="2505" y="1103"/>
                </a:moveTo>
                <a:lnTo>
                  <a:pt x="2507" y="1125"/>
                </a:lnTo>
                <a:lnTo>
                  <a:pt x="2509" y="1129"/>
                </a:lnTo>
                <a:lnTo>
                  <a:pt x="2513" y="1140"/>
                </a:lnTo>
                <a:lnTo>
                  <a:pt x="2523" y="1165"/>
                </a:lnTo>
                <a:lnTo>
                  <a:pt x="2528" y="1170"/>
                </a:lnTo>
                <a:lnTo>
                  <a:pt x="2538" y="1177"/>
                </a:lnTo>
                <a:lnTo>
                  <a:pt x="2537" y="1179"/>
                </a:lnTo>
                <a:lnTo>
                  <a:pt x="2542" y="1180"/>
                </a:lnTo>
                <a:lnTo>
                  <a:pt x="2542" y="1182"/>
                </a:lnTo>
                <a:lnTo>
                  <a:pt x="2542" y="1180"/>
                </a:lnTo>
                <a:lnTo>
                  <a:pt x="2545" y="1173"/>
                </a:lnTo>
                <a:lnTo>
                  <a:pt x="2554" y="1178"/>
                </a:lnTo>
                <a:lnTo>
                  <a:pt x="2551" y="1185"/>
                </a:lnTo>
                <a:lnTo>
                  <a:pt x="2583" y="1199"/>
                </a:lnTo>
                <a:lnTo>
                  <a:pt x="2593" y="1182"/>
                </a:lnTo>
                <a:lnTo>
                  <a:pt x="2617" y="1132"/>
                </a:lnTo>
                <a:lnTo>
                  <a:pt x="2506" y="1094"/>
                </a:lnTo>
                <a:lnTo>
                  <a:pt x="2506" y="1093"/>
                </a:lnTo>
                <a:lnTo>
                  <a:pt x="2505" y="1092"/>
                </a:lnTo>
                <a:lnTo>
                  <a:pt x="2505" y="1103"/>
                </a:lnTo>
                <a:close/>
                <a:moveTo>
                  <a:pt x="1610" y="2070"/>
                </a:moveTo>
                <a:lnTo>
                  <a:pt x="1608" y="2077"/>
                </a:lnTo>
                <a:lnTo>
                  <a:pt x="1591" y="2072"/>
                </a:lnTo>
                <a:lnTo>
                  <a:pt x="1590" y="2078"/>
                </a:lnTo>
                <a:lnTo>
                  <a:pt x="1567" y="2075"/>
                </a:lnTo>
                <a:lnTo>
                  <a:pt x="1558" y="2111"/>
                </a:lnTo>
                <a:lnTo>
                  <a:pt x="1593" y="2127"/>
                </a:lnTo>
                <a:lnTo>
                  <a:pt x="1670" y="2160"/>
                </a:lnTo>
                <a:lnTo>
                  <a:pt x="1679" y="2127"/>
                </a:lnTo>
                <a:lnTo>
                  <a:pt x="1687" y="2092"/>
                </a:lnTo>
                <a:lnTo>
                  <a:pt x="1610" y="2070"/>
                </a:lnTo>
                <a:close/>
                <a:moveTo>
                  <a:pt x="2277" y="1139"/>
                </a:moveTo>
                <a:lnTo>
                  <a:pt x="2259" y="1157"/>
                </a:lnTo>
                <a:lnTo>
                  <a:pt x="2258" y="1155"/>
                </a:lnTo>
                <a:lnTo>
                  <a:pt x="2252" y="1157"/>
                </a:lnTo>
                <a:lnTo>
                  <a:pt x="2240" y="1160"/>
                </a:lnTo>
                <a:lnTo>
                  <a:pt x="2237" y="1160"/>
                </a:lnTo>
                <a:lnTo>
                  <a:pt x="2239" y="1173"/>
                </a:lnTo>
                <a:lnTo>
                  <a:pt x="2241" y="1182"/>
                </a:lnTo>
                <a:lnTo>
                  <a:pt x="2214" y="1186"/>
                </a:lnTo>
                <a:lnTo>
                  <a:pt x="2219" y="1203"/>
                </a:lnTo>
                <a:lnTo>
                  <a:pt x="2215" y="1200"/>
                </a:lnTo>
                <a:lnTo>
                  <a:pt x="2213" y="1197"/>
                </a:lnTo>
                <a:lnTo>
                  <a:pt x="2208" y="1195"/>
                </a:lnTo>
                <a:lnTo>
                  <a:pt x="2204" y="1190"/>
                </a:lnTo>
                <a:lnTo>
                  <a:pt x="2199" y="1187"/>
                </a:lnTo>
                <a:lnTo>
                  <a:pt x="2196" y="1186"/>
                </a:lnTo>
                <a:lnTo>
                  <a:pt x="2192" y="1184"/>
                </a:lnTo>
                <a:lnTo>
                  <a:pt x="2189" y="1172"/>
                </a:lnTo>
                <a:lnTo>
                  <a:pt x="2181" y="1174"/>
                </a:lnTo>
                <a:lnTo>
                  <a:pt x="2181" y="1171"/>
                </a:lnTo>
                <a:lnTo>
                  <a:pt x="2188" y="1168"/>
                </a:lnTo>
                <a:lnTo>
                  <a:pt x="2188" y="1166"/>
                </a:lnTo>
                <a:lnTo>
                  <a:pt x="2180" y="1167"/>
                </a:lnTo>
                <a:lnTo>
                  <a:pt x="2179" y="1165"/>
                </a:lnTo>
                <a:lnTo>
                  <a:pt x="2187" y="1164"/>
                </a:lnTo>
                <a:lnTo>
                  <a:pt x="2187" y="1160"/>
                </a:lnTo>
                <a:lnTo>
                  <a:pt x="2186" y="1157"/>
                </a:lnTo>
                <a:lnTo>
                  <a:pt x="2178" y="1159"/>
                </a:lnTo>
                <a:lnTo>
                  <a:pt x="2176" y="1159"/>
                </a:lnTo>
                <a:lnTo>
                  <a:pt x="2178" y="1163"/>
                </a:lnTo>
                <a:lnTo>
                  <a:pt x="2168" y="1165"/>
                </a:lnTo>
                <a:lnTo>
                  <a:pt x="2169" y="1166"/>
                </a:lnTo>
                <a:lnTo>
                  <a:pt x="2179" y="1166"/>
                </a:lnTo>
                <a:lnTo>
                  <a:pt x="2181" y="1177"/>
                </a:lnTo>
                <a:lnTo>
                  <a:pt x="2169" y="1170"/>
                </a:lnTo>
                <a:lnTo>
                  <a:pt x="2170" y="1174"/>
                </a:lnTo>
                <a:lnTo>
                  <a:pt x="2174" y="1192"/>
                </a:lnTo>
                <a:lnTo>
                  <a:pt x="2176" y="1199"/>
                </a:lnTo>
                <a:lnTo>
                  <a:pt x="2161" y="1203"/>
                </a:lnTo>
                <a:lnTo>
                  <a:pt x="2168" y="1232"/>
                </a:lnTo>
                <a:lnTo>
                  <a:pt x="2169" y="1231"/>
                </a:lnTo>
                <a:lnTo>
                  <a:pt x="2169" y="1234"/>
                </a:lnTo>
                <a:lnTo>
                  <a:pt x="2187" y="1223"/>
                </a:lnTo>
                <a:lnTo>
                  <a:pt x="2206" y="1212"/>
                </a:lnTo>
                <a:lnTo>
                  <a:pt x="2208" y="1211"/>
                </a:lnTo>
                <a:lnTo>
                  <a:pt x="2212" y="1209"/>
                </a:lnTo>
                <a:lnTo>
                  <a:pt x="2214" y="1206"/>
                </a:lnTo>
                <a:lnTo>
                  <a:pt x="2214" y="1208"/>
                </a:lnTo>
                <a:lnTo>
                  <a:pt x="2217" y="1209"/>
                </a:lnTo>
                <a:lnTo>
                  <a:pt x="2218" y="1211"/>
                </a:lnTo>
                <a:lnTo>
                  <a:pt x="2219" y="1212"/>
                </a:lnTo>
                <a:lnTo>
                  <a:pt x="2220" y="1215"/>
                </a:lnTo>
                <a:lnTo>
                  <a:pt x="2221" y="1216"/>
                </a:lnTo>
                <a:lnTo>
                  <a:pt x="2222" y="1218"/>
                </a:lnTo>
                <a:lnTo>
                  <a:pt x="2224" y="1222"/>
                </a:lnTo>
                <a:lnTo>
                  <a:pt x="2226" y="1224"/>
                </a:lnTo>
                <a:lnTo>
                  <a:pt x="2227" y="1228"/>
                </a:lnTo>
                <a:lnTo>
                  <a:pt x="2228" y="1231"/>
                </a:lnTo>
                <a:lnTo>
                  <a:pt x="2231" y="1235"/>
                </a:lnTo>
                <a:lnTo>
                  <a:pt x="2232" y="1235"/>
                </a:lnTo>
                <a:lnTo>
                  <a:pt x="2231" y="1231"/>
                </a:lnTo>
                <a:lnTo>
                  <a:pt x="2230" y="1226"/>
                </a:lnTo>
                <a:lnTo>
                  <a:pt x="2227" y="1223"/>
                </a:lnTo>
                <a:lnTo>
                  <a:pt x="2226" y="1221"/>
                </a:lnTo>
                <a:lnTo>
                  <a:pt x="2224" y="1217"/>
                </a:lnTo>
                <a:lnTo>
                  <a:pt x="2221" y="1213"/>
                </a:lnTo>
                <a:lnTo>
                  <a:pt x="2220" y="1210"/>
                </a:lnTo>
                <a:lnTo>
                  <a:pt x="2215" y="1205"/>
                </a:lnTo>
                <a:lnTo>
                  <a:pt x="2219" y="1203"/>
                </a:lnTo>
                <a:lnTo>
                  <a:pt x="2225" y="1199"/>
                </a:lnTo>
                <a:lnTo>
                  <a:pt x="2231" y="1196"/>
                </a:lnTo>
                <a:lnTo>
                  <a:pt x="2237" y="1193"/>
                </a:lnTo>
                <a:lnTo>
                  <a:pt x="2243" y="1189"/>
                </a:lnTo>
                <a:lnTo>
                  <a:pt x="2250" y="1184"/>
                </a:lnTo>
                <a:lnTo>
                  <a:pt x="2260" y="1178"/>
                </a:lnTo>
                <a:lnTo>
                  <a:pt x="2270" y="1172"/>
                </a:lnTo>
                <a:lnTo>
                  <a:pt x="2273" y="1177"/>
                </a:lnTo>
                <a:lnTo>
                  <a:pt x="2278" y="1184"/>
                </a:lnTo>
                <a:lnTo>
                  <a:pt x="2296" y="1205"/>
                </a:lnTo>
                <a:lnTo>
                  <a:pt x="2317" y="1182"/>
                </a:lnTo>
                <a:lnTo>
                  <a:pt x="2338" y="1159"/>
                </a:lnTo>
                <a:lnTo>
                  <a:pt x="2312" y="1137"/>
                </a:lnTo>
                <a:lnTo>
                  <a:pt x="2323" y="1125"/>
                </a:lnTo>
                <a:lnTo>
                  <a:pt x="2340" y="1108"/>
                </a:lnTo>
                <a:lnTo>
                  <a:pt x="2345" y="1102"/>
                </a:lnTo>
                <a:lnTo>
                  <a:pt x="2331" y="1100"/>
                </a:lnTo>
                <a:lnTo>
                  <a:pt x="2329" y="1100"/>
                </a:lnTo>
                <a:lnTo>
                  <a:pt x="2322" y="1099"/>
                </a:lnTo>
                <a:lnTo>
                  <a:pt x="2321" y="1099"/>
                </a:lnTo>
                <a:lnTo>
                  <a:pt x="2282" y="1137"/>
                </a:lnTo>
                <a:lnTo>
                  <a:pt x="2277" y="1139"/>
                </a:lnTo>
                <a:close/>
                <a:moveTo>
                  <a:pt x="870" y="788"/>
                </a:moveTo>
                <a:lnTo>
                  <a:pt x="882" y="788"/>
                </a:lnTo>
                <a:lnTo>
                  <a:pt x="889" y="788"/>
                </a:lnTo>
                <a:lnTo>
                  <a:pt x="902" y="788"/>
                </a:lnTo>
                <a:lnTo>
                  <a:pt x="901" y="767"/>
                </a:lnTo>
                <a:lnTo>
                  <a:pt x="897" y="736"/>
                </a:lnTo>
                <a:lnTo>
                  <a:pt x="884" y="734"/>
                </a:lnTo>
                <a:lnTo>
                  <a:pt x="879" y="734"/>
                </a:lnTo>
                <a:lnTo>
                  <a:pt x="859" y="734"/>
                </a:lnTo>
                <a:lnTo>
                  <a:pt x="851" y="734"/>
                </a:lnTo>
                <a:lnTo>
                  <a:pt x="839" y="734"/>
                </a:lnTo>
                <a:lnTo>
                  <a:pt x="831" y="734"/>
                </a:lnTo>
                <a:lnTo>
                  <a:pt x="818" y="734"/>
                </a:lnTo>
                <a:lnTo>
                  <a:pt x="815" y="734"/>
                </a:lnTo>
                <a:lnTo>
                  <a:pt x="801" y="733"/>
                </a:lnTo>
                <a:lnTo>
                  <a:pt x="801" y="725"/>
                </a:lnTo>
                <a:lnTo>
                  <a:pt x="796" y="724"/>
                </a:lnTo>
                <a:lnTo>
                  <a:pt x="774" y="717"/>
                </a:lnTo>
                <a:lnTo>
                  <a:pt x="769" y="714"/>
                </a:lnTo>
                <a:lnTo>
                  <a:pt x="766" y="725"/>
                </a:lnTo>
                <a:lnTo>
                  <a:pt x="757" y="721"/>
                </a:lnTo>
                <a:lnTo>
                  <a:pt x="753" y="734"/>
                </a:lnTo>
                <a:lnTo>
                  <a:pt x="737" y="728"/>
                </a:lnTo>
                <a:lnTo>
                  <a:pt x="737" y="727"/>
                </a:lnTo>
                <a:lnTo>
                  <a:pt x="737" y="726"/>
                </a:lnTo>
                <a:lnTo>
                  <a:pt x="736" y="725"/>
                </a:lnTo>
                <a:lnTo>
                  <a:pt x="735" y="724"/>
                </a:lnTo>
                <a:lnTo>
                  <a:pt x="728" y="718"/>
                </a:lnTo>
                <a:lnTo>
                  <a:pt x="721" y="711"/>
                </a:lnTo>
                <a:lnTo>
                  <a:pt x="720" y="711"/>
                </a:lnTo>
                <a:lnTo>
                  <a:pt x="718" y="710"/>
                </a:lnTo>
                <a:lnTo>
                  <a:pt x="711" y="707"/>
                </a:lnTo>
                <a:lnTo>
                  <a:pt x="711" y="708"/>
                </a:lnTo>
                <a:lnTo>
                  <a:pt x="713" y="711"/>
                </a:lnTo>
                <a:lnTo>
                  <a:pt x="715" y="713"/>
                </a:lnTo>
                <a:lnTo>
                  <a:pt x="717" y="715"/>
                </a:lnTo>
                <a:lnTo>
                  <a:pt x="727" y="725"/>
                </a:lnTo>
                <a:lnTo>
                  <a:pt x="721" y="743"/>
                </a:lnTo>
                <a:lnTo>
                  <a:pt x="721" y="745"/>
                </a:lnTo>
                <a:lnTo>
                  <a:pt x="733" y="749"/>
                </a:lnTo>
                <a:lnTo>
                  <a:pt x="740" y="749"/>
                </a:lnTo>
                <a:lnTo>
                  <a:pt x="760" y="754"/>
                </a:lnTo>
                <a:lnTo>
                  <a:pt x="768" y="759"/>
                </a:lnTo>
                <a:lnTo>
                  <a:pt x="796" y="767"/>
                </a:lnTo>
                <a:lnTo>
                  <a:pt x="801" y="770"/>
                </a:lnTo>
                <a:lnTo>
                  <a:pt x="811" y="773"/>
                </a:lnTo>
                <a:lnTo>
                  <a:pt x="820" y="776"/>
                </a:lnTo>
                <a:lnTo>
                  <a:pt x="840" y="783"/>
                </a:lnTo>
                <a:lnTo>
                  <a:pt x="844" y="784"/>
                </a:lnTo>
                <a:lnTo>
                  <a:pt x="849" y="785"/>
                </a:lnTo>
                <a:lnTo>
                  <a:pt x="857" y="786"/>
                </a:lnTo>
                <a:lnTo>
                  <a:pt x="864" y="788"/>
                </a:lnTo>
                <a:lnTo>
                  <a:pt x="870" y="788"/>
                </a:lnTo>
                <a:close/>
                <a:moveTo>
                  <a:pt x="955" y="797"/>
                </a:moveTo>
                <a:lnTo>
                  <a:pt x="938" y="796"/>
                </a:lnTo>
                <a:lnTo>
                  <a:pt x="938" y="797"/>
                </a:lnTo>
                <a:lnTo>
                  <a:pt x="936" y="797"/>
                </a:lnTo>
                <a:lnTo>
                  <a:pt x="936" y="796"/>
                </a:lnTo>
                <a:lnTo>
                  <a:pt x="901" y="796"/>
                </a:lnTo>
                <a:lnTo>
                  <a:pt x="898" y="796"/>
                </a:lnTo>
                <a:lnTo>
                  <a:pt x="899" y="797"/>
                </a:lnTo>
                <a:lnTo>
                  <a:pt x="902" y="807"/>
                </a:lnTo>
                <a:lnTo>
                  <a:pt x="935" y="817"/>
                </a:lnTo>
                <a:lnTo>
                  <a:pt x="889" y="997"/>
                </a:lnTo>
                <a:lnTo>
                  <a:pt x="897" y="996"/>
                </a:lnTo>
                <a:lnTo>
                  <a:pt x="943" y="983"/>
                </a:lnTo>
                <a:lnTo>
                  <a:pt x="937" y="924"/>
                </a:lnTo>
                <a:lnTo>
                  <a:pt x="937" y="920"/>
                </a:lnTo>
                <a:lnTo>
                  <a:pt x="935" y="883"/>
                </a:lnTo>
                <a:lnTo>
                  <a:pt x="932" y="864"/>
                </a:lnTo>
                <a:lnTo>
                  <a:pt x="932" y="861"/>
                </a:lnTo>
                <a:lnTo>
                  <a:pt x="932" y="853"/>
                </a:lnTo>
                <a:lnTo>
                  <a:pt x="970" y="850"/>
                </a:lnTo>
                <a:lnTo>
                  <a:pt x="970" y="848"/>
                </a:lnTo>
                <a:lnTo>
                  <a:pt x="968" y="828"/>
                </a:lnTo>
                <a:lnTo>
                  <a:pt x="968" y="822"/>
                </a:lnTo>
                <a:lnTo>
                  <a:pt x="967" y="811"/>
                </a:lnTo>
                <a:lnTo>
                  <a:pt x="968" y="811"/>
                </a:lnTo>
                <a:lnTo>
                  <a:pt x="979" y="812"/>
                </a:lnTo>
                <a:lnTo>
                  <a:pt x="1000" y="817"/>
                </a:lnTo>
                <a:lnTo>
                  <a:pt x="1001" y="818"/>
                </a:lnTo>
                <a:lnTo>
                  <a:pt x="1027" y="824"/>
                </a:lnTo>
                <a:lnTo>
                  <a:pt x="1046" y="829"/>
                </a:lnTo>
                <a:lnTo>
                  <a:pt x="1048" y="817"/>
                </a:lnTo>
                <a:lnTo>
                  <a:pt x="1033" y="812"/>
                </a:lnTo>
                <a:lnTo>
                  <a:pt x="1007" y="805"/>
                </a:lnTo>
                <a:lnTo>
                  <a:pt x="986" y="799"/>
                </a:lnTo>
                <a:lnTo>
                  <a:pt x="973" y="797"/>
                </a:lnTo>
                <a:lnTo>
                  <a:pt x="955" y="797"/>
                </a:lnTo>
                <a:close/>
                <a:moveTo>
                  <a:pt x="1637" y="1960"/>
                </a:moveTo>
                <a:lnTo>
                  <a:pt x="1631" y="1975"/>
                </a:lnTo>
                <a:lnTo>
                  <a:pt x="1671" y="1987"/>
                </a:lnTo>
                <a:lnTo>
                  <a:pt x="1670" y="1992"/>
                </a:lnTo>
                <a:lnTo>
                  <a:pt x="1671" y="1992"/>
                </a:lnTo>
                <a:lnTo>
                  <a:pt x="1666" y="2013"/>
                </a:lnTo>
                <a:lnTo>
                  <a:pt x="1658" y="2034"/>
                </a:lnTo>
                <a:lnTo>
                  <a:pt x="1675" y="2040"/>
                </a:lnTo>
                <a:lnTo>
                  <a:pt x="1693" y="2045"/>
                </a:lnTo>
                <a:lnTo>
                  <a:pt x="1697" y="2046"/>
                </a:lnTo>
                <a:lnTo>
                  <a:pt x="1700" y="2044"/>
                </a:lnTo>
                <a:lnTo>
                  <a:pt x="1701" y="2038"/>
                </a:lnTo>
                <a:lnTo>
                  <a:pt x="1705" y="2025"/>
                </a:lnTo>
                <a:lnTo>
                  <a:pt x="1707" y="2014"/>
                </a:lnTo>
                <a:lnTo>
                  <a:pt x="1710" y="2004"/>
                </a:lnTo>
                <a:lnTo>
                  <a:pt x="1713" y="1992"/>
                </a:lnTo>
                <a:lnTo>
                  <a:pt x="1716" y="1982"/>
                </a:lnTo>
                <a:lnTo>
                  <a:pt x="1726" y="1944"/>
                </a:lnTo>
                <a:lnTo>
                  <a:pt x="1695" y="1935"/>
                </a:lnTo>
                <a:lnTo>
                  <a:pt x="1688" y="1934"/>
                </a:lnTo>
                <a:lnTo>
                  <a:pt x="1674" y="1929"/>
                </a:lnTo>
                <a:lnTo>
                  <a:pt x="1666" y="1927"/>
                </a:lnTo>
                <a:lnTo>
                  <a:pt x="1660" y="1926"/>
                </a:lnTo>
                <a:lnTo>
                  <a:pt x="1645" y="1921"/>
                </a:lnTo>
                <a:lnTo>
                  <a:pt x="1638" y="1918"/>
                </a:lnTo>
                <a:lnTo>
                  <a:pt x="1628" y="1916"/>
                </a:lnTo>
                <a:lnTo>
                  <a:pt x="1616" y="1911"/>
                </a:lnTo>
                <a:lnTo>
                  <a:pt x="1612" y="1923"/>
                </a:lnTo>
                <a:lnTo>
                  <a:pt x="1610" y="1934"/>
                </a:lnTo>
                <a:lnTo>
                  <a:pt x="1605" y="1947"/>
                </a:lnTo>
                <a:lnTo>
                  <a:pt x="1637" y="1956"/>
                </a:lnTo>
                <a:lnTo>
                  <a:pt x="1637" y="1960"/>
                </a:lnTo>
                <a:close/>
                <a:moveTo>
                  <a:pt x="2085" y="1251"/>
                </a:moveTo>
                <a:lnTo>
                  <a:pt x="2091" y="1248"/>
                </a:lnTo>
                <a:lnTo>
                  <a:pt x="2105" y="1245"/>
                </a:lnTo>
                <a:lnTo>
                  <a:pt x="2124" y="1244"/>
                </a:lnTo>
                <a:lnTo>
                  <a:pt x="2120" y="1223"/>
                </a:lnTo>
                <a:lnTo>
                  <a:pt x="2116" y="1223"/>
                </a:lnTo>
                <a:lnTo>
                  <a:pt x="2116" y="1223"/>
                </a:lnTo>
                <a:lnTo>
                  <a:pt x="2101" y="1197"/>
                </a:lnTo>
                <a:lnTo>
                  <a:pt x="2096" y="1187"/>
                </a:lnTo>
                <a:lnTo>
                  <a:pt x="2087" y="1173"/>
                </a:lnTo>
                <a:lnTo>
                  <a:pt x="2077" y="1160"/>
                </a:lnTo>
                <a:lnTo>
                  <a:pt x="2068" y="1160"/>
                </a:lnTo>
                <a:lnTo>
                  <a:pt x="2057" y="1161"/>
                </a:lnTo>
                <a:lnTo>
                  <a:pt x="2055" y="1161"/>
                </a:lnTo>
                <a:lnTo>
                  <a:pt x="2053" y="1163"/>
                </a:lnTo>
                <a:lnTo>
                  <a:pt x="2052" y="1164"/>
                </a:lnTo>
                <a:lnTo>
                  <a:pt x="2032" y="1191"/>
                </a:lnTo>
                <a:lnTo>
                  <a:pt x="2011" y="1217"/>
                </a:lnTo>
                <a:lnTo>
                  <a:pt x="2014" y="1218"/>
                </a:lnTo>
                <a:lnTo>
                  <a:pt x="2014" y="1223"/>
                </a:lnTo>
                <a:lnTo>
                  <a:pt x="2011" y="1222"/>
                </a:lnTo>
                <a:lnTo>
                  <a:pt x="2007" y="1223"/>
                </a:lnTo>
                <a:lnTo>
                  <a:pt x="2007" y="1232"/>
                </a:lnTo>
                <a:lnTo>
                  <a:pt x="2016" y="1238"/>
                </a:lnTo>
                <a:lnTo>
                  <a:pt x="2012" y="1247"/>
                </a:lnTo>
                <a:lnTo>
                  <a:pt x="2023" y="1252"/>
                </a:lnTo>
                <a:lnTo>
                  <a:pt x="2034" y="1260"/>
                </a:lnTo>
                <a:lnTo>
                  <a:pt x="2046" y="1269"/>
                </a:lnTo>
                <a:lnTo>
                  <a:pt x="2059" y="1279"/>
                </a:lnTo>
                <a:lnTo>
                  <a:pt x="2072" y="1264"/>
                </a:lnTo>
                <a:lnTo>
                  <a:pt x="2085" y="1251"/>
                </a:lnTo>
                <a:close/>
                <a:moveTo>
                  <a:pt x="1256" y="1934"/>
                </a:moveTo>
                <a:lnTo>
                  <a:pt x="1258" y="1930"/>
                </a:lnTo>
                <a:lnTo>
                  <a:pt x="1266" y="1904"/>
                </a:lnTo>
                <a:lnTo>
                  <a:pt x="1272" y="1885"/>
                </a:lnTo>
                <a:lnTo>
                  <a:pt x="1275" y="1871"/>
                </a:lnTo>
                <a:lnTo>
                  <a:pt x="1262" y="1884"/>
                </a:lnTo>
                <a:lnTo>
                  <a:pt x="1251" y="1888"/>
                </a:lnTo>
                <a:lnTo>
                  <a:pt x="1242" y="1890"/>
                </a:lnTo>
                <a:lnTo>
                  <a:pt x="1235" y="1903"/>
                </a:lnTo>
                <a:lnTo>
                  <a:pt x="1152" y="1877"/>
                </a:lnTo>
                <a:lnTo>
                  <a:pt x="1150" y="1920"/>
                </a:lnTo>
                <a:lnTo>
                  <a:pt x="1150" y="1930"/>
                </a:lnTo>
                <a:lnTo>
                  <a:pt x="1152" y="1937"/>
                </a:lnTo>
                <a:lnTo>
                  <a:pt x="1158" y="1948"/>
                </a:lnTo>
                <a:lnTo>
                  <a:pt x="1162" y="1954"/>
                </a:lnTo>
                <a:lnTo>
                  <a:pt x="1163" y="1958"/>
                </a:lnTo>
                <a:lnTo>
                  <a:pt x="1163" y="1963"/>
                </a:lnTo>
                <a:lnTo>
                  <a:pt x="1163" y="1966"/>
                </a:lnTo>
                <a:lnTo>
                  <a:pt x="1165" y="1966"/>
                </a:lnTo>
                <a:lnTo>
                  <a:pt x="1177" y="1968"/>
                </a:lnTo>
                <a:lnTo>
                  <a:pt x="1188" y="1971"/>
                </a:lnTo>
                <a:lnTo>
                  <a:pt x="1212" y="1974"/>
                </a:lnTo>
                <a:lnTo>
                  <a:pt x="1232" y="1976"/>
                </a:lnTo>
                <a:lnTo>
                  <a:pt x="1242" y="1980"/>
                </a:lnTo>
                <a:lnTo>
                  <a:pt x="1248" y="1960"/>
                </a:lnTo>
                <a:lnTo>
                  <a:pt x="1256" y="1934"/>
                </a:lnTo>
                <a:close/>
                <a:moveTo>
                  <a:pt x="1540" y="2172"/>
                </a:moveTo>
                <a:lnTo>
                  <a:pt x="1530" y="2217"/>
                </a:lnTo>
                <a:lnTo>
                  <a:pt x="1476" y="2202"/>
                </a:lnTo>
                <a:lnTo>
                  <a:pt x="1470" y="2230"/>
                </a:lnTo>
                <a:lnTo>
                  <a:pt x="1478" y="2232"/>
                </a:lnTo>
                <a:lnTo>
                  <a:pt x="1485" y="2234"/>
                </a:lnTo>
                <a:lnTo>
                  <a:pt x="1491" y="2237"/>
                </a:lnTo>
                <a:lnTo>
                  <a:pt x="1545" y="2250"/>
                </a:lnTo>
                <a:lnTo>
                  <a:pt x="1601" y="2264"/>
                </a:lnTo>
                <a:lnTo>
                  <a:pt x="1601" y="2265"/>
                </a:lnTo>
                <a:lnTo>
                  <a:pt x="1602" y="2265"/>
                </a:lnTo>
                <a:lnTo>
                  <a:pt x="1603" y="2265"/>
                </a:lnTo>
                <a:lnTo>
                  <a:pt x="1604" y="2265"/>
                </a:lnTo>
                <a:lnTo>
                  <a:pt x="1605" y="2265"/>
                </a:lnTo>
                <a:lnTo>
                  <a:pt x="1606" y="2265"/>
                </a:lnTo>
                <a:lnTo>
                  <a:pt x="1606" y="2266"/>
                </a:lnTo>
                <a:lnTo>
                  <a:pt x="1608" y="2266"/>
                </a:lnTo>
                <a:lnTo>
                  <a:pt x="1609" y="2266"/>
                </a:lnTo>
                <a:lnTo>
                  <a:pt x="1610" y="2266"/>
                </a:lnTo>
                <a:lnTo>
                  <a:pt x="1611" y="2266"/>
                </a:lnTo>
                <a:lnTo>
                  <a:pt x="1612" y="2266"/>
                </a:lnTo>
                <a:lnTo>
                  <a:pt x="1614" y="2266"/>
                </a:lnTo>
                <a:lnTo>
                  <a:pt x="1615" y="2266"/>
                </a:lnTo>
                <a:lnTo>
                  <a:pt x="1616" y="2266"/>
                </a:lnTo>
                <a:lnTo>
                  <a:pt x="1616" y="2265"/>
                </a:lnTo>
                <a:lnTo>
                  <a:pt x="1617" y="2265"/>
                </a:lnTo>
                <a:lnTo>
                  <a:pt x="1617" y="2265"/>
                </a:lnTo>
                <a:lnTo>
                  <a:pt x="1618" y="2265"/>
                </a:lnTo>
                <a:lnTo>
                  <a:pt x="1619" y="2265"/>
                </a:lnTo>
                <a:lnTo>
                  <a:pt x="1621" y="2265"/>
                </a:lnTo>
                <a:lnTo>
                  <a:pt x="1621" y="2264"/>
                </a:lnTo>
                <a:lnTo>
                  <a:pt x="1622" y="2264"/>
                </a:lnTo>
                <a:lnTo>
                  <a:pt x="1623" y="2264"/>
                </a:lnTo>
                <a:lnTo>
                  <a:pt x="1624" y="2264"/>
                </a:lnTo>
                <a:lnTo>
                  <a:pt x="1624" y="2263"/>
                </a:lnTo>
                <a:lnTo>
                  <a:pt x="1625" y="2263"/>
                </a:lnTo>
                <a:lnTo>
                  <a:pt x="1627" y="2263"/>
                </a:lnTo>
                <a:lnTo>
                  <a:pt x="1628" y="2263"/>
                </a:lnTo>
                <a:lnTo>
                  <a:pt x="1628" y="2262"/>
                </a:lnTo>
                <a:lnTo>
                  <a:pt x="1629" y="2262"/>
                </a:lnTo>
                <a:lnTo>
                  <a:pt x="1630" y="2262"/>
                </a:lnTo>
                <a:lnTo>
                  <a:pt x="1630" y="2260"/>
                </a:lnTo>
                <a:lnTo>
                  <a:pt x="1631" y="2260"/>
                </a:lnTo>
                <a:lnTo>
                  <a:pt x="1632" y="2259"/>
                </a:lnTo>
                <a:lnTo>
                  <a:pt x="1634" y="2259"/>
                </a:lnTo>
                <a:lnTo>
                  <a:pt x="1634" y="2258"/>
                </a:lnTo>
                <a:lnTo>
                  <a:pt x="1635" y="2258"/>
                </a:lnTo>
                <a:lnTo>
                  <a:pt x="1636" y="2257"/>
                </a:lnTo>
                <a:lnTo>
                  <a:pt x="1644" y="2249"/>
                </a:lnTo>
                <a:lnTo>
                  <a:pt x="1647" y="2244"/>
                </a:lnTo>
                <a:lnTo>
                  <a:pt x="1649" y="2239"/>
                </a:lnTo>
                <a:lnTo>
                  <a:pt x="1651" y="2233"/>
                </a:lnTo>
                <a:lnTo>
                  <a:pt x="1654" y="2225"/>
                </a:lnTo>
                <a:lnTo>
                  <a:pt x="1655" y="2218"/>
                </a:lnTo>
                <a:lnTo>
                  <a:pt x="1655" y="2214"/>
                </a:lnTo>
                <a:lnTo>
                  <a:pt x="1650" y="2211"/>
                </a:lnTo>
                <a:lnTo>
                  <a:pt x="1601" y="2192"/>
                </a:lnTo>
                <a:lnTo>
                  <a:pt x="1550" y="2174"/>
                </a:lnTo>
                <a:lnTo>
                  <a:pt x="1540" y="2172"/>
                </a:lnTo>
                <a:close/>
                <a:moveTo>
                  <a:pt x="1144" y="1933"/>
                </a:moveTo>
                <a:lnTo>
                  <a:pt x="1148" y="1898"/>
                </a:lnTo>
                <a:lnTo>
                  <a:pt x="1150" y="1870"/>
                </a:lnTo>
                <a:lnTo>
                  <a:pt x="1154" y="1830"/>
                </a:lnTo>
                <a:lnTo>
                  <a:pt x="1156" y="1791"/>
                </a:lnTo>
                <a:lnTo>
                  <a:pt x="1156" y="1773"/>
                </a:lnTo>
                <a:lnTo>
                  <a:pt x="1150" y="1774"/>
                </a:lnTo>
                <a:lnTo>
                  <a:pt x="1144" y="1777"/>
                </a:lnTo>
                <a:lnTo>
                  <a:pt x="1136" y="1779"/>
                </a:lnTo>
                <a:lnTo>
                  <a:pt x="1135" y="1780"/>
                </a:lnTo>
                <a:lnTo>
                  <a:pt x="1132" y="1780"/>
                </a:lnTo>
                <a:lnTo>
                  <a:pt x="1125" y="1781"/>
                </a:lnTo>
                <a:lnTo>
                  <a:pt x="1124" y="1787"/>
                </a:lnTo>
                <a:lnTo>
                  <a:pt x="1122" y="1795"/>
                </a:lnTo>
                <a:lnTo>
                  <a:pt x="1119" y="1805"/>
                </a:lnTo>
                <a:lnTo>
                  <a:pt x="1116" y="1814"/>
                </a:lnTo>
                <a:lnTo>
                  <a:pt x="1110" y="1836"/>
                </a:lnTo>
                <a:lnTo>
                  <a:pt x="1102" y="1869"/>
                </a:lnTo>
                <a:lnTo>
                  <a:pt x="1100" y="1872"/>
                </a:lnTo>
                <a:lnTo>
                  <a:pt x="1089" y="1909"/>
                </a:lnTo>
                <a:lnTo>
                  <a:pt x="1039" y="1895"/>
                </a:lnTo>
                <a:lnTo>
                  <a:pt x="1009" y="1885"/>
                </a:lnTo>
                <a:lnTo>
                  <a:pt x="996" y="1928"/>
                </a:lnTo>
                <a:lnTo>
                  <a:pt x="999" y="1928"/>
                </a:lnTo>
                <a:lnTo>
                  <a:pt x="1007" y="1929"/>
                </a:lnTo>
                <a:lnTo>
                  <a:pt x="1031" y="1934"/>
                </a:lnTo>
                <a:lnTo>
                  <a:pt x="1061" y="1941"/>
                </a:lnTo>
                <a:lnTo>
                  <a:pt x="1072" y="1943"/>
                </a:lnTo>
                <a:lnTo>
                  <a:pt x="1078" y="1944"/>
                </a:lnTo>
                <a:lnTo>
                  <a:pt x="1102" y="1950"/>
                </a:lnTo>
                <a:lnTo>
                  <a:pt x="1143" y="1961"/>
                </a:lnTo>
                <a:lnTo>
                  <a:pt x="1150" y="1962"/>
                </a:lnTo>
                <a:lnTo>
                  <a:pt x="1156" y="1963"/>
                </a:lnTo>
                <a:lnTo>
                  <a:pt x="1158" y="1965"/>
                </a:lnTo>
                <a:lnTo>
                  <a:pt x="1159" y="1965"/>
                </a:lnTo>
                <a:lnTo>
                  <a:pt x="1159" y="1961"/>
                </a:lnTo>
                <a:lnTo>
                  <a:pt x="1159" y="1960"/>
                </a:lnTo>
                <a:lnTo>
                  <a:pt x="1159" y="1956"/>
                </a:lnTo>
                <a:lnTo>
                  <a:pt x="1157" y="1953"/>
                </a:lnTo>
                <a:lnTo>
                  <a:pt x="1144" y="1933"/>
                </a:lnTo>
                <a:close/>
                <a:moveTo>
                  <a:pt x="1390" y="1898"/>
                </a:moveTo>
                <a:lnTo>
                  <a:pt x="1442" y="1913"/>
                </a:lnTo>
                <a:lnTo>
                  <a:pt x="1453" y="1916"/>
                </a:lnTo>
                <a:lnTo>
                  <a:pt x="1462" y="1918"/>
                </a:lnTo>
                <a:lnTo>
                  <a:pt x="1468" y="1901"/>
                </a:lnTo>
                <a:lnTo>
                  <a:pt x="1472" y="1902"/>
                </a:lnTo>
                <a:lnTo>
                  <a:pt x="1480" y="1900"/>
                </a:lnTo>
                <a:lnTo>
                  <a:pt x="1488" y="1901"/>
                </a:lnTo>
                <a:lnTo>
                  <a:pt x="1494" y="1883"/>
                </a:lnTo>
                <a:lnTo>
                  <a:pt x="1492" y="1882"/>
                </a:lnTo>
                <a:lnTo>
                  <a:pt x="1489" y="1881"/>
                </a:lnTo>
                <a:lnTo>
                  <a:pt x="1488" y="1879"/>
                </a:lnTo>
                <a:lnTo>
                  <a:pt x="1487" y="1879"/>
                </a:lnTo>
                <a:lnTo>
                  <a:pt x="1486" y="1878"/>
                </a:lnTo>
                <a:lnTo>
                  <a:pt x="1483" y="1878"/>
                </a:lnTo>
                <a:lnTo>
                  <a:pt x="1480" y="1878"/>
                </a:lnTo>
                <a:lnTo>
                  <a:pt x="1474" y="1877"/>
                </a:lnTo>
                <a:lnTo>
                  <a:pt x="1475" y="1872"/>
                </a:lnTo>
                <a:lnTo>
                  <a:pt x="1469" y="1872"/>
                </a:lnTo>
                <a:lnTo>
                  <a:pt x="1467" y="1872"/>
                </a:lnTo>
                <a:lnTo>
                  <a:pt x="1456" y="1871"/>
                </a:lnTo>
                <a:lnTo>
                  <a:pt x="1447" y="1871"/>
                </a:lnTo>
                <a:lnTo>
                  <a:pt x="1444" y="1870"/>
                </a:lnTo>
                <a:lnTo>
                  <a:pt x="1441" y="1870"/>
                </a:lnTo>
                <a:lnTo>
                  <a:pt x="1437" y="1870"/>
                </a:lnTo>
                <a:lnTo>
                  <a:pt x="1433" y="1870"/>
                </a:lnTo>
                <a:lnTo>
                  <a:pt x="1424" y="1869"/>
                </a:lnTo>
                <a:lnTo>
                  <a:pt x="1418" y="1868"/>
                </a:lnTo>
                <a:lnTo>
                  <a:pt x="1414" y="1868"/>
                </a:lnTo>
                <a:lnTo>
                  <a:pt x="1413" y="1868"/>
                </a:lnTo>
                <a:lnTo>
                  <a:pt x="1413" y="1866"/>
                </a:lnTo>
                <a:lnTo>
                  <a:pt x="1414" y="1851"/>
                </a:lnTo>
                <a:lnTo>
                  <a:pt x="1415" y="1843"/>
                </a:lnTo>
                <a:lnTo>
                  <a:pt x="1415" y="1840"/>
                </a:lnTo>
                <a:lnTo>
                  <a:pt x="1408" y="1840"/>
                </a:lnTo>
                <a:lnTo>
                  <a:pt x="1405" y="1869"/>
                </a:lnTo>
                <a:lnTo>
                  <a:pt x="1403" y="1868"/>
                </a:lnTo>
                <a:lnTo>
                  <a:pt x="1401" y="1868"/>
                </a:lnTo>
                <a:lnTo>
                  <a:pt x="1400" y="1869"/>
                </a:lnTo>
                <a:lnTo>
                  <a:pt x="1397" y="1869"/>
                </a:lnTo>
                <a:lnTo>
                  <a:pt x="1396" y="1870"/>
                </a:lnTo>
                <a:lnTo>
                  <a:pt x="1316" y="1868"/>
                </a:lnTo>
                <a:lnTo>
                  <a:pt x="1308" y="1868"/>
                </a:lnTo>
                <a:lnTo>
                  <a:pt x="1305" y="1884"/>
                </a:lnTo>
                <a:lnTo>
                  <a:pt x="1298" y="1908"/>
                </a:lnTo>
                <a:lnTo>
                  <a:pt x="1295" y="1916"/>
                </a:lnTo>
                <a:lnTo>
                  <a:pt x="1294" y="1920"/>
                </a:lnTo>
                <a:lnTo>
                  <a:pt x="1286" y="1946"/>
                </a:lnTo>
                <a:lnTo>
                  <a:pt x="1279" y="1967"/>
                </a:lnTo>
                <a:lnTo>
                  <a:pt x="1277" y="1975"/>
                </a:lnTo>
                <a:lnTo>
                  <a:pt x="1277" y="1981"/>
                </a:lnTo>
                <a:lnTo>
                  <a:pt x="1290" y="1980"/>
                </a:lnTo>
                <a:lnTo>
                  <a:pt x="1299" y="1979"/>
                </a:lnTo>
                <a:lnTo>
                  <a:pt x="1300" y="1979"/>
                </a:lnTo>
                <a:lnTo>
                  <a:pt x="1304" y="1979"/>
                </a:lnTo>
                <a:lnTo>
                  <a:pt x="1359" y="1976"/>
                </a:lnTo>
                <a:lnTo>
                  <a:pt x="1362" y="1976"/>
                </a:lnTo>
                <a:lnTo>
                  <a:pt x="1363" y="1976"/>
                </a:lnTo>
                <a:lnTo>
                  <a:pt x="1365" y="1976"/>
                </a:lnTo>
                <a:lnTo>
                  <a:pt x="1368" y="1978"/>
                </a:lnTo>
                <a:lnTo>
                  <a:pt x="1368" y="1972"/>
                </a:lnTo>
                <a:lnTo>
                  <a:pt x="1376" y="1944"/>
                </a:lnTo>
                <a:lnTo>
                  <a:pt x="1385" y="1917"/>
                </a:lnTo>
                <a:lnTo>
                  <a:pt x="1388" y="1909"/>
                </a:lnTo>
                <a:lnTo>
                  <a:pt x="1390" y="1898"/>
                </a:lnTo>
                <a:close/>
                <a:moveTo>
                  <a:pt x="2017" y="1432"/>
                </a:moveTo>
                <a:lnTo>
                  <a:pt x="2019" y="1438"/>
                </a:lnTo>
                <a:lnTo>
                  <a:pt x="2023" y="1444"/>
                </a:lnTo>
                <a:lnTo>
                  <a:pt x="2025" y="1450"/>
                </a:lnTo>
                <a:lnTo>
                  <a:pt x="2027" y="1454"/>
                </a:lnTo>
                <a:lnTo>
                  <a:pt x="2029" y="1456"/>
                </a:lnTo>
                <a:lnTo>
                  <a:pt x="2030" y="1459"/>
                </a:lnTo>
                <a:lnTo>
                  <a:pt x="2033" y="1465"/>
                </a:lnTo>
                <a:lnTo>
                  <a:pt x="2036" y="1470"/>
                </a:lnTo>
                <a:lnTo>
                  <a:pt x="2039" y="1476"/>
                </a:lnTo>
                <a:lnTo>
                  <a:pt x="2042" y="1483"/>
                </a:lnTo>
                <a:lnTo>
                  <a:pt x="2044" y="1489"/>
                </a:lnTo>
                <a:lnTo>
                  <a:pt x="2047" y="1497"/>
                </a:lnTo>
                <a:lnTo>
                  <a:pt x="2051" y="1503"/>
                </a:lnTo>
                <a:lnTo>
                  <a:pt x="2053" y="1508"/>
                </a:lnTo>
                <a:lnTo>
                  <a:pt x="2063" y="1526"/>
                </a:lnTo>
                <a:lnTo>
                  <a:pt x="2076" y="1520"/>
                </a:lnTo>
                <a:lnTo>
                  <a:pt x="2091" y="1515"/>
                </a:lnTo>
                <a:lnTo>
                  <a:pt x="2076" y="1508"/>
                </a:lnTo>
                <a:lnTo>
                  <a:pt x="2075" y="1508"/>
                </a:lnTo>
                <a:lnTo>
                  <a:pt x="2073" y="1508"/>
                </a:lnTo>
                <a:lnTo>
                  <a:pt x="2071" y="1500"/>
                </a:lnTo>
                <a:lnTo>
                  <a:pt x="2069" y="1495"/>
                </a:lnTo>
                <a:lnTo>
                  <a:pt x="2065" y="1497"/>
                </a:lnTo>
                <a:lnTo>
                  <a:pt x="2063" y="1491"/>
                </a:lnTo>
                <a:lnTo>
                  <a:pt x="2059" y="1483"/>
                </a:lnTo>
                <a:lnTo>
                  <a:pt x="2056" y="1475"/>
                </a:lnTo>
                <a:lnTo>
                  <a:pt x="2053" y="1470"/>
                </a:lnTo>
                <a:lnTo>
                  <a:pt x="2049" y="1462"/>
                </a:lnTo>
                <a:lnTo>
                  <a:pt x="2046" y="1459"/>
                </a:lnTo>
                <a:lnTo>
                  <a:pt x="2043" y="1451"/>
                </a:lnTo>
                <a:lnTo>
                  <a:pt x="2038" y="1442"/>
                </a:lnTo>
                <a:lnTo>
                  <a:pt x="2037" y="1438"/>
                </a:lnTo>
                <a:lnTo>
                  <a:pt x="2033" y="1432"/>
                </a:lnTo>
                <a:lnTo>
                  <a:pt x="2029" y="1424"/>
                </a:lnTo>
                <a:lnTo>
                  <a:pt x="2027" y="1422"/>
                </a:lnTo>
                <a:lnTo>
                  <a:pt x="2034" y="1412"/>
                </a:lnTo>
                <a:lnTo>
                  <a:pt x="2039" y="1406"/>
                </a:lnTo>
                <a:lnTo>
                  <a:pt x="2044" y="1399"/>
                </a:lnTo>
                <a:lnTo>
                  <a:pt x="2049" y="1393"/>
                </a:lnTo>
                <a:lnTo>
                  <a:pt x="2043" y="1385"/>
                </a:lnTo>
                <a:lnTo>
                  <a:pt x="2042" y="1380"/>
                </a:lnTo>
                <a:lnTo>
                  <a:pt x="2037" y="1374"/>
                </a:lnTo>
                <a:lnTo>
                  <a:pt x="2034" y="1370"/>
                </a:lnTo>
                <a:lnTo>
                  <a:pt x="2039" y="1366"/>
                </a:lnTo>
                <a:lnTo>
                  <a:pt x="2044" y="1361"/>
                </a:lnTo>
                <a:lnTo>
                  <a:pt x="2046" y="1359"/>
                </a:lnTo>
                <a:lnTo>
                  <a:pt x="2040" y="1353"/>
                </a:lnTo>
                <a:lnTo>
                  <a:pt x="2045" y="1339"/>
                </a:lnTo>
                <a:lnTo>
                  <a:pt x="2047" y="1335"/>
                </a:lnTo>
                <a:lnTo>
                  <a:pt x="2049" y="1332"/>
                </a:lnTo>
                <a:lnTo>
                  <a:pt x="2051" y="1327"/>
                </a:lnTo>
                <a:lnTo>
                  <a:pt x="2052" y="1323"/>
                </a:lnTo>
                <a:lnTo>
                  <a:pt x="2053" y="1320"/>
                </a:lnTo>
                <a:lnTo>
                  <a:pt x="2055" y="1315"/>
                </a:lnTo>
                <a:lnTo>
                  <a:pt x="2057" y="1312"/>
                </a:lnTo>
                <a:lnTo>
                  <a:pt x="2058" y="1308"/>
                </a:lnTo>
                <a:lnTo>
                  <a:pt x="2059" y="1306"/>
                </a:lnTo>
                <a:lnTo>
                  <a:pt x="2060" y="1302"/>
                </a:lnTo>
                <a:lnTo>
                  <a:pt x="2062" y="1299"/>
                </a:lnTo>
                <a:lnTo>
                  <a:pt x="2066" y="1288"/>
                </a:lnTo>
                <a:lnTo>
                  <a:pt x="2068" y="1287"/>
                </a:lnTo>
                <a:lnTo>
                  <a:pt x="2056" y="1280"/>
                </a:lnTo>
                <a:lnTo>
                  <a:pt x="2046" y="1273"/>
                </a:lnTo>
                <a:lnTo>
                  <a:pt x="2038" y="1267"/>
                </a:lnTo>
                <a:lnTo>
                  <a:pt x="2026" y="1260"/>
                </a:lnTo>
                <a:lnTo>
                  <a:pt x="2014" y="1251"/>
                </a:lnTo>
                <a:lnTo>
                  <a:pt x="2011" y="1260"/>
                </a:lnTo>
                <a:lnTo>
                  <a:pt x="2006" y="1257"/>
                </a:lnTo>
                <a:lnTo>
                  <a:pt x="2004" y="1287"/>
                </a:lnTo>
                <a:lnTo>
                  <a:pt x="2000" y="1318"/>
                </a:lnTo>
                <a:lnTo>
                  <a:pt x="2011" y="1334"/>
                </a:lnTo>
                <a:lnTo>
                  <a:pt x="1999" y="1333"/>
                </a:lnTo>
                <a:lnTo>
                  <a:pt x="1998" y="1344"/>
                </a:lnTo>
                <a:lnTo>
                  <a:pt x="2012" y="1345"/>
                </a:lnTo>
                <a:lnTo>
                  <a:pt x="2012" y="1362"/>
                </a:lnTo>
                <a:lnTo>
                  <a:pt x="1998" y="1362"/>
                </a:lnTo>
                <a:lnTo>
                  <a:pt x="1998" y="1359"/>
                </a:lnTo>
                <a:lnTo>
                  <a:pt x="1998" y="1357"/>
                </a:lnTo>
                <a:lnTo>
                  <a:pt x="1997" y="1353"/>
                </a:lnTo>
                <a:lnTo>
                  <a:pt x="1998" y="1348"/>
                </a:lnTo>
                <a:lnTo>
                  <a:pt x="1992" y="1348"/>
                </a:lnTo>
                <a:lnTo>
                  <a:pt x="1992" y="1353"/>
                </a:lnTo>
                <a:lnTo>
                  <a:pt x="1982" y="1355"/>
                </a:lnTo>
                <a:lnTo>
                  <a:pt x="1980" y="1352"/>
                </a:lnTo>
                <a:lnTo>
                  <a:pt x="1978" y="1347"/>
                </a:lnTo>
                <a:lnTo>
                  <a:pt x="1969" y="1332"/>
                </a:lnTo>
                <a:lnTo>
                  <a:pt x="1965" y="1321"/>
                </a:lnTo>
                <a:lnTo>
                  <a:pt x="1964" y="1319"/>
                </a:lnTo>
                <a:lnTo>
                  <a:pt x="1955" y="1301"/>
                </a:lnTo>
                <a:lnTo>
                  <a:pt x="1954" y="1296"/>
                </a:lnTo>
                <a:lnTo>
                  <a:pt x="1945" y="1279"/>
                </a:lnTo>
                <a:lnTo>
                  <a:pt x="1943" y="1279"/>
                </a:lnTo>
                <a:lnTo>
                  <a:pt x="1941" y="1273"/>
                </a:lnTo>
                <a:lnTo>
                  <a:pt x="1942" y="1273"/>
                </a:lnTo>
                <a:lnTo>
                  <a:pt x="1941" y="1271"/>
                </a:lnTo>
                <a:lnTo>
                  <a:pt x="1953" y="1267"/>
                </a:lnTo>
                <a:lnTo>
                  <a:pt x="1962" y="1262"/>
                </a:lnTo>
                <a:lnTo>
                  <a:pt x="1965" y="1262"/>
                </a:lnTo>
                <a:lnTo>
                  <a:pt x="1962" y="1258"/>
                </a:lnTo>
                <a:lnTo>
                  <a:pt x="1959" y="1251"/>
                </a:lnTo>
                <a:lnTo>
                  <a:pt x="1959" y="1255"/>
                </a:lnTo>
                <a:lnTo>
                  <a:pt x="1959" y="1257"/>
                </a:lnTo>
                <a:lnTo>
                  <a:pt x="1959" y="1260"/>
                </a:lnTo>
                <a:lnTo>
                  <a:pt x="1958" y="1260"/>
                </a:lnTo>
                <a:lnTo>
                  <a:pt x="1958" y="1263"/>
                </a:lnTo>
                <a:lnTo>
                  <a:pt x="1956" y="1263"/>
                </a:lnTo>
                <a:lnTo>
                  <a:pt x="1951" y="1263"/>
                </a:lnTo>
                <a:lnTo>
                  <a:pt x="1945" y="1264"/>
                </a:lnTo>
                <a:lnTo>
                  <a:pt x="1941" y="1265"/>
                </a:lnTo>
                <a:lnTo>
                  <a:pt x="1940" y="1264"/>
                </a:lnTo>
                <a:lnTo>
                  <a:pt x="1935" y="1251"/>
                </a:lnTo>
                <a:lnTo>
                  <a:pt x="1938" y="1251"/>
                </a:lnTo>
                <a:lnTo>
                  <a:pt x="1933" y="1236"/>
                </a:lnTo>
                <a:lnTo>
                  <a:pt x="1923" y="1236"/>
                </a:lnTo>
                <a:lnTo>
                  <a:pt x="1919" y="1237"/>
                </a:lnTo>
                <a:lnTo>
                  <a:pt x="1921" y="1242"/>
                </a:lnTo>
                <a:lnTo>
                  <a:pt x="1923" y="1247"/>
                </a:lnTo>
                <a:lnTo>
                  <a:pt x="1928" y="1255"/>
                </a:lnTo>
                <a:lnTo>
                  <a:pt x="1917" y="1258"/>
                </a:lnTo>
                <a:lnTo>
                  <a:pt x="1917" y="1262"/>
                </a:lnTo>
                <a:lnTo>
                  <a:pt x="1929" y="1258"/>
                </a:lnTo>
                <a:lnTo>
                  <a:pt x="1935" y="1270"/>
                </a:lnTo>
                <a:lnTo>
                  <a:pt x="1936" y="1274"/>
                </a:lnTo>
                <a:lnTo>
                  <a:pt x="1919" y="1279"/>
                </a:lnTo>
                <a:lnTo>
                  <a:pt x="1920" y="1281"/>
                </a:lnTo>
                <a:lnTo>
                  <a:pt x="1929" y="1280"/>
                </a:lnTo>
                <a:lnTo>
                  <a:pt x="1929" y="1282"/>
                </a:lnTo>
                <a:lnTo>
                  <a:pt x="1929" y="1286"/>
                </a:lnTo>
                <a:lnTo>
                  <a:pt x="1920" y="1289"/>
                </a:lnTo>
                <a:lnTo>
                  <a:pt x="1920" y="1292"/>
                </a:lnTo>
                <a:lnTo>
                  <a:pt x="1920" y="1296"/>
                </a:lnTo>
                <a:lnTo>
                  <a:pt x="1921" y="1300"/>
                </a:lnTo>
                <a:lnTo>
                  <a:pt x="1921" y="1305"/>
                </a:lnTo>
                <a:lnTo>
                  <a:pt x="1932" y="1302"/>
                </a:lnTo>
                <a:lnTo>
                  <a:pt x="1932" y="1299"/>
                </a:lnTo>
                <a:lnTo>
                  <a:pt x="1930" y="1295"/>
                </a:lnTo>
                <a:lnTo>
                  <a:pt x="1930" y="1289"/>
                </a:lnTo>
                <a:lnTo>
                  <a:pt x="1942" y="1286"/>
                </a:lnTo>
                <a:lnTo>
                  <a:pt x="1947" y="1299"/>
                </a:lnTo>
                <a:lnTo>
                  <a:pt x="1951" y="1303"/>
                </a:lnTo>
                <a:lnTo>
                  <a:pt x="1952" y="1306"/>
                </a:lnTo>
                <a:lnTo>
                  <a:pt x="1954" y="1309"/>
                </a:lnTo>
                <a:lnTo>
                  <a:pt x="1943" y="1314"/>
                </a:lnTo>
                <a:lnTo>
                  <a:pt x="1939" y="1314"/>
                </a:lnTo>
                <a:lnTo>
                  <a:pt x="1938" y="1315"/>
                </a:lnTo>
                <a:lnTo>
                  <a:pt x="1933" y="1316"/>
                </a:lnTo>
                <a:lnTo>
                  <a:pt x="1932" y="1307"/>
                </a:lnTo>
                <a:lnTo>
                  <a:pt x="1932" y="1312"/>
                </a:lnTo>
                <a:lnTo>
                  <a:pt x="1933" y="1316"/>
                </a:lnTo>
                <a:lnTo>
                  <a:pt x="1934" y="1320"/>
                </a:lnTo>
                <a:lnTo>
                  <a:pt x="1935" y="1320"/>
                </a:lnTo>
                <a:lnTo>
                  <a:pt x="1935" y="1325"/>
                </a:lnTo>
                <a:lnTo>
                  <a:pt x="1935" y="1327"/>
                </a:lnTo>
                <a:lnTo>
                  <a:pt x="1935" y="1331"/>
                </a:lnTo>
                <a:lnTo>
                  <a:pt x="1935" y="1334"/>
                </a:lnTo>
                <a:lnTo>
                  <a:pt x="1923" y="1335"/>
                </a:lnTo>
                <a:lnTo>
                  <a:pt x="1923" y="1338"/>
                </a:lnTo>
                <a:lnTo>
                  <a:pt x="1936" y="1336"/>
                </a:lnTo>
                <a:lnTo>
                  <a:pt x="1936" y="1341"/>
                </a:lnTo>
                <a:lnTo>
                  <a:pt x="1936" y="1346"/>
                </a:lnTo>
                <a:lnTo>
                  <a:pt x="1938" y="1351"/>
                </a:lnTo>
                <a:lnTo>
                  <a:pt x="1925" y="1352"/>
                </a:lnTo>
                <a:lnTo>
                  <a:pt x="1926" y="1355"/>
                </a:lnTo>
                <a:lnTo>
                  <a:pt x="1926" y="1360"/>
                </a:lnTo>
                <a:lnTo>
                  <a:pt x="1935" y="1359"/>
                </a:lnTo>
                <a:lnTo>
                  <a:pt x="1942" y="1358"/>
                </a:lnTo>
                <a:lnTo>
                  <a:pt x="1948" y="1357"/>
                </a:lnTo>
                <a:lnTo>
                  <a:pt x="1949" y="1361"/>
                </a:lnTo>
                <a:lnTo>
                  <a:pt x="1965" y="1396"/>
                </a:lnTo>
                <a:lnTo>
                  <a:pt x="1987" y="1410"/>
                </a:lnTo>
                <a:lnTo>
                  <a:pt x="1992" y="1415"/>
                </a:lnTo>
                <a:lnTo>
                  <a:pt x="1993" y="1412"/>
                </a:lnTo>
                <a:lnTo>
                  <a:pt x="1988" y="1409"/>
                </a:lnTo>
                <a:lnTo>
                  <a:pt x="1999" y="1403"/>
                </a:lnTo>
                <a:lnTo>
                  <a:pt x="1993" y="1392"/>
                </a:lnTo>
                <a:lnTo>
                  <a:pt x="1990" y="1385"/>
                </a:lnTo>
                <a:lnTo>
                  <a:pt x="1987" y="1381"/>
                </a:lnTo>
                <a:lnTo>
                  <a:pt x="1986" y="1379"/>
                </a:lnTo>
                <a:lnTo>
                  <a:pt x="1986" y="1377"/>
                </a:lnTo>
                <a:lnTo>
                  <a:pt x="1986" y="1376"/>
                </a:lnTo>
                <a:lnTo>
                  <a:pt x="1986" y="1374"/>
                </a:lnTo>
                <a:lnTo>
                  <a:pt x="1986" y="1373"/>
                </a:lnTo>
                <a:lnTo>
                  <a:pt x="1987" y="1372"/>
                </a:lnTo>
                <a:lnTo>
                  <a:pt x="1990" y="1374"/>
                </a:lnTo>
                <a:lnTo>
                  <a:pt x="1987" y="1376"/>
                </a:lnTo>
                <a:lnTo>
                  <a:pt x="1988" y="1378"/>
                </a:lnTo>
                <a:lnTo>
                  <a:pt x="1990" y="1380"/>
                </a:lnTo>
                <a:lnTo>
                  <a:pt x="1992" y="1383"/>
                </a:lnTo>
                <a:lnTo>
                  <a:pt x="1993" y="1385"/>
                </a:lnTo>
                <a:lnTo>
                  <a:pt x="1994" y="1387"/>
                </a:lnTo>
                <a:lnTo>
                  <a:pt x="1995" y="1389"/>
                </a:lnTo>
                <a:lnTo>
                  <a:pt x="1998" y="1393"/>
                </a:lnTo>
                <a:lnTo>
                  <a:pt x="2000" y="1397"/>
                </a:lnTo>
                <a:lnTo>
                  <a:pt x="2003" y="1402"/>
                </a:lnTo>
                <a:lnTo>
                  <a:pt x="2004" y="1405"/>
                </a:lnTo>
                <a:lnTo>
                  <a:pt x="2010" y="1418"/>
                </a:lnTo>
                <a:lnTo>
                  <a:pt x="2013" y="1423"/>
                </a:lnTo>
                <a:lnTo>
                  <a:pt x="2014" y="1428"/>
                </a:lnTo>
                <a:lnTo>
                  <a:pt x="2014" y="1429"/>
                </a:lnTo>
                <a:lnTo>
                  <a:pt x="2017" y="1432"/>
                </a:lnTo>
                <a:close/>
                <a:moveTo>
                  <a:pt x="1113" y="1554"/>
                </a:moveTo>
                <a:lnTo>
                  <a:pt x="1093" y="1509"/>
                </a:lnTo>
                <a:lnTo>
                  <a:pt x="1085" y="1488"/>
                </a:lnTo>
                <a:lnTo>
                  <a:pt x="1076" y="1465"/>
                </a:lnTo>
                <a:lnTo>
                  <a:pt x="1072" y="1461"/>
                </a:lnTo>
                <a:lnTo>
                  <a:pt x="1070" y="1461"/>
                </a:lnTo>
                <a:lnTo>
                  <a:pt x="1055" y="1458"/>
                </a:lnTo>
                <a:lnTo>
                  <a:pt x="1053" y="1464"/>
                </a:lnTo>
                <a:lnTo>
                  <a:pt x="1054" y="1469"/>
                </a:lnTo>
                <a:lnTo>
                  <a:pt x="1050" y="1483"/>
                </a:lnTo>
                <a:lnTo>
                  <a:pt x="1021" y="1551"/>
                </a:lnTo>
                <a:lnTo>
                  <a:pt x="1019" y="1561"/>
                </a:lnTo>
                <a:lnTo>
                  <a:pt x="1015" y="1571"/>
                </a:lnTo>
                <a:lnTo>
                  <a:pt x="1008" y="1592"/>
                </a:lnTo>
                <a:lnTo>
                  <a:pt x="1048" y="1603"/>
                </a:lnTo>
                <a:lnTo>
                  <a:pt x="1094" y="1617"/>
                </a:lnTo>
                <a:lnTo>
                  <a:pt x="1096" y="1617"/>
                </a:lnTo>
                <a:lnTo>
                  <a:pt x="1110" y="1611"/>
                </a:lnTo>
                <a:lnTo>
                  <a:pt x="1115" y="1610"/>
                </a:lnTo>
                <a:lnTo>
                  <a:pt x="1122" y="1609"/>
                </a:lnTo>
                <a:lnTo>
                  <a:pt x="1132" y="1609"/>
                </a:lnTo>
                <a:lnTo>
                  <a:pt x="1135" y="1609"/>
                </a:lnTo>
                <a:lnTo>
                  <a:pt x="1136" y="1610"/>
                </a:lnTo>
                <a:lnTo>
                  <a:pt x="1135" y="1611"/>
                </a:lnTo>
                <a:lnTo>
                  <a:pt x="1163" y="1637"/>
                </a:lnTo>
                <a:lnTo>
                  <a:pt x="1169" y="1639"/>
                </a:lnTo>
                <a:lnTo>
                  <a:pt x="1178" y="1648"/>
                </a:lnTo>
                <a:lnTo>
                  <a:pt x="1222" y="1685"/>
                </a:lnTo>
                <a:lnTo>
                  <a:pt x="1242" y="1706"/>
                </a:lnTo>
                <a:lnTo>
                  <a:pt x="1268" y="1730"/>
                </a:lnTo>
                <a:lnTo>
                  <a:pt x="1298" y="1720"/>
                </a:lnTo>
                <a:lnTo>
                  <a:pt x="1291" y="1717"/>
                </a:lnTo>
                <a:lnTo>
                  <a:pt x="1288" y="1716"/>
                </a:lnTo>
                <a:lnTo>
                  <a:pt x="1278" y="1708"/>
                </a:lnTo>
                <a:lnTo>
                  <a:pt x="1274" y="1706"/>
                </a:lnTo>
                <a:lnTo>
                  <a:pt x="1271" y="1702"/>
                </a:lnTo>
                <a:lnTo>
                  <a:pt x="1265" y="1697"/>
                </a:lnTo>
                <a:lnTo>
                  <a:pt x="1259" y="1693"/>
                </a:lnTo>
                <a:lnTo>
                  <a:pt x="1247" y="1682"/>
                </a:lnTo>
                <a:lnTo>
                  <a:pt x="1230" y="1668"/>
                </a:lnTo>
                <a:lnTo>
                  <a:pt x="1226" y="1664"/>
                </a:lnTo>
                <a:lnTo>
                  <a:pt x="1206" y="1645"/>
                </a:lnTo>
                <a:lnTo>
                  <a:pt x="1194" y="1635"/>
                </a:lnTo>
                <a:lnTo>
                  <a:pt x="1173" y="1617"/>
                </a:lnTo>
                <a:lnTo>
                  <a:pt x="1173" y="1618"/>
                </a:lnTo>
                <a:lnTo>
                  <a:pt x="1167" y="1612"/>
                </a:lnTo>
                <a:lnTo>
                  <a:pt x="1159" y="1605"/>
                </a:lnTo>
                <a:lnTo>
                  <a:pt x="1143" y="1592"/>
                </a:lnTo>
                <a:lnTo>
                  <a:pt x="1145" y="1591"/>
                </a:lnTo>
                <a:lnTo>
                  <a:pt x="1144" y="1590"/>
                </a:lnTo>
                <a:lnTo>
                  <a:pt x="1143" y="1588"/>
                </a:lnTo>
                <a:lnTo>
                  <a:pt x="1142" y="1591"/>
                </a:lnTo>
                <a:lnTo>
                  <a:pt x="1124" y="1574"/>
                </a:lnTo>
                <a:lnTo>
                  <a:pt x="1113" y="1554"/>
                </a:lnTo>
                <a:close/>
                <a:moveTo>
                  <a:pt x="2407" y="286"/>
                </a:moveTo>
                <a:lnTo>
                  <a:pt x="2419" y="255"/>
                </a:lnTo>
                <a:lnTo>
                  <a:pt x="2427" y="238"/>
                </a:lnTo>
                <a:lnTo>
                  <a:pt x="2434" y="233"/>
                </a:lnTo>
                <a:lnTo>
                  <a:pt x="2438" y="228"/>
                </a:lnTo>
                <a:lnTo>
                  <a:pt x="2440" y="221"/>
                </a:lnTo>
                <a:lnTo>
                  <a:pt x="2439" y="214"/>
                </a:lnTo>
                <a:lnTo>
                  <a:pt x="2431" y="217"/>
                </a:lnTo>
                <a:lnTo>
                  <a:pt x="2420" y="225"/>
                </a:lnTo>
                <a:lnTo>
                  <a:pt x="2419" y="235"/>
                </a:lnTo>
                <a:lnTo>
                  <a:pt x="2413" y="239"/>
                </a:lnTo>
                <a:lnTo>
                  <a:pt x="2397" y="254"/>
                </a:lnTo>
                <a:lnTo>
                  <a:pt x="2377" y="273"/>
                </a:lnTo>
                <a:lnTo>
                  <a:pt x="2355" y="296"/>
                </a:lnTo>
                <a:lnTo>
                  <a:pt x="2330" y="312"/>
                </a:lnTo>
                <a:lnTo>
                  <a:pt x="2304" y="330"/>
                </a:lnTo>
                <a:lnTo>
                  <a:pt x="2275" y="350"/>
                </a:lnTo>
                <a:lnTo>
                  <a:pt x="2254" y="365"/>
                </a:lnTo>
                <a:lnTo>
                  <a:pt x="2234" y="381"/>
                </a:lnTo>
                <a:lnTo>
                  <a:pt x="2214" y="400"/>
                </a:lnTo>
                <a:lnTo>
                  <a:pt x="2194" y="417"/>
                </a:lnTo>
                <a:lnTo>
                  <a:pt x="2176" y="428"/>
                </a:lnTo>
                <a:lnTo>
                  <a:pt x="2156" y="446"/>
                </a:lnTo>
                <a:lnTo>
                  <a:pt x="2137" y="459"/>
                </a:lnTo>
                <a:lnTo>
                  <a:pt x="2128" y="467"/>
                </a:lnTo>
                <a:lnTo>
                  <a:pt x="2101" y="482"/>
                </a:lnTo>
                <a:lnTo>
                  <a:pt x="2079" y="494"/>
                </a:lnTo>
                <a:lnTo>
                  <a:pt x="2057" y="504"/>
                </a:lnTo>
                <a:lnTo>
                  <a:pt x="2033" y="512"/>
                </a:lnTo>
                <a:lnTo>
                  <a:pt x="2013" y="524"/>
                </a:lnTo>
                <a:lnTo>
                  <a:pt x="1995" y="527"/>
                </a:lnTo>
                <a:lnTo>
                  <a:pt x="1979" y="532"/>
                </a:lnTo>
                <a:lnTo>
                  <a:pt x="2004" y="568"/>
                </a:lnTo>
                <a:lnTo>
                  <a:pt x="2008" y="566"/>
                </a:lnTo>
                <a:lnTo>
                  <a:pt x="2034" y="557"/>
                </a:lnTo>
                <a:lnTo>
                  <a:pt x="2068" y="540"/>
                </a:lnTo>
                <a:lnTo>
                  <a:pt x="2100" y="524"/>
                </a:lnTo>
                <a:lnTo>
                  <a:pt x="2129" y="506"/>
                </a:lnTo>
                <a:lnTo>
                  <a:pt x="2146" y="498"/>
                </a:lnTo>
                <a:lnTo>
                  <a:pt x="2157" y="488"/>
                </a:lnTo>
                <a:lnTo>
                  <a:pt x="2165" y="482"/>
                </a:lnTo>
                <a:lnTo>
                  <a:pt x="2174" y="479"/>
                </a:lnTo>
                <a:lnTo>
                  <a:pt x="2196" y="463"/>
                </a:lnTo>
                <a:lnTo>
                  <a:pt x="2214" y="449"/>
                </a:lnTo>
                <a:lnTo>
                  <a:pt x="2237" y="433"/>
                </a:lnTo>
                <a:lnTo>
                  <a:pt x="2254" y="422"/>
                </a:lnTo>
                <a:lnTo>
                  <a:pt x="2278" y="402"/>
                </a:lnTo>
                <a:lnTo>
                  <a:pt x="2292" y="393"/>
                </a:lnTo>
                <a:lnTo>
                  <a:pt x="2316" y="371"/>
                </a:lnTo>
                <a:lnTo>
                  <a:pt x="2335" y="353"/>
                </a:lnTo>
                <a:lnTo>
                  <a:pt x="2357" y="335"/>
                </a:lnTo>
                <a:lnTo>
                  <a:pt x="2377" y="317"/>
                </a:lnTo>
                <a:lnTo>
                  <a:pt x="2394" y="303"/>
                </a:lnTo>
                <a:lnTo>
                  <a:pt x="2407" y="286"/>
                </a:lnTo>
                <a:close/>
                <a:moveTo>
                  <a:pt x="1353" y="2025"/>
                </a:moveTo>
                <a:lnTo>
                  <a:pt x="1358" y="2010"/>
                </a:lnTo>
                <a:lnTo>
                  <a:pt x="1363" y="1994"/>
                </a:lnTo>
                <a:lnTo>
                  <a:pt x="1366" y="1982"/>
                </a:lnTo>
                <a:lnTo>
                  <a:pt x="1364" y="1982"/>
                </a:lnTo>
                <a:lnTo>
                  <a:pt x="1363" y="1982"/>
                </a:lnTo>
                <a:lnTo>
                  <a:pt x="1362" y="1982"/>
                </a:lnTo>
                <a:lnTo>
                  <a:pt x="1362" y="1984"/>
                </a:lnTo>
                <a:lnTo>
                  <a:pt x="1359" y="1986"/>
                </a:lnTo>
                <a:lnTo>
                  <a:pt x="1272" y="1991"/>
                </a:lnTo>
                <a:lnTo>
                  <a:pt x="1272" y="1995"/>
                </a:lnTo>
                <a:lnTo>
                  <a:pt x="1271" y="2007"/>
                </a:lnTo>
                <a:lnTo>
                  <a:pt x="1268" y="2017"/>
                </a:lnTo>
                <a:lnTo>
                  <a:pt x="1241" y="2115"/>
                </a:lnTo>
                <a:lnTo>
                  <a:pt x="1239" y="2124"/>
                </a:lnTo>
                <a:lnTo>
                  <a:pt x="1238" y="2130"/>
                </a:lnTo>
                <a:lnTo>
                  <a:pt x="1280" y="2142"/>
                </a:lnTo>
                <a:lnTo>
                  <a:pt x="1272" y="2179"/>
                </a:lnTo>
                <a:lnTo>
                  <a:pt x="1330" y="2195"/>
                </a:lnTo>
                <a:lnTo>
                  <a:pt x="1385" y="2213"/>
                </a:lnTo>
                <a:lnTo>
                  <a:pt x="1394" y="2214"/>
                </a:lnTo>
                <a:lnTo>
                  <a:pt x="1436" y="2220"/>
                </a:lnTo>
                <a:lnTo>
                  <a:pt x="1444" y="2221"/>
                </a:lnTo>
                <a:lnTo>
                  <a:pt x="1454" y="2225"/>
                </a:lnTo>
                <a:lnTo>
                  <a:pt x="1457" y="2224"/>
                </a:lnTo>
                <a:lnTo>
                  <a:pt x="1465" y="2199"/>
                </a:lnTo>
                <a:lnTo>
                  <a:pt x="1462" y="2198"/>
                </a:lnTo>
                <a:lnTo>
                  <a:pt x="1403" y="2181"/>
                </a:lnTo>
                <a:lnTo>
                  <a:pt x="1363" y="2169"/>
                </a:lnTo>
                <a:lnTo>
                  <a:pt x="1385" y="2097"/>
                </a:lnTo>
                <a:lnTo>
                  <a:pt x="1390" y="2084"/>
                </a:lnTo>
                <a:lnTo>
                  <a:pt x="1383" y="2082"/>
                </a:lnTo>
                <a:lnTo>
                  <a:pt x="1359" y="2076"/>
                </a:lnTo>
                <a:lnTo>
                  <a:pt x="1369" y="2041"/>
                </a:lnTo>
                <a:lnTo>
                  <a:pt x="1372" y="2031"/>
                </a:lnTo>
                <a:lnTo>
                  <a:pt x="1353" y="2025"/>
                </a:lnTo>
                <a:close/>
                <a:moveTo>
                  <a:pt x="2444" y="1487"/>
                </a:moveTo>
                <a:lnTo>
                  <a:pt x="2431" y="1486"/>
                </a:lnTo>
                <a:lnTo>
                  <a:pt x="2419" y="1487"/>
                </a:lnTo>
                <a:lnTo>
                  <a:pt x="2408" y="1489"/>
                </a:lnTo>
                <a:lnTo>
                  <a:pt x="2399" y="1494"/>
                </a:lnTo>
                <a:lnTo>
                  <a:pt x="2389" y="1501"/>
                </a:lnTo>
                <a:lnTo>
                  <a:pt x="2383" y="1508"/>
                </a:lnTo>
                <a:lnTo>
                  <a:pt x="2370" y="1523"/>
                </a:lnTo>
                <a:lnTo>
                  <a:pt x="2356" y="1508"/>
                </a:lnTo>
                <a:lnTo>
                  <a:pt x="2343" y="1493"/>
                </a:lnTo>
                <a:lnTo>
                  <a:pt x="2342" y="1494"/>
                </a:lnTo>
                <a:lnTo>
                  <a:pt x="2334" y="1495"/>
                </a:lnTo>
                <a:lnTo>
                  <a:pt x="2324" y="1501"/>
                </a:lnTo>
                <a:lnTo>
                  <a:pt x="2299" y="1510"/>
                </a:lnTo>
                <a:lnTo>
                  <a:pt x="2273" y="1523"/>
                </a:lnTo>
                <a:lnTo>
                  <a:pt x="2271" y="1523"/>
                </a:lnTo>
                <a:lnTo>
                  <a:pt x="2267" y="1523"/>
                </a:lnTo>
                <a:lnTo>
                  <a:pt x="2261" y="1525"/>
                </a:lnTo>
                <a:lnTo>
                  <a:pt x="2252" y="1527"/>
                </a:lnTo>
                <a:lnTo>
                  <a:pt x="2246" y="1526"/>
                </a:lnTo>
                <a:lnTo>
                  <a:pt x="2244" y="1527"/>
                </a:lnTo>
                <a:lnTo>
                  <a:pt x="2244" y="1528"/>
                </a:lnTo>
                <a:lnTo>
                  <a:pt x="2232" y="1532"/>
                </a:lnTo>
                <a:lnTo>
                  <a:pt x="2235" y="1536"/>
                </a:lnTo>
                <a:lnTo>
                  <a:pt x="2239" y="1543"/>
                </a:lnTo>
                <a:lnTo>
                  <a:pt x="2241" y="1549"/>
                </a:lnTo>
                <a:lnTo>
                  <a:pt x="2248" y="1561"/>
                </a:lnTo>
                <a:lnTo>
                  <a:pt x="2246" y="1562"/>
                </a:lnTo>
                <a:lnTo>
                  <a:pt x="2257" y="1577"/>
                </a:lnTo>
                <a:lnTo>
                  <a:pt x="2266" y="1593"/>
                </a:lnTo>
                <a:lnTo>
                  <a:pt x="2267" y="1592"/>
                </a:lnTo>
                <a:lnTo>
                  <a:pt x="2279" y="1610"/>
                </a:lnTo>
                <a:lnTo>
                  <a:pt x="2289" y="1624"/>
                </a:lnTo>
                <a:lnTo>
                  <a:pt x="2297" y="1619"/>
                </a:lnTo>
                <a:lnTo>
                  <a:pt x="2305" y="1631"/>
                </a:lnTo>
                <a:lnTo>
                  <a:pt x="2297" y="1638"/>
                </a:lnTo>
                <a:lnTo>
                  <a:pt x="2298" y="1640"/>
                </a:lnTo>
                <a:lnTo>
                  <a:pt x="2306" y="1633"/>
                </a:lnTo>
                <a:lnTo>
                  <a:pt x="2312" y="1627"/>
                </a:lnTo>
                <a:lnTo>
                  <a:pt x="2316" y="1625"/>
                </a:lnTo>
                <a:lnTo>
                  <a:pt x="2318" y="1623"/>
                </a:lnTo>
                <a:lnTo>
                  <a:pt x="2323" y="1619"/>
                </a:lnTo>
                <a:lnTo>
                  <a:pt x="2325" y="1617"/>
                </a:lnTo>
                <a:lnTo>
                  <a:pt x="2327" y="1612"/>
                </a:lnTo>
                <a:lnTo>
                  <a:pt x="2328" y="1611"/>
                </a:lnTo>
                <a:lnTo>
                  <a:pt x="2329" y="1609"/>
                </a:lnTo>
                <a:lnTo>
                  <a:pt x="2331" y="1606"/>
                </a:lnTo>
                <a:lnTo>
                  <a:pt x="2344" y="1585"/>
                </a:lnTo>
                <a:lnTo>
                  <a:pt x="2357" y="1564"/>
                </a:lnTo>
                <a:lnTo>
                  <a:pt x="2363" y="1573"/>
                </a:lnTo>
                <a:lnTo>
                  <a:pt x="2369" y="1585"/>
                </a:lnTo>
                <a:lnTo>
                  <a:pt x="2377" y="1598"/>
                </a:lnTo>
                <a:lnTo>
                  <a:pt x="2384" y="1612"/>
                </a:lnTo>
                <a:lnTo>
                  <a:pt x="2384" y="1613"/>
                </a:lnTo>
                <a:lnTo>
                  <a:pt x="2383" y="1619"/>
                </a:lnTo>
                <a:lnTo>
                  <a:pt x="2376" y="1625"/>
                </a:lnTo>
                <a:lnTo>
                  <a:pt x="2369" y="1633"/>
                </a:lnTo>
                <a:lnTo>
                  <a:pt x="2361" y="1639"/>
                </a:lnTo>
                <a:lnTo>
                  <a:pt x="2354" y="1644"/>
                </a:lnTo>
                <a:lnTo>
                  <a:pt x="2342" y="1650"/>
                </a:lnTo>
                <a:lnTo>
                  <a:pt x="2334" y="1656"/>
                </a:lnTo>
                <a:lnTo>
                  <a:pt x="2328" y="1661"/>
                </a:lnTo>
                <a:lnTo>
                  <a:pt x="2323" y="1665"/>
                </a:lnTo>
                <a:lnTo>
                  <a:pt x="2315" y="1670"/>
                </a:lnTo>
                <a:lnTo>
                  <a:pt x="2322" y="1688"/>
                </a:lnTo>
                <a:lnTo>
                  <a:pt x="2327" y="1684"/>
                </a:lnTo>
                <a:lnTo>
                  <a:pt x="2330" y="1682"/>
                </a:lnTo>
                <a:lnTo>
                  <a:pt x="2334" y="1680"/>
                </a:lnTo>
                <a:lnTo>
                  <a:pt x="2337" y="1678"/>
                </a:lnTo>
                <a:lnTo>
                  <a:pt x="2347" y="1671"/>
                </a:lnTo>
                <a:lnTo>
                  <a:pt x="2349" y="1670"/>
                </a:lnTo>
                <a:lnTo>
                  <a:pt x="2355" y="1665"/>
                </a:lnTo>
                <a:lnTo>
                  <a:pt x="2355" y="1664"/>
                </a:lnTo>
                <a:lnTo>
                  <a:pt x="2363" y="1659"/>
                </a:lnTo>
                <a:lnTo>
                  <a:pt x="2371" y="1652"/>
                </a:lnTo>
                <a:lnTo>
                  <a:pt x="2380" y="1648"/>
                </a:lnTo>
                <a:lnTo>
                  <a:pt x="2382" y="1646"/>
                </a:lnTo>
                <a:lnTo>
                  <a:pt x="2383" y="1645"/>
                </a:lnTo>
                <a:lnTo>
                  <a:pt x="2387" y="1643"/>
                </a:lnTo>
                <a:lnTo>
                  <a:pt x="2394" y="1638"/>
                </a:lnTo>
                <a:lnTo>
                  <a:pt x="2401" y="1633"/>
                </a:lnTo>
                <a:lnTo>
                  <a:pt x="2409" y="1629"/>
                </a:lnTo>
                <a:lnTo>
                  <a:pt x="2416" y="1624"/>
                </a:lnTo>
                <a:lnTo>
                  <a:pt x="2425" y="1619"/>
                </a:lnTo>
                <a:lnTo>
                  <a:pt x="2433" y="1614"/>
                </a:lnTo>
                <a:lnTo>
                  <a:pt x="2436" y="1612"/>
                </a:lnTo>
                <a:lnTo>
                  <a:pt x="2440" y="1611"/>
                </a:lnTo>
                <a:lnTo>
                  <a:pt x="2441" y="1609"/>
                </a:lnTo>
                <a:lnTo>
                  <a:pt x="2445" y="1606"/>
                </a:lnTo>
                <a:lnTo>
                  <a:pt x="2451" y="1604"/>
                </a:lnTo>
                <a:lnTo>
                  <a:pt x="2453" y="1603"/>
                </a:lnTo>
                <a:lnTo>
                  <a:pt x="2458" y="1601"/>
                </a:lnTo>
                <a:lnTo>
                  <a:pt x="2466" y="1600"/>
                </a:lnTo>
                <a:lnTo>
                  <a:pt x="2468" y="1600"/>
                </a:lnTo>
                <a:lnTo>
                  <a:pt x="2476" y="1603"/>
                </a:lnTo>
                <a:lnTo>
                  <a:pt x="2484" y="1606"/>
                </a:lnTo>
                <a:lnTo>
                  <a:pt x="2486" y="1607"/>
                </a:lnTo>
                <a:lnTo>
                  <a:pt x="2489" y="1609"/>
                </a:lnTo>
                <a:lnTo>
                  <a:pt x="2491" y="1610"/>
                </a:lnTo>
                <a:lnTo>
                  <a:pt x="2494" y="1613"/>
                </a:lnTo>
                <a:lnTo>
                  <a:pt x="2496" y="1614"/>
                </a:lnTo>
                <a:lnTo>
                  <a:pt x="2497" y="1619"/>
                </a:lnTo>
                <a:lnTo>
                  <a:pt x="2500" y="1622"/>
                </a:lnTo>
                <a:lnTo>
                  <a:pt x="2504" y="1626"/>
                </a:lnTo>
                <a:lnTo>
                  <a:pt x="2507" y="1630"/>
                </a:lnTo>
                <a:lnTo>
                  <a:pt x="2511" y="1633"/>
                </a:lnTo>
                <a:lnTo>
                  <a:pt x="2513" y="1638"/>
                </a:lnTo>
                <a:lnTo>
                  <a:pt x="2517" y="1642"/>
                </a:lnTo>
                <a:lnTo>
                  <a:pt x="2520" y="1646"/>
                </a:lnTo>
                <a:lnTo>
                  <a:pt x="2524" y="1650"/>
                </a:lnTo>
                <a:lnTo>
                  <a:pt x="2526" y="1652"/>
                </a:lnTo>
                <a:lnTo>
                  <a:pt x="2529" y="1657"/>
                </a:lnTo>
                <a:lnTo>
                  <a:pt x="2532" y="1661"/>
                </a:lnTo>
                <a:lnTo>
                  <a:pt x="2536" y="1664"/>
                </a:lnTo>
                <a:lnTo>
                  <a:pt x="2538" y="1669"/>
                </a:lnTo>
                <a:lnTo>
                  <a:pt x="2542" y="1672"/>
                </a:lnTo>
                <a:lnTo>
                  <a:pt x="2545" y="1676"/>
                </a:lnTo>
                <a:lnTo>
                  <a:pt x="2548" y="1680"/>
                </a:lnTo>
                <a:lnTo>
                  <a:pt x="2550" y="1685"/>
                </a:lnTo>
                <a:lnTo>
                  <a:pt x="2552" y="1690"/>
                </a:lnTo>
                <a:lnTo>
                  <a:pt x="2555" y="1694"/>
                </a:lnTo>
                <a:lnTo>
                  <a:pt x="2557" y="1698"/>
                </a:lnTo>
                <a:lnTo>
                  <a:pt x="2561" y="1704"/>
                </a:lnTo>
                <a:lnTo>
                  <a:pt x="2564" y="1707"/>
                </a:lnTo>
                <a:lnTo>
                  <a:pt x="2581" y="1696"/>
                </a:lnTo>
                <a:lnTo>
                  <a:pt x="2578" y="1694"/>
                </a:lnTo>
                <a:lnTo>
                  <a:pt x="2535" y="1637"/>
                </a:lnTo>
                <a:lnTo>
                  <a:pt x="2531" y="1631"/>
                </a:lnTo>
                <a:lnTo>
                  <a:pt x="2528" y="1625"/>
                </a:lnTo>
                <a:lnTo>
                  <a:pt x="2524" y="1618"/>
                </a:lnTo>
                <a:lnTo>
                  <a:pt x="2522" y="1613"/>
                </a:lnTo>
                <a:lnTo>
                  <a:pt x="2519" y="1609"/>
                </a:lnTo>
                <a:lnTo>
                  <a:pt x="2516" y="1605"/>
                </a:lnTo>
                <a:lnTo>
                  <a:pt x="2512" y="1600"/>
                </a:lnTo>
                <a:lnTo>
                  <a:pt x="2510" y="1598"/>
                </a:lnTo>
                <a:lnTo>
                  <a:pt x="2509" y="1597"/>
                </a:lnTo>
                <a:lnTo>
                  <a:pt x="2504" y="1588"/>
                </a:lnTo>
                <a:lnTo>
                  <a:pt x="2499" y="1579"/>
                </a:lnTo>
                <a:lnTo>
                  <a:pt x="2496" y="1574"/>
                </a:lnTo>
                <a:lnTo>
                  <a:pt x="2492" y="1568"/>
                </a:lnTo>
                <a:lnTo>
                  <a:pt x="2490" y="1565"/>
                </a:lnTo>
                <a:lnTo>
                  <a:pt x="2486" y="1560"/>
                </a:lnTo>
                <a:lnTo>
                  <a:pt x="2486" y="1556"/>
                </a:lnTo>
                <a:lnTo>
                  <a:pt x="2485" y="1554"/>
                </a:lnTo>
                <a:lnTo>
                  <a:pt x="2485" y="1551"/>
                </a:lnTo>
                <a:lnTo>
                  <a:pt x="2485" y="1548"/>
                </a:lnTo>
                <a:lnTo>
                  <a:pt x="2485" y="1545"/>
                </a:lnTo>
                <a:lnTo>
                  <a:pt x="2485" y="1542"/>
                </a:lnTo>
                <a:lnTo>
                  <a:pt x="2487" y="1535"/>
                </a:lnTo>
                <a:lnTo>
                  <a:pt x="2491" y="1528"/>
                </a:lnTo>
                <a:lnTo>
                  <a:pt x="2492" y="1523"/>
                </a:lnTo>
                <a:lnTo>
                  <a:pt x="2494" y="1513"/>
                </a:lnTo>
                <a:lnTo>
                  <a:pt x="2494" y="1510"/>
                </a:lnTo>
                <a:lnTo>
                  <a:pt x="2476" y="1502"/>
                </a:lnTo>
                <a:lnTo>
                  <a:pt x="2468" y="1497"/>
                </a:lnTo>
                <a:lnTo>
                  <a:pt x="2460" y="1491"/>
                </a:lnTo>
                <a:lnTo>
                  <a:pt x="2444" y="1487"/>
                </a:lnTo>
                <a:close/>
                <a:moveTo>
                  <a:pt x="2594" y="1213"/>
                </a:moveTo>
                <a:lnTo>
                  <a:pt x="2584" y="1209"/>
                </a:lnTo>
                <a:lnTo>
                  <a:pt x="2577" y="1223"/>
                </a:lnTo>
                <a:lnTo>
                  <a:pt x="2582" y="1228"/>
                </a:lnTo>
                <a:lnTo>
                  <a:pt x="2564" y="1262"/>
                </a:lnTo>
                <a:lnTo>
                  <a:pt x="2568" y="1263"/>
                </a:lnTo>
                <a:lnTo>
                  <a:pt x="2557" y="1283"/>
                </a:lnTo>
                <a:lnTo>
                  <a:pt x="2557" y="1284"/>
                </a:lnTo>
                <a:lnTo>
                  <a:pt x="2562" y="1306"/>
                </a:lnTo>
                <a:lnTo>
                  <a:pt x="2577" y="1309"/>
                </a:lnTo>
                <a:lnTo>
                  <a:pt x="2577" y="1312"/>
                </a:lnTo>
                <a:lnTo>
                  <a:pt x="2580" y="1315"/>
                </a:lnTo>
                <a:lnTo>
                  <a:pt x="2581" y="1319"/>
                </a:lnTo>
                <a:lnTo>
                  <a:pt x="2564" y="1321"/>
                </a:lnTo>
                <a:lnTo>
                  <a:pt x="2580" y="1394"/>
                </a:lnTo>
                <a:lnTo>
                  <a:pt x="2574" y="1396"/>
                </a:lnTo>
                <a:lnTo>
                  <a:pt x="2564" y="1399"/>
                </a:lnTo>
                <a:lnTo>
                  <a:pt x="2554" y="1405"/>
                </a:lnTo>
                <a:lnTo>
                  <a:pt x="2533" y="1415"/>
                </a:lnTo>
                <a:lnTo>
                  <a:pt x="2524" y="1420"/>
                </a:lnTo>
                <a:lnTo>
                  <a:pt x="2520" y="1422"/>
                </a:lnTo>
                <a:lnTo>
                  <a:pt x="2516" y="1423"/>
                </a:lnTo>
                <a:lnTo>
                  <a:pt x="2510" y="1424"/>
                </a:lnTo>
                <a:lnTo>
                  <a:pt x="2511" y="1426"/>
                </a:lnTo>
                <a:lnTo>
                  <a:pt x="2509" y="1426"/>
                </a:lnTo>
                <a:lnTo>
                  <a:pt x="2507" y="1426"/>
                </a:lnTo>
                <a:lnTo>
                  <a:pt x="2503" y="1428"/>
                </a:lnTo>
                <a:lnTo>
                  <a:pt x="2503" y="1425"/>
                </a:lnTo>
                <a:lnTo>
                  <a:pt x="2502" y="1426"/>
                </a:lnTo>
                <a:lnTo>
                  <a:pt x="2500" y="1403"/>
                </a:lnTo>
                <a:lnTo>
                  <a:pt x="2500" y="1394"/>
                </a:lnTo>
                <a:lnTo>
                  <a:pt x="2497" y="1353"/>
                </a:lnTo>
                <a:lnTo>
                  <a:pt x="2498" y="1320"/>
                </a:lnTo>
                <a:lnTo>
                  <a:pt x="2497" y="1301"/>
                </a:lnTo>
                <a:lnTo>
                  <a:pt x="2497" y="1284"/>
                </a:lnTo>
                <a:lnTo>
                  <a:pt x="2498" y="1236"/>
                </a:lnTo>
                <a:lnTo>
                  <a:pt x="2504" y="1205"/>
                </a:lnTo>
                <a:lnTo>
                  <a:pt x="2513" y="1184"/>
                </a:lnTo>
                <a:lnTo>
                  <a:pt x="2516" y="1180"/>
                </a:lnTo>
                <a:lnTo>
                  <a:pt x="2513" y="1174"/>
                </a:lnTo>
                <a:lnTo>
                  <a:pt x="2506" y="1171"/>
                </a:lnTo>
                <a:lnTo>
                  <a:pt x="2497" y="1166"/>
                </a:lnTo>
                <a:lnTo>
                  <a:pt x="2486" y="1161"/>
                </a:lnTo>
                <a:lnTo>
                  <a:pt x="2486" y="1166"/>
                </a:lnTo>
                <a:lnTo>
                  <a:pt x="2489" y="1195"/>
                </a:lnTo>
                <a:lnTo>
                  <a:pt x="2486" y="1239"/>
                </a:lnTo>
                <a:lnTo>
                  <a:pt x="2485" y="1258"/>
                </a:lnTo>
                <a:lnTo>
                  <a:pt x="2487" y="1305"/>
                </a:lnTo>
                <a:lnTo>
                  <a:pt x="2486" y="1320"/>
                </a:lnTo>
                <a:lnTo>
                  <a:pt x="2487" y="1353"/>
                </a:lnTo>
                <a:lnTo>
                  <a:pt x="2486" y="1365"/>
                </a:lnTo>
                <a:lnTo>
                  <a:pt x="2484" y="1386"/>
                </a:lnTo>
                <a:lnTo>
                  <a:pt x="2484" y="1389"/>
                </a:lnTo>
                <a:lnTo>
                  <a:pt x="2483" y="1430"/>
                </a:lnTo>
                <a:lnTo>
                  <a:pt x="2480" y="1430"/>
                </a:lnTo>
                <a:lnTo>
                  <a:pt x="2480" y="1432"/>
                </a:lnTo>
                <a:lnTo>
                  <a:pt x="2464" y="1436"/>
                </a:lnTo>
                <a:lnTo>
                  <a:pt x="2453" y="1438"/>
                </a:lnTo>
                <a:lnTo>
                  <a:pt x="2444" y="1439"/>
                </a:lnTo>
                <a:lnTo>
                  <a:pt x="2435" y="1441"/>
                </a:lnTo>
                <a:lnTo>
                  <a:pt x="2428" y="1412"/>
                </a:lnTo>
                <a:lnTo>
                  <a:pt x="2435" y="1405"/>
                </a:lnTo>
                <a:lnTo>
                  <a:pt x="2433" y="1402"/>
                </a:lnTo>
                <a:lnTo>
                  <a:pt x="2432" y="1399"/>
                </a:lnTo>
                <a:lnTo>
                  <a:pt x="2429" y="1397"/>
                </a:lnTo>
                <a:lnTo>
                  <a:pt x="2427" y="1400"/>
                </a:lnTo>
                <a:lnTo>
                  <a:pt x="2425" y="1402"/>
                </a:lnTo>
                <a:lnTo>
                  <a:pt x="2422" y="1403"/>
                </a:lnTo>
                <a:lnTo>
                  <a:pt x="2420" y="1404"/>
                </a:lnTo>
                <a:lnTo>
                  <a:pt x="2420" y="1405"/>
                </a:lnTo>
                <a:lnTo>
                  <a:pt x="2421" y="1410"/>
                </a:lnTo>
                <a:lnTo>
                  <a:pt x="2421" y="1412"/>
                </a:lnTo>
                <a:lnTo>
                  <a:pt x="2421" y="1417"/>
                </a:lnTo>
                <a:lnTo>
                  <a:pt x="2421" y="1419"/>
                </a:lnTo>
                <a:lnTo>
                  <a:pt x="2421" y="1423"/>
                </a:lnTo>
                <a:lnTo>
                  <a:pt x="2420" y="1426"/>
                </a:lnTo>
                <a:lnTo>
                  <a:pt x="2420" y="1431"/>
                </a:lnTo>
                <a:lnTo>
                  <a:pt x="2420" y="1435"/>
                </a:lnTo>
                <a:lnTo>
                  <a:pt x="2421" y="1438"/>
                </a:lnTo>
                <a:lnTo>
                  <a:pt x="2422" y="1444"/>
                </a:lnTo>
                <a:lnTo>
                  <a:pt x="2423" y="1444"/>
                </a:lnTo>
                <a:lnTo>
                  <a:pt x="2428" y="1443"/>
                </a:lnTo>
                <a:lnTo>
                  <a:pt x="2435" y="1442"/>
                </a:lnTo>
                <a:lnTo>
                  <a:pt x="2438" y="1442"/>
                </a:lnTo>
                <a:lnTo>
                  <a:pt x="2457" y="1438"/>
                </a:lnTo>
                <a:lnTo>
                  <a:pt x="2480" y="1433"/>
                </a:lnTo>
                <a:lnTo>
                  <a:pt x="2503" y="1430"/>
                </a:lnTo>
                <a:lnTo>
                  <a:pt x="2505" y="1430"/>
                </a:lnTo>
                <a:lnTo>
                  <a:pt x="2509" y="1429"/>
                </a:lnTo>
                <a:lnTo>
                  <a:pt x="2511" y="1429"/>
                </a:lnTo>
                <a:lnTo>
                  <a:pt x="2513" y="1428"/>
                </a:lnTo>
                <a:lnTo>
                  <a:pt x="2516" y="1428"/>
                </a:lnTo>
                <a:lnTo>
                  <a:pt x="2517" y="1426"/>
                </a:lnTo>
                <a:lnTo>
                  <a:pt x="2519" y="1426"/>
                </a:lnTo>
                <a:lnTo>
                  <a:pt x="2522" y="1425"/>
                </a:lnTo>
                <a:lnTo>
                  <a:pt x="2525" y="1423"/>
                </a:lnTo>
                <a:lnTo>
                  <a:pt x="2530" y="1422"/>
                </a:lnTo>
                <a:lnTo>
                  <a:pt x="2536" y="1419"/>
                </a:lnTo>
                <a:lnTo>
                  <a:pt x="2551" y="1451"/>
                </a:lnTo>
                <a:lnTo>
                  <a:pt x="2552" y="1455"/>
                </a:lnTo>
                <a:lnTo>
                  <a:pt x="2550" y="1456"/>
                </a:lnTo>
                <a:lnTo>
                  <a:pt x="2554" y="1465"/>
                </a:lnTo>
                <a:lnTo>
                  <a:pt x="2554" y="1469"/>
                </a:lnTo>
                <a:lnTo>
                  <a:pt x="2556" y="1473"/>
                </a:lnTo>
                <a:lnTo>
                  <a:pt x="2557" y="1475"/>
                </a:lnTo>
                <a:lnTo>
                  <a:pt x="2558" y="1480"/>
                </a:lnTo>
                <a:lnTo>
                  <a:pt x="2561" y="1482"/>
                </a:lnTo>
                <a:lnTo>
                  <a:pt x="2562" y="1486"/>
                </a:lnTo>
                <a:lnTo>
                  <a:pt x="2563" y="1489"/>
                </a:lnTo>
                <a:lnTo>
                  <a:pt x="2565" y="1493"/>
                </a:lnTo>
                <a:lnTo>
                  <a:pt x="2568" y="1499"/>
                </a:lnTo>
                <a:lnTo>
                  <a:pt x="2570" y="1503"/>
                </a:lnTo>
                <a:lnTo>
                  <a:pt x="2572" y="1508"/>
                </a:lnTo>
                <a:lnTo>
                  <a:pt x="2575" y="1513"/>
                </a:lnTo>
                <a:lnTo>
                  <a:pt x="2577" y="1519"/>
                </a:lnTo>
                <a:lnTo>
                  <a:pt x="2582" y="1529"/>
                </a:lnTo>
                <a:lnTo>
                  <a:pt x="2583" y="1528"/>
                </a:lnTo>
                <a:lnTo>
                  <a:pt x="2589" y="1526"/>
                </a:lnTo>
                <a:lnTo>
                  <a:pt x="2594" y="1523"/>
                </a:lnTo>
                <a:lnTo>
                  <a:pt x="2600" y="1521"/>
                </a:lnTo>
                <a:lnTo>
                  <a:pt x="2606" y="1519"/>
                </a:lnTo>
                <a:lnTo>
                  <a:pt x="2611" y="1516"/>
                </a:lnTo>
                <a:lnTo>
                  <a:pt x="2619" y="1513"/>
                </a:lnTo>
                <a:lnTo>
                  <a:pt x="2627" y="1509"/>
                </a:lnTo>
                <a:lnTo>
                  <a:pt x="2636" y="1506"/>
                </a:lnTo>
                <a:lnTo>
                  <a:pt x="2643" y="1503"/>
                </a:lnTo>
                <a:lnTo>
                  <a:pt x="2648" y="1501"/>
                </a:lnTo>
                <a:lnTo>
                  <a:pt x="2654" y="1499"/>
                </a:lnTo>
                <a:lnTo>
                  <a:pt x="2661" y="1495"/>
                </a:lnTo>
                <a:lnTo>
                  <a:pt x="2668" y="1491"/>
                </a:lnTo>
                <a:lnTo>
                  <a:pt x="2693" y="1482"/>
                </a:lnTo>
                <a:lnTo>
                  <a:pt x="2691" y="1478"/>
                </a:lnTo>
                <a:lnTo>
                  <a:pt x="2690" y="1474"/>
                </a:lnTo>
                <a:lnTo>
                  <a:pt x="2688" y="1471"/>
                </a:lnTo>
                <a:lnTo>
                  <a:pt x="2687" y="1465"/>
                </a:lnTo>
                <a:lnTo>
                  <a:pt x="2681" y="1438"/>
                </a:lnTo>
                <a:lnTo>
                  <a:pt x="2677" y="1420"/>
                </a:lnTo>
                <a:lnTo>
                  <a:pt x="2677" y="1419"/>
                </a:lnTo>
                <a:lnTo>
                  <a:pt x="2677" y="1415"/>
                </a:lnTo>
                <a:lnTo>
                  <a:pt x="2677" y="1411"/>
                </a:lnTo>
                <a:lnTo>
                  <a:pt x="2678" y="1407"/>
                </a:lnTo>
                <a:lnTo>
                  <a:pt x="2679" y="1404"/>
                </a:lnTo>
                <a:lnTo>
                  <a:pt x="2679" y="1403"/>
                </a:lnTo>
                <a:lnTo>
                  <a:pt x="2686" y="1381"/>
                </a:lnTo>
                <a:lnTo>
                  <a:pt x="2695" y="1352"/>
                </a:lnTo>
                <a:lnTo>
                  <a:pt x="2698" y="1344"/>
                </a:lnTo>
                <a:lnTo>
                  <a:pt x="2700" y="1336"/>
                </a:lnTo>
                <a:lnTo>
                  <a:pt x="2703" y="1331"/>
                </a:lnTo>
                <a:lnTo>
                  <a:pt x="2705" y="1322"/>
                </a:lnTo>
                <a:lnTo>
                  <a:pt x="2707" y="1315"/>
                </a:lnTo>
                <a:lnTo>
                  <a:pt x="2698" y="1313"/>
                </a:lnTo>
                <a:lnTo>
                  <a:pt x="2695" y="1322"/>
                </a:lnTo>
                <a:lnTo>
                  <a:pt x="2690" y="1322"/>
                </a:lnTo>
                <a:lnTo>
                  <a:pt x="2684" y="1322"/>
                </a:lnTo>
                <a:lnTo>
                  <a:pt x="2665" y="1325"/>
                </a:lnTo>
                <a:lnTo>
                  <a:pt x="2665" y="1323"/>
                </a:lnTo>
                <a:lnTo>
                  <a:pt x="2643" y="1327"/>
                </a:lnTo>
                <a:lnTo>
                  <a:pt x="2652" y="1303"/>
                </a:lnTo>
                <a:lnTo>
                  <a:pt x="2652" y="1301"/>
                </a:lnTo>
                <a:lnTo>
                  <a:pt x="2665" y="1263"/>
                </a:lnTo>
                <a:lnTo>
                  <a:pt x="2653" y="1257"/>
                </a:lnTo>
                <a:lnTo>
                  <a:pt x="2641" y="1251"/>
                </a:lnTo>
                <a:lnTo>
                  <a:pt x="2629" y="1290"/>
                </a:lnTo>
                <a:lnTo>
                  <a:pt x="2629" y="1293"/>
                </a:lnTo>
                <a:lnTo>
                  <a:pt x="2627" y="1292"/>
                </a:lnTo>
                <a:lnTo>
                  <a:pt x="2640" y="1249"/>
                </a:lnTo>
                <a:lnTo>
                  <a:pt x="2630" y="1244"/>
                </a:lnTo>
                <a:lnTo>
                  <a:pt x="2635" y="1231"/>
                </a:lnTo>
                <a:lnTo>
                  <a:pt x="2630" y="1229"/>
                </a:lnTo>
                <a:lnTo>
                  <a:pt x="2620" y="1224"/>
                </a:lnTo>
                <a:lnTo>
                  <a:pt x="2610" y="1221"/>
                </a:lnTo>
                <a:lnTo>
                  <a:pt x="2604" y="1218"/>
                </a:lnTo>
                <a:lnTo>
                  <a:pt x="2594" y="1213"/>
                </a:lnTo>
                <a:close/>
                <a:moveTo>
                  <a:pt x="893" y="685"/>
                </a:moveTo>
                <a:lnTo>
                  <a:pt x="893" y="683"/>
                </a:lnTo>
                <a:lnTo>
                  <a:pt x="898" y="680"/>
                </a:lnTo>
                <a:lnTo>
                  <a:pt x="908" y="669"/>
                </a:lnTo>
                <a:lnTo>
                  <a:pt x="917" y="661"/>
                </a:lnTo>
                <a:lnTo>
                  <a:pt x="928" y="652"/>
                </a:lnTo>
                <a:lnTo>
                  <a:pt x="934" y="646"/>
                </a:lnTo>
                <a:lnTo>
                  <a:pt x="940" y="640"/>
                </a:lnTo>
                <a:lnTo>
                  <a:pt x="943" y="636"/>
                </a:lnTo>
                <a:lnTo>
                  <a:pt x="944" y="639"/>
                </a:lnTo>
                <a:lnTo>
                  <a:pt x="949" y="635"/>
                </a:lnTo>
                <a:lnTo>
                  <a:pt x="954" y="633"/>
                </a:lnTo>
                <a:lnTo>
                  <a:pt x="968" y="633"/>
                </a:lnTo>
                <a:lnTo>
                  <a:pt x="968" y="635"/>
                </a:lnTo>
                <a:lnTo>
                  <a:pt x="973" y="635"/>
                </a:lnTo>
                <a:lnTo>
                  <a:pt x="976" y="634"/>
                </a:lnTo>
                <a:lnTo>
                  <a:pt x="984" y="634"/>
                </a:lnTo>
                <a:lnTo>
                  <a:pt x="993" y="633"/>
                </a:lnTo>
                <a:lnTo>
                  <a:pt x="1001" y="633"/>
                </a:lnTo>
                <a:lnTo>
                  <a:pt x="1005" y="631"/>
                </a:lnTo>
                <a:lnTo>
                  <a:pt x="1009" y="630"/>
                </a:lnTo>
                <a:lnTo>
                  <a:pt x="1011" y="630"/>
                </a:lnTo>
                <a:lnTo>
                  <a:pt x="1013" y="629"/>
                </a:lnTo>
                <a:lnTo>
                  <a:pt x="1019" y="628"/>
                </a:lnTo>
                <a:lnTo>
                  <a:pt x="1022" y="627"/>
                </a:lnTo>
                <a:lnTo>
                  <a:pt x="1025" y="626"/>
                </a:lnTo>
                <a:lnTo>
                  <a:pt x="1031" y="624"/>
                </a:lnTo>
                <a:lnTo>
                  <a:pt x="1031" y="620"/>
                </a:lnTo>
                <a:lnTo>
                  <a:pt x="1037" y="615"/>
                </a:lnTo>
                <a:lnTo>
                  <a:pt x="1033" y="609"/>
                </a:lnTo>
                <a:lnTo>
                  <a:pt x="1029" y="607"/>
                </a:lnTo>
                <a:lnTo>
                  <a:pt x="1024" y="596"/>
                </a:lnTo>
                <a:lnTo>
                  <a:pt x="1021" y="596"/>
                </a:lnTo>
                <a:lnTo>
                  <a:pt x="1005" y="597"/>
                </a:lnTo>
                <a:lnTo>
                  <a:pt x="990" y="598"/>
                </a:lnTo>
                <a:lnTo>
                  <a:pt x="990" y="596"/>
                </a:lnTo>
                <a:lnTo>
                  <a:pt x="981" y="597"/>
                </a:lnTo>
                <a:lnTo>
                  <a:pt x="979" y="569"/>
                </a:lnTo>
                <a:lnTo>
                  <a:pt x="987" y="569"/>
                </a:lnTo>
                <a:lnTo>
                  <a:pt x="1045" y="563"/>
                </a:lnTo>
                <a:lnTo>
                  <a:pt x="1055" y="562"/>
                </a:lnTo>
                <a:lnTo>
                  <a:pt x="1076" y="559"/>
                </a:lnTo>
                <a:lnTo>
                  <a:pt x="1102" y="557"/>
                </a:lnTo>
                <a:lnTo>
                  <a:pt x="1113" y="555"/>
                </a:lnTo>
                <a:lnTo>
                  <a:pt x="1143" y="551"/>
                </a:lnTo>
                <a:lnTo>
                  <a:pt x="1135" y="521"/>
                </a:lnTo>
                <a:lnTo>
                  <a:pt x="1135" y="518"/>
                </a:lnTo>
                <a:lnTo>
                  <a:pt x="1131" y="504"/>
                </a:lnTo>
                <a:lnTo>
                  <a:pt x="1130" y="500"/>
                </a:lnTo>
                <a:lnTo>
                  <a:pt x="1124" y="476"/>
                </a:lnTo>
                <a:lnTo>
                  <a:pt x="1115" y="476"/>
                </a:lnTo>
                <a:lnTo>
                  <a:pt x="1099" y="479"/>
                </a:lnTo>
                <a:lnTo>
                  <a:pt x="1083" y="480"/>
                </a:lnTo>
                <a:lnTo>
                  <a:pt x="1028" y="486"/>
                </a:lnTo>
                <a:lnTo>
                  <a:pt x="1022" y="486"/>
                </a:lnTo>
                <a:lnTo>
                  <a:pt x="1022" y="484"/>
                </a:lnTo>
                <a:lnTo>
                  <a:pt x="1015" y="482"/>
                </a:lnTo>
                <a:lnTo>
                  <a:pt x="1008" y="480"/>
                </a:lnTo>
                <a:lnTo>
                  <a:pt x="998" y="476"/>
                </a:lnTo>
                <a:lnTo>
                  <a:pt x="990" y="473"/>
                </a:lnTo>
                <a:lnTo>
                  <a:pt x="983" y="471"/>
                </a:lnTo>
                <a:lnTo>
                  <a:pt x="977" y="468"/>
                </a:lnTo>
                <a:lnTo>
                  <a:pt x="970" y="467"/>
                </a:lnTo>
                <a:lnTo>
                  <a:pt x="964" y="466"/>
                </a:lnTo>
                <a:lnTo>
                  <a:pt x="958" y="465"/>
                </a:lnTo>
                <a:lnTo>
                  <a:pt x="951" y="463"/>
                </a:lnTo>
                <a:lnTo>
                  <a:pt x="944" y="462"/>
                </a:lnTo>
                <a:lnTo>
                  <a:pt x="936" y="460"/>
                </a:lnTo>
                <a:lnTo>
                  <a:pt x="925" y="458"/>
                </a:lnTo>
                <a:lnTo>
                  <a:pt x="922" y="454"/>
                </a:lnTo>
                <a:lnTo>
                  <a:pt x="922" y="461"/>
                </a:lnTo>
                <a:lnTo>
                  <a:pt x="918" y="478"/>
                </a:lnTo>
                <a:lnTo>
                  <a:pt x="916" y="490"/>
                </a:lnTo>
                <a:lnTo>
                  <a:pt x="910" y="514"/>
                </a:lnTo>
                <a:lnTo>
                  <a:pt x="906" y="524"/>
                </a:lnTo>
                <a:lnTo>
                  <a:pt x="904" y="533"/>
                </a:lnTo>
                <a:lnTo>
                  <a:pt x="903" y="546"/>
                </a:lnTo>
                <a:lnTo>
                  <a:pt x="902" y="553"/>
                </a:lnTo>
                <a:lnTo>
                  <a:pt x="837" y="538"/>
                </a:lnTo>
                <a:lnTo>
                  <a:pt x="836" y="525"/>
                </a:lnTo>
                <a:lnTo>
                  <a:pt x="834" y="512"/>
                </a:lnTo>
                <a:lnTo>
                  <a:pt x="856" y="500"/>
                </a:lnTo>
                <a:lnTo>
                  <a:pt x="850" y="426"/>
                </a:lnTo>
                <a:lnTo>
                  <a:pt x="833" y="423"/>
                </a:lnTo>
                <a:lnTo>
                  <a:pt x="825" y="421"/>
                </a:lnTo>
                <a:lnTo>
                  <a:pt x="823" y="420"/>
                </a:lnTo>
                <a:lnTo>
                  <a:pt x="811" y="415"/>
                </a:lnTo>
                <a:lnTo>
                  <a:pt x="807" y="415"/>
                </a:lnTo>
                <a:lnTo>
                  <a:pt x="805" y="413"/>
                </a:lnTo>
                <a:lnTo>
                  <a:pt x="801" y="411"/>
                </a:lnTo>
                <a:lnTo>
                  <a:pt x="798" y="410"/>
                </a:lnTo>
                <a:lnTo>
                  <a:pt x="795" y="409"/>
                </a:lnTo>
                <a:lnTo>
                  <a:pt x="793" y="407"/>
                </a:lnTo>
                <a:lnTo>
                  <a:pt x="791" y="404"/>
                </a:lnTo>
                <a:lnTo>
                  <a:pt x="766" y="391"/>
                </a:lnTo>
                <a:lnTo>
                  <a:pt x="743" y="377"/>
                </a:lnTo>
                <a:lnTo>
                  <a:pt x="750" y="454"/>
                </a:lnTo>
                <a:lnTo>
                  <a:pt x="728" y="456"/>
                </a:lnTo>
                <a:lnTo>
                  <a:pt x="709" y="459"/>
                </a:lnTo>
                <a:lnTo>
                  <a:pt x="692" y="461"/>
                </a:lnTo>
                <a:lnTo>
                  <a:pt x="687" y="462"/>
                </a:lnTo>
                <a:lnTo>
                  <a:pt x="679" y="463"/>
                </a:lnTo>
                <a:lnTo>
                  <a:pt x="675" y="463"/>
                </a:lnTo>
                <a:lnTo>
                  <a:pt x="657" y="466"/>
                </a:lnTo>
                <a:lnTo>
                  <a:pt x="635" y="468"/>
                </a:lnTo>
                <a:lnTo>
                  <a:pt x="635" y="472"/>
                </a:lnTo>
                <a:lnTo>
                  <a:pt x="633" y="473"/>
                </a:lnTo>
                <a:lnTo>
                  <a:pt x="643" y="564"/>
                </a:lnTo>
                <a:lnTo>
                  <a:pt x="652" y="564"/>
                </a:lnTo>
                <a:lnTo>
                  <a:pt x="656" y="562"/>
                </a:lnTo>
                <a:lnTo>
                  <a:pt x="711" y="579"/>
                </a:lnTo>
                <a:lnTo>
                  <a:pt x="717" y="579"/>
                </a:lnTo>
                <a:lnTo>
                  <a:pt x="717" y="591"/>
                </a:lnTo>
                <a:lnTo>
                  <a:pt x="715" y="594"/>
                </a:lnTo>
                <a:lnTo>
                  <a:pt x="713" y="601"/>
                </a:lnTo>
                <a:lnTo>
                  <a:pt x="726" y="605"/>
                </a:lnTo>
                <a:lnTo>
                  <a:pt x="730" y="607"/>
                </a:lnTo>
                <a:lnTo>
                  <a:pt x="737" y="609"/>
                </a:lnTo>
                <a:lnTo>
                  <a:pt x="737" y="608"/>
                </a:lnTo>
                <a:lnTo>
                  <a:pt x="739" y="604"/>
                </a:lnTo>
                <a:lnTo>
                  <a:pt x="737" y="586"/>
                </a:lnTo>
                <a:lnTo>
                  <a:pt x="737" y="581"/>
                </a:lnTo>
                <a:lnTo>
                  <a:pt x="749" y="579"/>
                </a:lnTo>
                <a:lnTo>
                  <a:pt x="762" y="582"/>
                </a:lnTo>
                <a:lnTo>
                  <a:pt x="793" y="603"/>
                </a:lnTo>
                <a:lnTo>
                  <a:pt x="802" y="608"/>
                </a:lnTo>
                <a:lnTo>
                  <a:pt x="801" y="616"/>
                </a:lnTo>
                <a:lnTo>
                  <a:pt x="817" y="614"/>
                </a:lnTo>
                <a:lnTo>
                  <a:pt x="845" y="611"/>
                </a:lnTo>
                <a:lnTo>
                  <a:pt x="847" y="633"/>
                </a:lnTo>
                <a:lnTo>
                  <a:pt x="849" y="642"/>
                </a:lnTo>
                <a:lnTo>
                  <a:pt x="850" y="650"/>
                </a:lnTo>
                <a:lnTo>
                  <a:pt x="851" y="667"/>
                </a:lnTo>
                <a:lnTo>
                  <a:pt x="852" y="680"/>
                </a:lnTo>
                <a:lnTo>
                  <a:pt x="853" y="688"/>
                </a:lnTo>
                <a:lnTo>
                  <a:pt x="877" y="686"/>
                </a:lnTo>
                <a:lnTo>
                  <a:pt x="880" y="686"/>
                </a:lnTo>
                <a:lnTo>
                  <a:pt x="893" y="685"/>
                </a:lnTo>
                <a:close/>
                <a:moveTo>
                  <a:pt x="2714" y="1907"/>
                </a:moveTo>
                <a:lnTo>
                  <a:pt x="2733" y="1934"/>
                </a:lnTo>
                <a:lnTo>
                  <a:pt x="2744" y="1949"/>
                </a:lnTo>
                <a:lnTo>
                  <a:pt x="2758" y="1968"/>
                </a:lnTo>
                <a:lnTo>
                  <a:pt x="2751" y="1994"/>
                </a:lnTo>
                <a:lnTo>
                  <a:pt x="2699" y="1974"/>
                </a:lnTo>
                <a:lnTo>
                  <a:pt x="2698" y="1976"/>
                </a:lnTo>
                <a:lnTo>
                  <a:pt x="2697" y="1981"/>
                </a:lnTo>
                <a:lnTo>
                  <a:pt x="2695" y="1986"/>
                </a:lnTo>
                <a:lnTo>
                  <a:pt x="2693" y="1992"/>
                </a:lnTo>
                <a:lnTo>
                  <a:pt x="2686" y="2007"/>
                </a:lnTo>
                <a:lnTo>
                  <a:pt x="2682" y="2019"/>
                </a:lnTo>
                <a:lnTo>
                  <a:pt x="2680" y="2024"/>
                </a:lnTo>
                <a:lnTo>
                  <a:pt x="2677" y="2020"/>
                </a:lnTo>
                <a:lnTo>
                  <a:pt x="2651" y="1984"/>
                </a:lnTo>
                <a:lnTo>
                  <a:pt x="2647" y="1979"/>
                </a:lnTo>
                <a:lnTo>
                  <a:pt x="2648" y="1978"/>
                </a:lnTo>
                <a:lnTo>
                  <a:pt x="2685" y="1865"/>
                </a:lnTo>
                <a:lnTo>
                  <a:pt x="2685" y="1866"/>
                </a:lnTo>
                <a:lnTo>
                  <a:pt x="2701" y="1892"/>
                </a:lnTo>
                <a:lnTo>
                  <a:pt x="2707" y="1901"/>
                </a:lnTo>
                <a:lnTo>
                  <a:pt x="2714" y="1907"/>
                </a:lnTo>
                <a:close/>
                <a:moveTo>
                  <a:pt x="244" y="343"/>
                </a:moveTo>
                <a:lnTo>
                  <a:pt x="247" y="344"/>
                </a:lnTo>
                <a:lnTo>
                  <a:pt x="248" y="345"/>
                </a:lnTo>
                <a:lnTo>
                  <a:pt x="250" y="346"/>
                </a:lnTo>
                <a:lnTo>
                  <a:pt x="256" y="351"/>
                </a:lnTo>
                <a:lnTo>
                  <a:pt x="257" y="363"/>
                </a:lnTo>
                <a:lnTo>
                  <a:pt x="257" y="368"/>
                </a:lnTo>
                <a:lnTo>
                  <a:pt x="248" y="368"/>
                </a:lnTo>
                <a:lnTo>
                  <a:pt x="248" y="364"/>
                </a:lnTo>
                <a:lnTo>
                  <a:pt x="247" y="346"/>
                </a:lnTo>
                <a:lnTo>
                  <a:pt x="227" y="348"/>
                </a:lnTo>
                <a:lnTo>
                  <a:pt x="228" y="344"/>
                </a:lnTo>
                <a:lnTo>
                  <a:pt x="229" y="342"/>
                </a:lnTo>
                <a:lnTo>
                  <a:pt x="230" y="340"/>
                </a:lnTo>
                <a:lnTo>
                  <a:pt x="231" y="340"/>
                </a:lnTo>
                <a:lnTo>
                  <a:pt x="232" y="340"/>
                </a:lnTo>
                <a:lnTo>
                  <a:pt x="234" y="340"/>
                </a:lnTo>
                <a:lnTo>
                  <a:pt x="236" y="340"/>
                </a:lnTo>
                <a:lnTo>
                  <a:pt x="240" y="340"/>
                </a:lnTo>
                <a:lnTo>
                  <a:pt x="242" y="342"/>
                </a:lnTo>
                <a:lnTo>
                  <a:pt x="244" y="343"/>
                </a:lnTo>
                <a:close/>
                <a:moveTo>
                  <a:pt x="1952" y="1328"/>
                </a:moveTo>
                <a:lnTo>
                  <a:pt x="1953" y="1328"/>
                </a:lnTo>
                <a:lnTo>
                  <a:pt x="1959" y="1323"/>
                </a:lnTo>
                <a:lnTo>
                  <a:pt x="1965" y="1334"/>
                </a:lnTo>
                <a:lnTo>
                  <a:pt x="1967" y="1336"/>
                </a:lnTo>
                <a:lnTo>
                  <a:pt x="1969" y="1342"/>
                </a:lnTo>
                <a:lnTo>
                  <a:pt x="1964" y="1346"/>
                </a:lnTo>
                <a:lnTo>
                  <a:pt x="1964" y="1345"/>
                </a:lnTo>
                <a:lnTo>
                  <a:pt x="1960" y="1347"/>
                </a:lnTo>
                <a:lnTo>
                  <a:pt x="1958" y="1341"/>
                </a:lnTo>
                <a:lnTo>
                  <a:pt x="1958" y="1336"/>
                </a:lnTo>
                <a:lnTo>
                  <a:pt x="1948" y="1336"/>
                </a:lnTo>
                <a:lnTo>
                  <a:pt x="1948" y="1336"/>
                </a:lnTo>
                <a:lnTo>
                  <a:pt x="1948" y="1335"/>
                </a:lnTo>
                <a:lnTo>
                  <a:pt x="1949" y="1334"/>
                </a:lnTo>
                <a:lnTo>
                  <a:pt x="1949" y="1333"/>
                </a:lnTo>
                <a:lnTo>
                  <a:pt x="1949" y="1332"/>
                </a:lnTo>
                <a:lnTo>
                  <a:pt x="1951" y="1331"/>
                </a:lnTo>
                <a:lnTo>
                  <a:pt x="1951" y="1329"/>
                </a:lnTo>
                <a:lnTo>
                  <a:pt x="1952" y="1329"/>
                </a:lnTo>
                <a:lnTo>
                  <a:pt x="1952" y="1328"/>
                </a:lnTo>
                <a:close/>
                <a:moveTo>
                  <a:pt x="1825" y="1897"/>
                </a:moveTo>
                <a:lnTo>
                  <a:pt x="1829" y="1888"/>
                </a:lnTo>
                <a:lnTo>
                  <a:pt x="1823" y="1907"/>
                </a:lnTo>
                <a:lnTo>
                  <a:pt x="1820" y="1905"/>
                </a:lnTo>
                <a:lnTo>
                  <a:pt x="1823" y="1905"/>
                </a:lnTo>
                <a:lnTo>
                  <a:pt x="1825" y="189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660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86DC8-16D4-1EBE-A461-52FB35E14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Georgetown Map of Kentucky State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FD55E047-19E7-808D-ACD0-E1DE4D96B16B}"/>
              </a:ext>
            </a:extLst>
          </p:cNvPr>
          <p:cNvSpPr>
            <a:spLocks noEditPoints="1"/>
          </p:cNvSpPr>
          <p:nvPr/>
        </p:nvSpPr>
        <p:spPr bwMode="auto">
          <a:xfrm>
            <a:off x="899592" y="1059582"/>
            <a:ext cx="3001963" cy="3856038"/>
          </a:xfrm>
          <a:custGeom>
            <a:avLst/>
            <a:gdLst>
              <a:gd name="T0" fmla="*/ 953 w 1891"/>
              <a:gd name="T1" fmla="*/ 209 h 2429"/>
              <a:gd name="T2" fmla="*/ 1474 w 1891"/>
              <a:gd name="T3" fmla="*/ 487 h 2429"/>
              <a:gd name="T4" fmla="*/ 1891 w 1891"/>
              <a:gd name="T5" fmla="*/ 230 h 2429"/>
              <a:gd name="T6" fmla="*/ 1653 w 1891"/>
              <a:gd name="T7" fmla="*/ 420 h 2429"/>
              <a:gd name="T8" fmla="*/ 1766 w 1891"/>
              <a:gd name="T9" fmla="*/ 709 h 2429"/>
              <a:gd name="T10" fmla="*/ 1702 w 1891"/>
              <a:gd name="T11" fmla="*/ 1154 h 2429"/>
              <a:gd name="T12" fmla="*/ 1547 w 1891"/>
              <a:gd name="T13" fmla="*/ 1456 h 2429"/>
              <a:gd name="T14" fmla="*/ 1438 w 1891"/>
              <a:gd name="T15" fmla="*/ 1465 h 2429"/>
              <a:gd name="T16" fmla="*/ 1584 w 1891"/>
              <a:gd name="T17" fmla="*/ 1443 h 2429"/>
              <a:gd name="T18" fmla="*/ 1633 w 1891"/>
              <a:gd name="T19" fmla="*/ 1540 h 2429"/>
              <a:gd name="T20" fmla="*/ 1422 w 1891"/>
              <a:gd name="T21" fmla="*/ 1819 h 2429"/>
              <a:gd name="T22" fmla="*/ 1439 w 1891"/>
              <a:gd name="T23" fmla="*/ 2004 h 2429"/>
              <a:gd name="T24" fmla="*/ 1451 w 1891"/>
              <a:gd name="T25" fmla="*/ 2098 h 2429"/>
              <a:gd name="T26" fmla="*/ 1182 w 1891"/>
              <a:gd name="T27" fmla="*/ 2254 h 2429"/>
              <a:gd name="T28" fmla="*/ 825 w 1891"/>
              <a:gd name="T29" fmla="*/ 2393 h 2429"/>
              <a:gd name="T30" fmla="*/ 742 w 1891"/>
              <a:gd name="T31" fmla="*/ 2405 h 2429"/>
              <a:gd name="T32" fmla="*/ 689 w 1891"/>
              <a:gd name="T33" fmla="*/ 2376 h 2429"/>
              <a:gd name="T34" fmla="*/ 667 w 1891"/>
              <a:gd name="T35" fmla="*/ 2358 h 2429"/>
              <a:gd name="T36" fmla="*/ 671 w 1891"/>
              <a:gd name="T37" fmla="*/ 2310 h 2429"/>
              <a:gd name="T38" fmla="*/ 618 w 1891"/>
              <a:gd name="T39" fmla="*/ 2302 h 2429"/>
              <a:gd name="T40" fmla="*/ 510 w 1891"/>
              <a:gd name="T41" fmla="*/ 2282 h 2429"/>
              <a:gd name="T42" fmla="*/ 502 w 1891"/>
              <a:gd name="T43" fmla="*/ 2077 h 2429"/>
              <a:gd name="T44" fmla="*/ 690 w 1891"/>
              <a:gd name="T45" fmla="*/ 2261 h 2429"/>
              <a:gd name="T46" fmla="*/ 755 w 1891"/>
              <a:gd name="T47" fmla="*/ 2297 h 2429"/>
              <a:gd name="T48" fmla="*/ 764 w 1891"/>
              <a:gd name="T49" fmla="*/ 2278 h 2429"/>
              <a:gd name="T50" fmla="*/ 464 w 1891"/>
              <a:gd name="T51" fmla="*/ 2007 h 2429"/>
              <a:gd name="T52" fmla="*/ 229 w 1891"/>
              <a:gd name="T53" fmla="*/ 1763 h 2429"/>
              <a:gd name="T54" fmla="*/ 173 w 1891"/>
              <a:gd name="T55" fmla="*/ 1685 h 2429"/>
              <a:gd name="T56" fmla="*/ 107 w 1891"/>
              <a:gd name="T57" fmla="*/ 1801 h 2429"/>
              <a:gd name="T58" fmla="*/ 63 w 1891"/>
              <a:gd name="T59" fmla="*/ 1631 h 2429"/>
              <a:gd name="T60" fmla="*/ 67 w 1891"/>
              <a:gd name="T61" fmla="*/ 1494 h 2429"/>
              <a:gd name="T62" fmla="*/ 342 w 1891"/>
              <a:gd name="T63" fmla="*/ 1475 h 2429"/>
              <a:gd name="T64" fmla="*/ 501 w 1891"/>
              <a:gd name="T65" fmla="*/ 1319 h 2429"/>
              <a:gd name="T66" fmla="*/ 402 w 1891"/>
              <a:gd name="T67" fmla="*/ 1210 h 2429"/>
              <a:gd name="T68" fmla="*/ 490 w 1891"/>
              <a:gd name="T69" fmla="*/ 920 h 2429"/>
              <a:gd name="T70" fmla="*/ 945 w 1891"/>
              <a:gd name="T71" fmla="*/ 784 h 2429"/>
              <a:gd name="T72" fmla="*/ 716 w 1891"/>
              <a:gd name="T73" fmla="*/ 1002 h 2429"/>
              <a:gd name="T74" fmla="*/ 726 w 1891"/>
              <a:gd name="T75" fmla="*/ 1310 h 2429"/>
              <a:gd name="T76" fmla="*/ 945 w 1891"/>
              <a:gd name="T77" fmla="*/ 1365 h 2429"/>
              <a:gd name="T78" fmla="*/ 922 w 1891"/>
              <a:gd name="T79" fmla="*/ 1049 h 2429"/>
              <a:gd name="T80" fmla="*/ 1050 w 1891"/>
              <a:gd name="T81" fmla="*/ 605 h 2429"/>
              <a:gd name="T82" fmla="*/ 1126 w 1891"/>
              <a:gd name="T83" fmla="*/ 114 h 2429"/>
              <a:gd name="T84" fmla="*/ 1316 w 1891"/>
              <a:gd name="T85" fmla="*/ 91 h 2429"/>
              <a:gd name="T86" fmla="*/ 1475 w 1891"/>
              <a:gd name="T87" fmla="*/ 795 h 2429"/>
              <a:gd name="T88" fmla="*/ 1403 w 1891"/>
              <a:gd name="T89" fmla="*/ 916 h 2429"/>
              <a:gd name="T90" fmla="*/ 1139 w 1891"/>
              <a:gd name="T91" fmla="*/ 1287 h 2429"/>
              <a:gd name="T92" fmla="*/ 1088 w 1891"/>
              <a:gd name="T93" fmla="*/ 1219 h 2429"/>
              <a:gd name="T94" fmla="*/ 1360 w 1891"/>
              <a:gd name="T95" fmla="*/ 1296 h 2429"/>
              <a:gd name="T96" fmla="*/ 509 w 1891"/>
              <a:gd name="T97" fmla="*/ 1328 h 2429"/>
              <a:gd name="T98" fmla="*/ 538 w 1891"/>
              <a:gd name="T99" fmla="*/ 1409 h 2429"/>
              <a:gd name="T100" fmla="*/ 540 w 1891"/>
              <a:gd name="T101" fmla="*/ 1632 h 2429"/>
              <a:gd name="T102" fmla="*/ 570 w 1891"/>
              <a:gd name="T103" fmla="*/ 1655 h 2429"/>
              <a:gd name="T104" fmla="*/ 536 w 1891"/>
              <a:gd name="T105" fmla="*/ 1372 h 2429"/>
              <a:gd name="T106" fmla="*/ 1145 w 1891"/>
              <a:gd name="T107" fmla="*/ 1724 h 2429"/>
              <a:gd name="T108" fmla="*/ 1189 w 1891"/>
              <a:gd name="T109" fmla="*/ 1655 h 2429"/>
              <a:gd name="T110" fmla="*/ 1334 w 1891"/>
              <a:gd name="T111" fmla="*/ 1700 h 2429"/>
              <a:gd name="T112" fmla="*/ 1073 w 1891"/>
              <a:gd name="T113" fmla="*/ 1795 h 2429"/>
              <a:gd name="T114" fmla="*/ 1063 w 1891"/>
              <a:gd name="T115" fmla="*/ 1969 h 2429"/>
              <a:gd name="T116" fmla="*/ 441 w 1891"/>
              <a:gd name="T117" fmla="*/ 1584 h 2429"/>
              <a:gd name="T118" fmla="*/ 547 w 1891"/>
              <a:gd name="T119" fmla="*/ 938 h 2429"/>
              <a:gd name="T120" fmla="*/ 572 w 1891"/>
              <a:gd name="T121" fmla="*/ 973 h 2429"/>
              <a:gd name="T122" fmla="*/ 775 w 1891"/>
              <a:gd name="T123" fmla="*/ 2221 h 2429"/>
              <a:gd name="T124" fmla="*/ 585 w 1891"/>
              <a:gd name="T125" fmla="*/ 2175 h 2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91" h="2429">
                <a:moveTo>
                  <a:pt x="523" y="680"/>
                </a:moveTo>
                <a:lnTo>
                  <a:pt x="538" y="921"/>
                </a:lnTo>
                <a:lnTo>
                  <a:pt x="537" y="919"/>
                </a:lnTo>
                <a:lnTo>
                  <a:pt x="528" y="913"/>
                </a:lnTo>
                <a:lnTo>
                  <a:pt x="518" y="906"/>
                </a:lnTo>
                <a:lnTo>
                  <a:pt x="503" y="898"/>
                </a:lnTo>
                <a:lnTo>
                  <a:pt x="489" y="888"/>
                </a:lnTo>
                <a:lnTo>
                  <a:pt x="476" y="880"/>
                </a:lnTo>
                <a:lnTo>
                  <a:pt x="459" y="869"/>
                </a:lnTo>
                <a:lnTo>
                  <a:pt x="454" y="866"/>
                </a:lnTo>
                <a:lnTo>
                  <a:pt x="460" y="780"/>
                </a:lnTo>
                <a:lnTo>
                  <a:pt x="462" y="775"/>
                </a:lnTo>
                <a:lnTo>
                  <a:pt x="465" y="701"/>
                </a:lnTo>
                <a:lnTo>
                  <a:pt x="523" y="680"/>
                </a:lnTo>
                <a:close/>
                <a:moveTo>
                  <a:pt x="998" y="145"/>
                </a:moveTo>
                <a:lnTo>
                  <a:pt x="1027" y="156"/>
                </a:lnTo>
                <a:lnTo>
                  <a:pt x="1029" y="152"/>
                </a:lnTo>
                <a:lnTo>
                  <a:pt x="1053" y="163"/>
                </a:lnTo>
                <a:lnTo>
                  <a:pt x="1052" y="167"/>
                </a:lnTo>
                <a:lnTo>
                  <a:pt x="1021" y="236"/>
                </a:lnTo>
                <a:lnTo>
                  <a:pt x="1023" y="237"/>
                </a:lnTo>
                <a:lnTo>
                  <a:pt x="984" y="325"/>
                </a:lnTo>
                <a:lnTo>
                  <a:pt x="953" y="209"/>
                </a:lnTo>
                <a:lnTo>
                  <a:pt x="956" y="209"/>
                </a:lnTo>
                <a:lnTo>
                  <a:pt x="950" y="189"/>
                </a:lnTo>
                <a:lnTo>
                  <a:pt x="984" y="201"/>
                </a:lnTo>
                <a:lnTo>
                  <a:pt x="998" y="145"/>
                </a:lnTo>
                <a:close/>
                <a:moveTo>
                  <a:pt x="1580" y="135"/>
                </a:moveTo>
                <a:lnTo>
                  <a:pt x="1575" y="191"/>
                </a:lnTo>
                <a:lnTo>
                  <a:pt x="1574" y="191"/>
                </a:lnTo>
                <a:lnTo>
                  <a:pt x="1574" y="193"/>
                </a:lnTo>
                <a:lnTo>
                  <a:pt x="1562" y="191"/>
                </a:lnTo>
                <a:lnTo>
                  <a:pt x="1562" y="193"/>
                </a:lnTo>
                <a:lnTo>
                  <a:pt x="1565" y="206"/>
                </a:lnTo>
                <a:lnTo>
                  <a:pt x="1567" y="234"/>
                </a:lnTo>
                <a:lnTo>
                  <a:pt x="1534" y="223"/>
                </a:lnTo>
                <a:lnTo>
                  <a:pt x="1528" y="246"/>
                </a:lnTo>
                <a:lnTo>
                  <a:pt x="1519" y="281"/>
                </a:lnTo>
                <a:lnTo>
                  <a:pt x="1513" y="292"/>
                </a:lnTo>
                <a:lnTo>
                  <a:pt x="1488" y="346"/>
                </a:lnTo>
                <a:lnTo>
                  <a:pt x="1484" y="350"/>
                </a:lnTo>
                <a:lnTo>
                  <a:pt x="1463" y="361"/>
                </a:lnTo>
                <a:lnTo>
                  <a:pt x="1460" y="365"/>
                </a:lnTo>
                <a:lnTo>
                  <a:pt x="1465" y="417"/>
                </a:lnTo>
                <a:lnTo>
                  <a:pt x="1471" y="471"/>
                </a:lnTo>
                <a:lnTo>
                  <a:pt x="1474" y="487"/>
                </a:lnTo>
                <a:lnTo>
                  <a:pt x="1474" y="488"/>
                </a:lnTo>
                <a:lnTo>
                  <a:pt x="1513" y="476"/>
                </a:lnTo>
                <a:lnTo>
                  <a:pt x="1539" y="484"/>
                </a:lnTo>
                <a:lnTo>
                  <a:pt x="1556" y="489"/>
                </a:lnTo>
                <a:lnTo>
                  <a:pt x="1564" y="458"/>
                </a:lnTo>
                <a:lnTo>
                  <a:pt x="1571" y="414"/>
                </a:lnTo>
                <a:lnTo>
                  <a:pt x="1635" y="447"/>
                </a:lnTo>
                <a:lnTo>
                  <a:pt x="1637" y="445"/>
                </a:lnTo>
                <a:lnTo>
                  <a:pt x="1631" y="441"/>
                </a:lnTo>
                <a:lnTo>
                  <a:pt x="1636" y="436"/>
                </a:lnTo>
                <a:lnTo>
                  <a:pt x="1638" y="435"/>
                </a:lnTo>
                <a:lnTo>
                  <a:pt x="1574" y="402"/>
                </a:lnTo>
                <a:lnTo>
                  <a:pt x="1607" y="266"/>
                </a:lnTo>
                <a:lnTo>
                  <a:pt x="1609" y="261"/>
                </a:lnTo>
                <a:lnTo>
                  <a:pt x="1622" y="216"/>
                </a:lnTo>
                <a:lnTo>
                  <a:pt x="1622" y="214"/>
                </a:lnTo>
                <a:lnTo>
                  <a:pt x="1620" y="214"/>
                </a:lnTo>
                <a:lnTo>
                  <a:pt x="1638" y="219"/>
                </a:lnTo>
                <a:lnTo>
                  <a:pt x="1644" y="197"/>
                </a:lnTo>
                <a:lnTo>
                  <a:pt x="1653" y="198"/>
                </a:lnTo>
                <a:lnTo>
                  <a:pt x="1872" y="211"/>
                </a:lnTo>
                <a:lnTo>
                  <a:pt x="1891" y="229"/>
                </a:lnTo>
                <a:lnTo>
                  <a:pt x="1891" y="230"/>
                </a:lnTo>
                <a:lnTo>
                  <a:pt x="1883" y="245"/>
                </a:lnTo>
                <a:lnTo>
                  <a:pt x="1880" y="252"/>
                </a:lnTo>
                <a:lnTo>
                  <a:pt x="1854" y="271"/>
                </a:lnTo>
                <a:lnTo>
                  <a:pt x="1851" y="264"/>
                </a:lnTo>
                <a:lnTo>
                  <a:pt x="1844" y="273"/>
                </a:lnTo>
                <a:lnTo>
                  <a:pt x="1837" y="282"/>
                </a:lnTo>
                <a:lnTo>
                  <a:pt x="1827" y="281"/>
                </a:lnTo>
                <a:lnTo>
                  <a:pt x="1810" y="307"/>
                </a:lnTo>
                <a:lnTo>
                  <a:pt x="1804" y="317"/>
                </a:lnTo>
                <a:lnTo>
                  <a:pt x="1800" y="331"/>
                </a:lnTo>
                <a:lnTo>
                  <a:pt x="1797" y="351"/>
                </a:lnTo>
                <a:lnTo>
                  <a:pt x="1794" y="366"/>
                </a:lnTo>
                <a:lnTo>
                  <a:pt x="1791" y="383"/>
                </a:lnTo>
                <a:lnTo>
                  <a:pt x="1787" y="390"/>
                </a:lnTo>
                <a:lnTo>
                  <a:pt x="1778" y="408"/>
                </a:lnTo>
                <a:lnTo>
                  <a:pt x="1772" y="415"/>
                </a:lnTo>
                <a:lnTo>
                  <a:pt x="1765" y="422"/>
                </a:lnTo>
                <a:lnTo>
                  <a:pt x="1740" y="435"/>
                </a:lnTo>
                <a:lnTo>
                  <a:pt x="1728" y="433"/>
                </a:lnTo>
                <a:lnTo>
                  <a:pt x="1727" y="434"/>
                </a:lnTo>
                <a:lnTo>
                  <a:pt x="1711" y="440"/>
                </a:lnTo>
                <a:lnTo>
                  <a:pt x="1703" y="446"/>
                </a:lnTo>
                <a:lnTo>
                  <a:pt x="1653" y="420"/>
                </a:lnTo>
                <a:lnTo>
                  <a:pt x="1633" y="409"/>
                </a:lnTo>
                <a:lnTo>
                  <a:pt x="1623" y="407"/>
                </a:lnTo>
                <a:lnTo>
                  <a:pt x="1710" y="454"/>
                </a:lnTo>
                <a:lnTo>
                  <a:pt x="1702" y="459"/>
                </a:lnTo>
                <a:lnTo>
                  <a:pt x="1697" y="461"/>
                </a:lnTo>
                <a:lnTo>
                  <a:pt x="1698" y="461"/>
                </a:lnTo>
                <a:lnTo>
                  <a:pt x="1688" y="467"/>
                </a:lnTo>
                <a:lnTo>
                  <a:pt x="1683" y="469"/>
                </a:lnTo>
                <a:lnTo>
                  <a:pt x="1683" y="472"/>
                </a:lnTo>
                <a:lnTo>
                  <a:pt x="1681" y="471"/>
                </a:lnTo>
                <a:lnTo>
                  <a:pt x="1676" y="476"/>
                </a:lnTo>
                <a:lnTo>
                  <a:pt x="1740" y="494"/>
                </a:lnTo>
                <a:lnTo>
                  <a:pt x="1817" y="520"/>
                </a:lnTo>
                <a:lnTo>
                  <a:pt x="1801" y="575"/>
                </a:lnTo>
                <a:lnTo>
                  <a:pt x="1805" y="586"/>
                </a:lnTo>
                <a:lnTo>
                  <a:pt x="1720" y="568"/>
                </a:lnTo>
                <a:lnTo>
                  <a:pt x="1711" y="599"/>
                </a:lnTo>
                <a:lnTo>
                  <a:pt x="1806" y="622"/>
                </a:lnTo>
                <a:lnTo>
                  <a:pt x="1797" y="649"/>
                </a:lnTo>
                <a:lnTo>
                  <a:pt x="1793" y="672"/>
                </a:lnTo>
                <a:lnTo>
                  <a:pt x="1787" y="680"/>
                </a:lnTo>
                <a:lnTo>
                  <a:pt x="1772" y="689"/>
                </a:lnTo>
                <a:lnTo>
                  <a:pt x="1766" y="709"/>
                </a:lnTo>
                <a:lnTo>
                  <a:pt x="1766" y="728"/>
                </a:lnTo>
                <a:lnTo>
                  <a:pt x="1780" y="745"/>
                </a:lnTo>
                <a:lnTo>
                  <a:pt x="1797" y="760"/>
                </a:lnTo>
                <a:lnTo>
                  <a:pt x="1801" y="775"/>
                </a:lnTo>
                <a:lnTo>
                  <a:pt x="1800" y="793"/>
                </a:lnTo>
                <a:lnTo>
                  <a:pt x="1792" y="816"/>
                </a:lnTo>
                <a:lnTo>
                  <a:pt x="1749" y="866"/>
                </a:lnTo>
                <a:lnTo>
                  <a:pt x="1714" y="921"/>
                </a:lnTo>
                <a:lnTo>
                  <a:pt x="1700" y="907"/>
                </a:lnTo>
                <a:lnTo>
                  <a:pt x="1670" y="895"/>
                </a:lnTo>
                <a:lnTo>
                  <a:pt x="1662" y="914"/>
                </a:lnTo>
                <a:lnTo>
                  <a:pt x="1661" y="915"/>
                </a:lnTo>
                <a:lnTo>
                  <a:pt x="1707" y="933"/>
                </a:lnTo>
                <a:lnTo>
                  <a:pt x="1677" y="973"/>
                </a:lnTo>
                <a:lnTo>
                  <a:pt x="1655" y="1006"/>
                </a:lnTo>
                <a:lnTo>
                  <a:pt x="1651" y="1013"/>
                </a:lnTo>
                <a:lnTo>
                  <a:pt x="1636" y="1045"/>
                </a:lnTo>
                <a:lnTo>
                  <a:pt x="1659" y="1056"/>
                </a:lnTo>
                <a:lnTo>
                  <a:pt x="1780" y="1109"/>
                </a:lnTo>
                <a:lnTo>
                  <a:pt x="1766" y="1140"/>
                </a:lnTo>
                <a:lnTo>
                  <a:pt x="1755" y="1178"/>
                </a:lnTo>
                <a:lnTo>
                  <a:pt x="1713" y="1160"/>
                </a:lnTo>
                <a:lnTo>
                  <a:pt x="1702" y="1154"/>
                </a:lnTo>
                <a:lnTo>
                  <a:pt x="1648" y="1276"/>
                </a:lnTo>
                <a:lnTo>
                  <a:pt x="1683" y="1287"/>
                </a:lnTo>
                <a:lnTo>
                  <a:pt x="1674" y="1329"/>
                </a:lnTo>
                <a:lnTo>
                  <a:pt x="1664" y="1375"/>
                </a:lnTo>
                <a:lnTo>
                  <a:pt x="1662" y="1387"/>
                </a:lnTo>
                <a:lnTo>
                  <a:pt x="1655" y="1390"/>
                </a:lnTo>
                <a:lnTo>
                  <a:pt x="1658" y="1401"/>
                </a:lnTo>
                <a:lnTo>
                  <a:pt x="1649" y="1405"/>
                </a:lnTo>
                <a:lnTo>
                  <a:pt x="1639" y="1411"/>
                </a:lnTo>
                <a:lnTo>
                  <a:pt x="1601" y="1429"/>
                </a:lnTo>
                <a:lnTo>
                  <a:pt x="1598" y="1431"/>
                </a:lnTo>
                <a:lnTo>
                  <a:pt x="1592" y="1433"/>
                </a:lnTo>
                <a:lnTo>
                  <a:pt x="1587" y="1437"/>
                </a:lnTo>
                <a:lnTo>
                  <a:pt x="1582" y="1439"/>
                </a:lnTo>
                <a:lnTo>
                  <a:pt x="1581" y="1438"/>
                </a:lnTo>
                <a:lnTo>
                  <a:pt x="1569" y="1444"/>
                </a:lnTo>
                <a:lnTo>
                  <a:pt x="1556" y="1452"/>
                </a:lnTo>
                <a:lnTo>
                  <a:pt x="1555" y="1452"/>
                </a:lnTo>
                <a:lnTo>
                  <a:pt x="1553" y="1454"/>
                </a:lnTo>
                <a:lnTo>
                  <a:pt x="1552" y="1454"/>
                </a:lnTo>
                <a:lnTo>
                  <a:pt x="1551" y="1455"/>
                </a:lnTo>
                <a:lnTo>
                  <a:pt x="1548" y="1455"/>
                </a:lnTo>
                <a:lnTo>
                  <a:pt x="1547" y="1456"/>
                </a:lnTo>
                <a:lnTo>
                  <a:pt x="1546" y="1456"/>
                </a:lnTo>
                <a:lnTo>
                  <a:pt x="1543" y="1457"/>
                </a:lnTo>
                <a:lnTo>
                  <a:pt x="1542" y="1457"/>
                </a:lnTo>
                <a:lnTo>
                  <a:pt x="1541" y="1457"/>
                </a:lnTo>
                <a:lnTo>
                  <a:pt x="1540" y="1457"/>
                </a:lnTo>
                <a:lnTo>
                  <a:pt x="1539" y="1457"/>
                </a:lnTo>
                <a:lnTo>
                  <a:pt x="1536" y="1457"/>
                </a:lnTo>
                <a:lnTo>
                  <a:pt x="1535" y="1458"/>
                </a:lnTo>
                <a:lnTo>
                  <a:pt x="1534" y="1458"/>
                </a:lnTo>
                <a:lnTo>
                  <a:pt x="1517" y="1459"/>
                </a:lnTo>
                <a:lnTo>
                  <a:pt x="1487" y="1462"/>
                </a:lnTo>
                <a:lnTo>
                  <a:pt x="1484" y="1438"/>
                </a:lnTo>
                <a:lnTo>
                  <a:pt x="1478" y="1438"/>
                </a:lnTo>
                <a:lnTo>
                  <a:pt x="1480" y="1463"/>
                </a:lnTo>
                <a:lnTo>
                  <a:pt x="1470" y="1463"/>
                </a:lnTo>
                <a:lnTo>
                  <a:pt x="1470" y="1464"/>
                </a:lnTo>
                <a:lnTo>
                  <a:pt x="1467" y="1464"/>
                </a:lnTo>
                <a:lnTo>
                  <a:pt x="1467" y="1463"/>
                </a:lnTo>
                <a:lnTo>
                  <a:pt x="1465" y="1463"/>
                </a:lnTo>
                <a:lnTo>
                  <a:pt x="1458" y="1463"/>
                </a:lnTo>
                <a:lnTo>
                  <a:pt x="1452" y="1464"/>
                </a:lnTo>
                <a:lnTo>
                  <a:pt x="1445" y="1465"/>
                </a:lnTo>
                <a:lnTo>
                  <a:pt x="1438" y="1465"/>
                </a:lnTo>
                <a:lnTo>
                  <a:pt x="1431" y="1467"/>
                </a:lnTo>
                <a:lnTo>
                  <a:pt x="1425" y="1468"/>
                </a:lnTo>
                <a:lnTo>
                  <a:pt x="1426" y="1468"/>
                </a:lnTo>
                <a:lnTo>
                  <a:pt x="1418" y="1469"/>
                </a:lnTo>
                <a:lnTo>
                  <a:pt x="1411" y="1470"/>
                </a:lnTo>
                <a:lnTo>
                  <a:pt x="1404" y="1471"/>
                </a:lnTo>
                <a:lnTo>
                  <a:pt x="1398" y="1474"/>
                </a:lnTo>
                <a:lnTo>
                  <a:pt x="1391" y="1476"/>
                </a:lnTo>
                <a:lnTo>
                  <a:pt x="1387" y="1476"/>
                </a:lnTo>
                <a:lnTo>
                  <a:pt x="1385" y="1482"/>
                </a:lnTo>
                <a:lnTo>
                  <a:pt x="1402" y="1477"/>
                </a:lnTo>
                <a:lnTo>
                  <a:pt x="1428" y="1470"/>
                </a:lnTo>
                <a:lnTo>
                  <a:pt x="1455" y="1467"/>
                </a:lnTo>
                <a:lnTo>
                  <a:pt x="1486" y="1464"/>
                </a:lnTo>
                <a:lnTo>
                  <a:pt x="1513" y="1462"/>
                </a:lnTo>
                <a:lnTo>
                  <a:pt x="1536" y="1459"/>
                </a:lnTo>
                <a:lnTo>
                  <a:pt x="1535" y="1465"/>
                </a:lnTo>
                <a:lnTo>
                  <a:pt x="1540" y="1464"/>
                </a:lnTo>
                <a:lnTo>
                  <a:pt x="1552" y="1461"/>
                </a:lnTo>
                <a:lnTo>
                  <a:pt x="1561" y="1457"/>
                </a:lnTo>
                <a:lnTo>
                  <a:pt x="1568" y="1454"/>
                </a:lnTo>
                <a:lnTo>
                  <a:pt x="1577" y="1448"/>
                </a:lnTo>
                <a:lnTo>
                  <a:pt x="1584" y="1443"/>
                </a:lnTo>
                <a:lnTo>
                  <a:pt x="1606" y="1430"/>
                </a:lnTo>
                <a:lnTo>
                  <a:pt x="1624" y="1423"/>
                </a:lnTo>
                <a:lnTo>
                  <a:pt x="1625" y="1422"/>
                </a:lnTo>
                <a:lnTo>
                  <a:pt x="1627" y="1423"/>
                </a:lnTo>
                <a:lnTo>
                  <a:pt x="1630" y="1425"/>
                </a:lnTo>
                <a:lnTo>
                  <a:pt x="1672" y="1443"/>
                </a:lnTo>
                <a:lnTo>
                  <a:pt x="1678" y="1445"/>
                </a:lnTo>
                <a:lnTo>
                  <a:pt x="1682" y="1451"/>
                </a:lnTo>
                <a:lnTo>
                  <a:pt x="1690" y="1470"/>
                </a:lnTo>
                <a:lnTo>
                  <a:pt x="1697" y="1482"/>
                </a:lnTo>
                <a:lnTo>
                  <a:pt x="1695" y="1484"/>
                </a:lnTo>
                <a:lnTo>
                  <a:pt x="1626" y="1534"/>
                </a:lnTo>
                <a:lnTo>
                  <a:pt x="1627" y="1535"/>
                </a:lnTo>
                <a:lnTo>
                  <a:pt x="1629" y="1535"/>
                </a:lnTo>
                <a:lnTo>
                  <a:pt x="1696" y="1488"/>
                </a:lnTo>
                <a:lnTo>
                  <a:pt x="1700" y="1488"/>
                </a:lnTo>
                <a:lnTo>
                  <a:pt x="1702" y="1491"/>
                </a:lnTo>
                <a:lnTo>
                  <a:pt x="1703" y="1494"/>
                </a:lnTo>
                <a:lnTo>
                  <a:pt x="1705" y="1497"/>
                </a:lnTo>
                <a:lnTo>
                  <a:pt x="1705" y="1500"/>
                </a:lnTo>
                <a:lnTo>
                  <a:pt x="1707" y="1503"/>
                </a:lnTo>
                <a:lnTo>
                  <a:pt x="1701" y="1504"/>
                </a:lnTo>
                <a:lnTo>
                  <a:pt x="1633" y="1540"/>
                </a:lnTo>
                <a:lnTo>
                  <a:pt x="1655" y="1561"/>
                </a:lnTo>
                <a:lnTo>
                  <a:pt x="1630" y="1592"/>
                </a:lnTo>
                <a:lnTo>
                  <a:pt x="1624" y="1586"/>
                </a:lnTo>
                <a:lnTo>
                  <a:pt x="1618" y="1585"/>
                </a:lnTo>
                <a:lnTo>
                  <a:pt x="1569" y="1598"/>
                </a:lnTo>
                <a:lnTo>
                  <a:pt x="1543" y="1603"/>
                </a:lnTo>
                <a:lnTo>
                  <a:pt x="1532" y="1605"/>
                </a:lnTo>
                <a:lnTo>
                  <a:pt x="1526" y="1606"/>
                </a:lnTo>
                <a:lnTo>
                  <a:pt x="1516" y="1606"/>
                </a:lnTo>
                <a:lnTo>
                  <a:pt x="1468" y="1604"/>
                </a:lnTo>
                <a:lnTo>
                  <a:pt x="1437" y="1605"/>
                </a:lnTo>
                <a:lnTo>
                  <a:pt x="1429" y="1612"/>
                </a:lnTo>
                <a:lnTo>
                  <a:pt x="1415" y="1624"/>
                </a:lnTo>
                <a:lnTo>
                  <a:pt x="1405" y="1636"/>
                </a:lnTo>
                <a:lnTo>
                  <a:pt x="1393" y="1656"/>
                </a:lnTo>
                <a:lnTo>
                  <a:pt x="1383" y="1676"/>
                </a:lnTo>
                <a:lnTo>
                  <a:pt x="1399" y="1721"/>
                </a:lnTo>
                <a:lnTo>
                  <a:pt x="1399" y="1722"/>
                </a:lnTo>
                <a:lnTo>
                  <a:pt x="1400" y="1727"/>
                </a:lnTo>
                <a:lnTo>
                  <a:pt x="1413" y="1763"/>
                </a:lnTo>
                <a:lnTo>
                  <a:pt x="1424" y="1793"/>
                </a:lnTo>
                <a:lnTo>
                  <a:pt x="1430" y="1816"/>
                </a:lnTo>
                <a:lnTo>
                  <a:pt x="1422" y="1819"/>
                </a:lnTo>
                <a:lnTo>
                  <a:pt x="1415" y="1821"/>
                </a:lnTo>
                <a:lnTo>
                  <a:pt x="1413" y="1821"/>
                </a:lnTo>
                <a:lnTo>
                  <a:pt x="1411" y="1820"/>
                </a:lnTo>
                <a:lnTo>
                  <a:pt x="1409" y="1820"/>
                </a:lnTo>
                <a:lnTo>
                  <a:pt x="1407" y="1820"/>
                </a:lnTo>
                <a:lnTo>
                  <a:pt x="1405" y="1820"/>
                </a:lnTo>
                <a:lnTo>
                  <a:pt x="1404" y="1819"/>
                </a:lnTo>
                <a:lnTo>
                  <a:pt x="1403" y="1819"/>
                </a:lnTo>
                <a:lnTo>
                  <a:pt x="1399" y="1818"/>
                </a:lnTo>
                <a:lnTo>
                  <a:pt x="1412" y="1824"/>
                </a:lnTo>
                <a:lnTo>
                  <a:pt x="1416" y="1824"/>
                </a:lnTo>
                <a:lnTo>
                  <a:pt x="1417" y="1825"/>
                </a:lnTo>
                <a:lnTo>
                  <a:pt x="1436" y="1833"/>
                </a:lnTo>
                <a:lnTo>
                  <a:pt x="1442" y="1836"/>
                </a:lnTo>
                <a:lnTo>
                  <a:pt x="1478" y="1930"/>
                </a:lnTo>
                <a:lnTo>
                  <a:pt x="1484" y="1943"/>
                </a:lnTo>
                <a:lnTo>
                  <a:pt x="1490" y="1960"/>
                </a:lnTo>
                <a:lnTo>
                  <a:pt x="1482" y="1959"/>
                </a:lnTo>
                <a:lnTo>
                  <a:pt x="1475" y="1957"/>
                </a:lnTo>
                <a:lnTo>
                  <a:pt x="1474" y="1973"/>
                </a:lnTo>
                <a:lnTo>
                  <a:pt x="1456" y="2010"/>
                </a:lnTo>
                <a:lnTo>
                  <a:pt x="1455" y="2010"/>
                </a:lnTo>
                <a:lnTo>
                  <a:pt x="1439" y="2004"/>
                </a:lnTo>
                <a:lnTo>
                  <a:pt x="1441" y="2002"/>
                </a:lnTo>
                <a:lnTo>
                  <a:pt x="1448" y="1989"/>
                </a:lnTo>
                <a:lnTo>
                  <a:pt x="1450" y="1992"/>
                </a:lnTo>
                <a:lnTo>
                  <a:pt x="1462" y="1973"/>
                </a:lnTo>
                <a:lnTo>
                  <a:pt x="1445" y="1965"/>
                </a:lnTo>
                <a:lnTo>
                  <a:pt x="1429" y="1998"/>
                </a:lnTo>
                <a:lnTo>
                  <a:pt x="1429" y="1999"/>
                </a:lnTo>
                <a:lnTo>
                  <a:pt x="1417" y="1994"/>
                </a:lnTo>
                <a:lnTo>
                  <a:pt x="1392" y="2039"/>
                </a:lnTo>
                <a:lnTo>
                  <a:pt x="1391" y="2041"/>
                </a:lnTo>
                <a:lnTo>
                  <a:pt x="1387" y="2049"/>
                </a:lnTo>
                <a:lnTo>
                  <a:pt x="1379" y="2060"/>
                </a:lnTo>
                <a:lnTo>
                  <a:pt x="1371" y="2077"/>
                </a:lnTo>
                <a:lnTo>
                  <a:pt x="1393" y="2086"/>
                </a:lnTo>
                <a:lnTo>
                  <a:pt x="1409" y="2057"/>
                </a:lnTo>
                <a:lnTo>
                  <a:pt x="1436" y="2070"/>
                </a:lnTo>
                <a:lnTo>
                  <a:pt x="1442" y="2059"/>
                </a:lnTo>
                <a:lnTo>
                  <a:pt x="1465" y="2015"/>
                </a:lnTo>
                <a:lnTo>
                  <a:pt x="1487" y="2026"/>
                </a:lnTo>
                <a:lnTo>
                  <a:pt x="1477" y="2046"/>
                </a:lnTo>
                <a:lnTo>
                  <a:pt x="1458" y="2083"/>
                </a:lnTo>
                <a:lnTo>
                  <a:pt x="1457" y="2084"/>
                </a:lnTo>
                <a:lnTo>
                  <a:pt x="1451" y="2098"/>
                </a:lnTo>
                <a:lnTo>
                  <a:pt x="1449" y="2104"/>
                </a:lnTo>
                <a:lnTo>
                  <a:pt x="1450" y="2105"/>
                </a:lnTo>
                <a:lnTo>
                  <a:pt x="1470" y="2111"/>
                </a:lnTo>
                <a:lnTo>
                  <a:pt x="1493" y="2117"/>
                </a:lnTo>
                <a:lnTo>
                  <a:pt x="1491" y="2120"/>
                </a:lnTo>
                <a:lnTo>
                  <a:pt x="1487" y="2131"/>
                </a:lnTo>
                <a:lnTo>
                  <a:pt x="1489" y="2133"/>
                </a:lnTo>
                <a:lnTo>
                  <a:pt x="1478" y="2157"/>
                </a:lnTo>
                <a:lnTo>
                  <a:pt x="1456" y="2207"/>
                </a:lnTo>
                <a:lnTo>
                  <a:pt x="1407" y="2185"/>
                </a:lnTo>
                <a:lnTo>
                  <a:pt x="1397" y="2211"/>
                </a:lnTo>
                <a:lnTo>
                  <a:pt x="1371" y="2267"/>
                </a:lnTo>
                <a:lnTo>
                  <a:pt x="1348" y="2312"/>
                </a:lnTo>
                <a:lnTo>
                  <a:pt x="1398" y="2334"/>
                </a:lnTo>
                <a:lnTo>
                  <a:pt x="1386" y="2357"/>
                </a:lnTo>
                <a:lnTo>
                  <a:pt x="1351" y="2341"/>
                </a:lnTo>
                <a:lnTo>
                  <a:pt x="1290" y="2312"/>
                </a:lnTo>
                <a:lnTo>
                  <a:pt x="1230" y="2284"/>
                </a:lnTo>
                <a:lnTo>
                  <a:pt x="1250" y="2240"/>
                </a:lnTo>
                <a:lnTo>
                  <a:pt x="1254" y="2231"/>
                </a:lnTo>
                <a:lnTo>
                  <a:pt x="1236" y="2225"/>
                </a:lnTo>
                <a:lnTo>
                  <a:pt x="1202" y="2208"/>
                </a:lnTo>
                <a:lnTo>
                  <a:pt x="1182" y="2254"/>
                </a:lnTo>
                <a:lnTo>
                  <a:pt x="1154" y="2188"/>
                </a:lnTo>
                <a:lnTo>
                  <a:pt x="1150" y="2198"/>
                </a:lnTo>
                <a:lnTo>
                  <a:pt x="1182" y="2272"/>
                </a:lnTo>
                <a:lnTo>
                  <a:pt x="1208" y="2337"/>
                </a:lnTo>
                <a:lnTo>
                  <a:pt x="1201" y="2355"/>
                </a:lnTo>
                <a:lnTo>
                  <a:pt x="1153" y="2336"/>
                </a:lnTo>
                <a:lnTo>
                  <a:pt x="1154" y="2336"/>
                </a:lnTo>
                <a:lnTo>
                  <a:pt x="1127" y="2324"/>
                </a:lnTo>
                <a:lnTo>
                  <a:pt x="1115" y="2350"/>
                </a:lnTo>
                <a:lnTo>
                  <a:pt x="1107" y="2347"/>
                </a:lnTo>
                <a:lnTo>
                  <a:pt x="1089" y="2351"/>
                </a:lnTo>
                <a:lnTo>
                  <a:pt x="1026" y="2337"/>
                </a:lnTo>
                <a:lnTo>
                  <a:pt x="1018" y="2357"/>
                </a:lnTo>
                <a:lnTo>
                  <a:pt x="958" y="2334"/>
                </a:lnTo>
                <a:lnTo>
                  <a:pt x="927" y="2335"/>
                </a:lnTo>
                <a:lnTo>
                  <a:pt x="931" y="2343"/>
                </a:lnTo>
                <a:lnTo>
                  <a:pt x="911" y="2381"/>
                </a:lnTo>
                <a:lnTo>
                  <a:pt x="877" y="2389"/>
                </a:lnTo>
                <a:lnTo>
                  <a:pt x="873" y="2389"/>
                </a:lnTo>
                <a:lnTo>
                  <a:pt x="866" y="2369"/>
                </a:lnTo>
                <a:lnTo>
                  <a:pt x="861" y="2368"/>
                </a:lnTo>
                <a:lnTo>
                  <a:pt x="834" y="2384"/>
                </a:lnTo>
                <a:lnTo>
                  <a:pt x="825" y="2393"/>
                </a:lnTo>
                <a:lnTo>
                  <a:pt x="808" y="2376"/>
                </a:lnTo>
                <a:lnTo>
                  <a:pt x="801" y="2369"/>
                </a:lnTo>
                <a:lnTo>
                  <a:pt x="789" y="2395"/>
                </a:lnTo>
                <a:lnTo>
                  <a:pt x="786" y="2403"/>
                </a:lnTo>
                <a:lnTo>
                  <a:pt x="783" y="2411"/>
                </a:lnTo>
                <a:lnTo>
                  <a:pt x="780" y="2418"/>
                </a:lnTo>
                <a:lnTo>
                  <a:pt x="777" y="2425"/>
                </a:lnTo>
                <a:lnTo>
                  <a:pt x="775" y="2429"/>
                </a:lnTo>
                <a:lnTo>
                  <a:pt x="774" y="2428"/>
                </a:lnTo>
                <a:lnTo>
                  <a:pt x="773" y="2425"/>
                </a:lnTo>
                <a:lnTo>
                  <a:pt x="771" y="2424"/>
                </a:lnTo>
                <a:lnTo>
                  <a:pt x="770" y="2422"/>
                </a:lnTo>
                <a:lnTo>
                  <a:pt x="767" y="2420"/>
                </a:lnTo>
                <a:lnTo>
                  <a:pt x="764" y="2419"/>
                </a:lnTo>
                <a:lnTo>
                  <a:pt x="762" y="2418"/>
                </a:lnTo>
                <a:lnTo>
                  <a:pt x="760" y="2416"/>
                </a:lnTo>
                <a:lnTo>
                  <a:pt x="757" y="2415"/>
                </a:lnTo>
                <a:lnTo>
                  <a:pt x="756" y="2413"/>
                </a:lnTo>
                <a:lnTo>
                  <a:pt x="754" y="2412"/>
                </a:lnTo>
                <a:lnTo>
                  <a:pt x="751" y="2411"/>
                </a:lnTo>
                <a:lnTo>
                  <a:pt x="749" y="2409"/>
                </a:lnTo>
                <a:lnTo>
                  <a:pt x="745" y="2407"/>
                </a:lnTo>
                <a:lnTo>
                  <a:pt x="742" y="2405"/>
                </a:lnTo>
                <a:lnTo>
                  <a:pt x="739" y="2402"/>
                </a:lnTo>
                <a:lnTo>
                  <a:pt x="737" y="2401"/>
                </a:lnTo>
                <a:lnTo>
                  <a:pt x="735" y="2400"/>
                </a:lnTo>
                <a:lnTo>
                  <a:pt x="731" y="2398"/>
                </a:lnTo>
                <a:lnTo>
                  <a:pt x="729" y="2396"/>
                </a:lnTo>
                <a:lnTo>
                  <a:pt x="726" y="2395"/>
                </a:lnTo>
                <a:lnTo>
                  <a:pt x="724" y="2394"/>
                </a:lnTo>
                <a:lnTo>
                  <a:pt x="722" y="2393"/>
                </a:lnTo>
                <a:lnTo>
                  <a:pt x="719" y="2392"/>
                </a:lnTo>
                <a:lnTo>
                  <a:pt x="717" y="2390"/>
                </a:lnTo>
                <a:lnTo>
                  <a:pt x="715" y="2389"/>
                </a:lnTo>
                <a:lnTo>
                  <a:pt x="712" y="2388"/>
                </a:lnTo>
                <a:lnTo>
                  <a:pt x="711" y="2387"/>
                </a:lnTo>
                <a:lnTo>
                  <a:pt x="708" y="2386"/>
                </a:lnTo>
                <a:lnTo>
                  <a:pt x="706" y="2384"/>
                </a:lnTo>
                <a:lnTo>
                  <a:pt x="703" y="2383"/>
                </a:lnTo>
                <a:lnTo>
                  <a:pt x="699" y="2382"/>
                </a:lnTo>
                <a:lnTo>
                  <a:pt x="697" y="2381"/>
                </a:lnTo>
                <a:lnTo>
                  <a:pt x="695" y="2380"/>
                </a:lnTo>
                <a:lnTo>
                  <a:pt x="692" y="2380"/>
                </a:lnTo>
                <a:lnTo>
                  <a:pt x="691" y="2379"/>
                </a:lnTo>
                <a:lnTo>
                  <a:pt x="690" y="2379"/>
                </a:lnTo>
                <a:lnTo>
                  <a:pt x="689" y="2376"/>
                </a:lnTo>
                <a:lnTo>
                  <a:pt x="687" y="2375"/>
                </a:lnTo>
                <a:lnTo>
                  <a:pt x="686" y="2374"/>
                </a:lnTo>
                <a:lnTo>
                  <a:pt x="686" y="2371"/>
                </a:lnTo>
                <a:lnTo>
                  <a:pt x="685" y="2369"/>
                </a:lnTo>
                <a:lnTo>
                  <a:pt x="684" y="2368"/>
                </a:lnTo>
                <a:lnTo>
                  <a:pt x="683" y="2368"/>
                </a:lnTo>
                <a:lnTo>
                  <a:pt x="680" y="2368"/>
                </a:lnTo>
                <a:lnTo>
                  <a:pt x="679" y="2369"/>
                </a:lnTo>
                <a:lnTo>
                  <a:pt x="678" y="2370"/>
                </a:lnTo>
                <a:lnTo>
                  <a:pt x="678" y="2371"/>
                </a:lnTo>
                <a:lnTo>
                  <a:pt x="677" y="2374"/>
                </a:lnTo>
                <a:lnTo>
                  <a:pt x="676" y="2374"/>
                </a:lnTo>
                <a:lnTo>
                  <a:pt x="674" y="2374"/>
                </a:lnTo>
                <a:lnTo>
                  <a:pt x="673" y="2373"/>
                </a:lnTo>
                <a:lnTo>
                  <a:pt x="672" y="2371"/>
                </a:lnTo>
                <a:lnTo>
                  <a:pt x="672" y="2370"/>
                </a:lnTo>
                <a:lnTo>
                  <a:pt x="671" y="2368"/>
                </a:lnTo>
                <a:lnTo>
                  <a:pt x="670" y="2368"/>
                </a:lnTo>
                <a:lnTo>
                  <a:pt x="670" y="2366"/>
                </a:lnTo>
                <a:lnTo>
                  <a:pt x="670" y="2364"/>
                </a:lnTo>
                <a:lnTo>
                  <a:pt x="670" y="2363"/>
                </a:lnTo>
                <a:lnTo>
                  <a:pt x="667" y="2361"/>
                </a:lnTo>
                <a:lnTo>
                  <a:pt x="667" y="2358"/>
                </a:lnTo>
                <a:lnTo>
                  <a:pt x="667" y="2356"/>
                </a:lnTo>
                <a:lnTo>
                  <a:pt x="667" y="2354"/>
                </a:lnTo>
                <a:lnTo>
                  <a:pt x="666" y="2353"/>
                </a:lnTo>
                <a:lnTo>
                  <a:pt x="665" y="2350"/>
                </a:lnTo>
                <a:lnTo>
                  <a:pt x="664" y="2348"/>
                </a:lnTo>
                <a:lnTo>
                  <a:pt x="663" y="2345"/>
                </a:lnTo>
                <a:lnTo>
                  <a:pt x="661" y="2344"/>
                </a:lnTo>
                <a:lnTo>
                  <a:pt x="661" y="2342"/>
                </a:lnTo>
                <a:lnTo>
                  <a:pt x="660" y="2340"/>
                </a:lnTo>
                <a:lnTo>
                  <a:pt x="660" y="2338"/>
                </a:lnTo>
                <a:lnTo>
                  <a:pt x="659" y="2335"/>
                </a:lnTo>
                <a:lnTo>
                  <a:pt x="659" y="2332"/>
                </a:lnTo>
                <a:lnTo>
                  <a:pt x="659" y="2330"/>
                </a:lnTo>
                <a:lnTo>
                  <a:pt x="660" y="2328"/>
                </a:lnTo>
                <a:lnTo>
                  <a:pt x="661" y="2325"/>
                </a:lnTo>
                <a:lnTo>
                  <a:pt x="661" y="2323"/>
                </a:lnTo>
                <a:lnTo>
                  <a:pt x="664" y="2321"/>
                </a:lnTo>
                <a:lnTo>
                  <a:pt x="665" y="2318"/>
                </a:lnTo>
                <a:lnTo>
                  <a:pt x="667" y="2316"/>
                </a:lnTo>
                <a:lnTo>
                  <a:pt x="668" y="2314"/>
                </a:lnTo>
                <a:lnTo>
                  <a:pt x="670" y="2312"/>
                </a:lnTo>
                <a:lnTo>
                  <a:pt x="671" y="2311"/>
                </a:lnTo>
                <a:lnTo>
                  <a:pt x="671" y="2310"/>
                </a:lnTo>
                <a:lnTo>
                  <a:pt x="670" y="2310"/>
                </a:lnTo>
                <a:lnTo>
                  <a:pt x="667" y="2310"/>
                </a:lnTo>
                <a:lnTo>
                  <a:pt x="666" y="2309"/>
                </a:lnTo>
                <a:lnTo>
                  <a:pt x="663" y="2311"/>
                </a:lnTo>
                <a:lnTo>
                  <a:pt x="661" y="2311"/>
                </a:lnTo>
                <a:lnTo>
                  <a:pt x="657" y="2314"/>
                </a:lnTo>
                <a:lnTo>
                  <a:pt x="654" y="2315"/>
                </a:lnTo>
                <a:lnTo>
                  <a:pt x="650" y="2317"/>
                </a:lnTo>
                <a:lnTo>
                  <a:pt x="646" y="2319"/>
                </a:lnTo>
                <a:lnTo>
                  <a:pt x="642" y="2321"/>
                </a:lnTo>
                <a:lnTo>
                  <a:pt x="641" y="2322"/>
                </a:lnTo>
                <a:lnTo>
                  <a:pt x="637" y="2319"/>
                </a:lnTo>
                <a:lnTo>
                  <a:pt x="633" y="2317"/>
                </a:lnTo>
                <a:lnTo>
                  <a:pt x="629" y="2315"/>
                </a:lnTo>
                <a:lnTo>
                  <a:pt x="626" y="2314"/>
                </a:lnTo>
                <a:lnTo>
                  <a:pt x="625" y="2312"/>
                </a:lnTo>
                <a:lnTo>
                  <a:pt x="622" y="2311"/>
                </a:lnTo>
                <a:lnTo>
                  <a:pt x="620" y="2311"/>
                </a:lnTo>
                <a:lnTo>
                  <a:pt x="620" y="2309"/>
                </a:lnTo>
                <a:lnTo>
                  <a:pt x="619" y="2305"/>
                </a:lnTo>
                <a:lnTo>
                  <a:pt x="619" y="2304"/>
                </a:lnTo>
                <a:lnTo>
                  <a:pt x="618" y="2303"/>
                </a:lnTo>
                <a:lnTo>
                  <a:pt x="618" y="2302"/>
                </a:lnTo>
                <a:lnTo>
                  <a:pt x="618" y="2299"/>
                </a:lnTo>
                <a:lnTo>
                  <a:pt x="619" y="2297"/>
                </a:lnTo>
                <a:lnTo>
                  <a:pt x="607" y="2306"/>
                </a:lnTo>
                <a:lnTo>
                  <a:pt x="598" y="2303"/>
                </a:lnTo>
                <a:lnTo>
                  <a:pt x="594" y="2298"/>
                </a:lnTo>
                <a:lnTo>
                  <a:pt x="592" y="2296"/>
                </a:lnTo>
                <a:lnTo>
                  <a:pt x="590" y="2296"/>
                </a:lnTo>
                <a:lnTo>
                  <a:pt x="586" y="2296"/>
                </a:lnTo>
                <a:lnTo>
                  <a:pt x="582" y="2295"/>
                </a:lnTo>
                <a:lnTo>
                  <a:pt x="579" y="2293"/>
                </a:lnTo>
                <a:lnTo>
                  <a:pt x="575" y="2292"/>
                </a:lnTo>
                <a:lnTo>
                  <a:pt x="572" y="2291"/>
                </a:lnTo>
                <a:lnTo>
                  <a:pt x="568" y="2290"/>
                </a:lnTo>
                <a:lnTo>
                  <a:pt x="564" y="2289"/>
                </a:lnTo>
                <a:lnTo>
                  <a:pt x="560" y="2287"/>
                </a:lnTo>
                <a:lnTo>
                  <a:pt x="556" y="2287"/>
                </a:lnTo>
                <a:lnTo>
                  <a:pt x="550" y="2286"/>
                </a:lnTo>
                <a:lnTo>
                  <a:pt x="546" y="2283"/>
                </a:lnTo>
                <a:lnTo>
                  <a:pt x="541" y="2283"/>
                </a:lnTo>
                <a:lnTo>
                  <a:pt x="541" y="2283"/>
                </a:lnTo>
                <a:lnTo>
                  <a:pt x="531" y="2284"/>
                </a:lnTo>
                <a:lnTo>
                  <a:pt x="523" y="2284"/>
                </a:lnTo>
                <a:lnTo>
                  <a:pt x="510" y="2282"/>
                </a:lnTo>
                <a:lnTo>
                  <a:pt x="531" y="2233"/>
                </a:lnTo>
                <a:lnTo>
                  <a:pt x="546" y="2228"/>
                </a:lnTo>
                <a:lnTo>
                  <a:pt x="553" y="2222"/>
                </a:lnTo>
                <a:lnTo>
                  <a:pt x="554" y="2217"/>
                </a:lnTo>
                <a:lnTo>
                  <a:pt x="560" y="2211"/>
                </a:lnTo>
                <a:lnTo>
                  <a:pt x="557" y="2204"/>
                </a:lnTo>
                <a:lnTo>
                  <a:pt x="540" y="2217"/>
                </a:lnTo>
                <a:lnTo>
                  <a:pt x="548" y="2194"/>
                </a:lnTo>
                <a:lnTo>
                  <a:pt x="549" y="2194"/>
                </a:lnTo>
                <a:lnTo>
                  <a:pt x="450" y="2091"/>
                </a:lnTo>
                <a:lnTo>
                  <a:pt x="425" y="2085"/>
                </a:lnTo>
                <a:lnTo>
                  <a:pt x="393" y="2159"/>
                </a:lnTo>
                <a:lnTo>
                  <a:pt x="339" y="2109"/>
                </a:lnTo>
                <a:lnTo>
                  <a:pt x="342" y="2098"/>
                </a:lnTo>
                <a:lnTo>
                  <a:pt x="356" y="2041"/>
                </a:lnTo>
                <a:lnTo>
                  <a:pt x="359" y="2043"/>
                </a:lnTo>
                <a:lnTo>
                  <a:pt x="362" y="2034"/>
                </a:lnTo>
                <a:lnTo>
                  <a:pt x="408" y="2064"/>
                </a:lnTo>
                <a:lnTo>
                  <a:pt x="410" y="2063"/>
                </a:lnTo>
                <a:lnTo>
                  <a:pt x="417" y="2040"/>
                </a:lnTo>
                <a:lnTo>
                  <a:pt x="425" y="2018"/>
                </a:lnTo>
                <a:lnTo>
                  <a:pt x="490" y="2060"/>
                </a:lnTo>
                <a:lnTo>
                  <a:pt x="502" y="2077"/>
                </a:lnTo>
                <a:lnTo>
                  <a:pt x="540" y="2112"/>
                </a:lnTo>
                <a:lnTo>
                  <a:pt x="577" y="2151"/>
                </a:lnTo>
                <a:lnTo>
                  <a:pt x="590" y="2169"/>
                </a:lnTo>
                <a:lnTo>
                  <a:pt x="593" y="2170"/>
                </a:lnTo>
                <a:lnTo>
                  <a:pt x="599" y="2175"/>
                </a:lnTo>
                <a:lnTo>
                  <a:pt x="608" y="2186"/>
                </a:lnTo>
                <a:lnTo>
                  <a:pt x="625" y="2201"/>
                </a:lnTo>
                <a:lnTo>
                  <a:pt x="650" y="2226"/>
                </a:lnTo>
                <a:lnTo>
                  <a:pt x="651" y="2226"/>
                </a:lnTo>
                <a:lnTo>
                  <a:pt x="652" y="2224"/>
                </a:lnTo>
                <a:lnTo>
                  <a:pt x="654" y="2226"/>
                </a:lnTo>
                <a:lnTo>
                  <a:pt x="658" y="2228"/>
                </a:lnTo>
                <a:lnTo>
                  <a:pt x="661" y="2231"/>
                </a:lnTo>
                <a:lnTo>
                  <a:pt x="663" y="2234"/>
                </a:lnTo>
                <a:lnTo>
                  <a:pt x="666" y="2237"/>
                </a:lnTo>
                <a:lnTo>
                  <a:pt x="667" y="2239"/>
                </a:lnTo>
                <a:lnTo>
                  <a:pt x="672" y="2244"/>
                </a:lnTo>
                <a:lnTo>
                  <a:pt x="676" y="2247"/>
                </a:lnTo>
                <a:lnTo>
                  <a:pt x="678" y="2250"/>
                </a:lnTo>
                <a:lnTo>
                  <a:pt x="680" y="2252"/>
                </a:lnTo>
                <a:lnTo>
                  <a:pt x="684" y="2254"/>
                </a:lnTo>
                <a:lnTo>
                  <a:pt x="686" y="2258"/>
                </a:lnTo>
                <a:lnTo>
                  <a:pt x="690" y="2261"/>
                </a:lnTo>
                <a:lnTo>
                  <a:pt x="692" y="2265"/>
                </a:lnTo>
                <a:lnTo>
                  <a:pt x="695" y="2267"/>
                </a:lnTo>
                <a:lnTo>
                  <a:pt x="697" y="2270"/>
                </a:lnTo>
                <a:lnTo>
                  <a:pt x="699" y="2272"/>
                </a:lnTo>
                <a:lnTo>
                  <a:pt x="700" y="2274"/>
                </a:lnTo>
                <a:lnTo>
                  <a:pt x="703" y="2277"/>
                </a:lnTo>
                <a:lnTo>
                  <a:pt x="690" y="2296"/>
                </a:lnTo>
                <a:lnTo>
                  <a:pt x="673" y="2321"/>
                </a:lnTo>
                <a:lnTo>
                  <a:pt x="692" y="2334"/>
                </a:lnTo>
                <a:lnTo>
                  <a:pt x="698" y="2327"/>
                </a:lnTo>
                <a:lnTo>
                  <a:pt x="703" y="2322"/>
                </a:lnTo>
                <a:lnTo>
                  <a:pt x="706" y="2318"/>
                </a:lnTo>
                <a:lnTo>
                  <a:pt x="710" y="2314"/>
                </a:lnTo>
                <a:lnTo>
                  <a:pt x="713" y="2310"/>
                </a:lnTo>
                <a:lnTo>
                  <a:pt x="717" y="2305"/>
                </a:lnTo>
                <a:lnTo>
                  <a:pt x="721" y="2301"/>
                </a:lnTo>
                <a:lnTo>
                  <a:pt x="724" y="2297"/>
                </a:lnTo>
                <a:lnTo>
                  <a:pt x="729" y="2290"/>
                </a:lnTo>
                <a:lnTo>
                  <a:pt x="737" y="2291"/>
                </a:lnTo>
                <a:lnTo>
                  <a:pt x="745" y="2293"/>
                </a:lnTo>
                <a:lnTo>
                  <a:pt x="754" y="2295"/>
                </a:lnTo>
                <a:lnTo>
                  <a:pt x="750" y="2299"/>
                </a:lnTo>
                <a:lnTo>
                  <a:pt x="755" y="2297"/>
                </a:lnTo>
                <a:lnTo>
                  <a:pt x="769" y="2299"/>
                </a:lnTo>
                <a:lnTo>
                  <a:pt x="790" y="2299"/>
                </a:lnTo>
                <a:lnTo>
                  <a:pt x="789" y="2301"/>
                </a:lnTo>
                <a:lnTo>
                  <a:pt x="800" y="2298"/>
                </a:lnTo>
                <a:lnTo>
                  <a:pt x="819" y="2293"/>
                </a:lnTo>
                <a:lnTo>
                  <a:pt x="832" y="2289"/>
                </a:lnTo>
                <a:lnTo>
                  <a:pt x="822" y="2311"/>
                </a:lnTo>
                <a:lnTo>
                  <a:pt x="819" y="2317"/>
                </a:lnTo>
                <a:lnTo>
                  <a:pt x="822" y="2319"/>
                </a:lnTo>
                <a:lnTo>
                  <a:pt x="829" y="2303"/>
                </a:lnTo>
                <a:lnTo>
                  <a:pt x="830" y="2304"/>
                </a:lnTo>
                <a:lnTo>
                  <a:pt x="838" y="2327"/>
                </a:lnTo>
                <a:lnTo>
                  <a:pt x="851" y="2322"/>
                </a:lnTo>
                <a:lnTo>
                  <a:pt x="848" y="2314"/>
                </a:lnTo>
                <a:lnTo>
                  <a:pt x="836" y="2285"/>
                </a:lnTo>
                <a:lnTo>
                  <a:pt x="832" y="2273"/>
                </a:lnTo>
                <a:lnTo>
                  <a:pt x="830" y="2274"/>
                </a:lnTo>
                <a:lnTo>
                  <a:pt x="821" y="2277"/>
                </a:lnTo>
                <a:lnTo>
                  <a:pt x="813" y="2277"/>
                </a:lnTo>
                <a:lnTo>
                  <a:pt x="790" y="2283"/>
                </a:lnTo>
                <a:lnTo>
                  <a:pt x="763" y="2283"/>
                </a:lnTo>
                <a:lnTo>
                  <a:pt x="767" y="2278"/>
                </a:lnTo>
                <a:lnTo>
                  <a:pt x="764" y="2278"/>
                </a:lnTo>
                <a:lnTo>
                  <a:pt x="751" y="2274"/>
                </a:lnTo>
                <a:lnTo>
                  <a:pt x="750" y="2279"/>
                </a:lnTo>
                <a:lnTo>
                  <a:pt x="734" y="2273"/>
                </a:lnTo>
                <a:lnTo>
                  <a:pt x="719" y="2267"/>
                </a:lnTo>
                <a:lnTo>
                  <a:pt x="712" y="2260"/>
                </a:lnTo>
                <a:lnTo>
                  <a:pt x="711" y="2263"/>
                </a:lnTo>
                <a:lnTo>
                  <a:pt x="706" y="2259"/>
                </a:lnTo>
                <a:lnTo>
                  <a:pt x="703" y="2257"/>
                </a:lnTo>
                <a:lnTo>
                  <a:pt x="691" y="2246"/>
                </a:lnTo>
                <a:lnTo>
                  <a:pt x="680" y="2234"/>
                </a:lnTo>
                <a:lnTo>
                  <a:pt x="676" y="2228"/>
                </a:lnTo>
                <a:lnTo>
                  <a:pt x="671" y="2225"/>
                </a:lnTo>
                <a:lnTo>
                  <a:pt x="681" y="2226"/>
                </a:lnTo>
                <a:lnTo>
                  <a:pt x="680" y="2226"/>
                </a:lnTo>
                <a:lnTo>
                  <a:pt x="678" y="2224"/>
                </a:lnTo>
                <a:lnTo>
                  <a:pt x="668" y="2213"/>
                </a:lnTo>
                <a:lnTo>
                  <a:pt x="665" y="2217"/>
                </a:lnTo>
                <a:lnTo>
                  <a:pt x="658" y="2208"/>
                </a:lnTo>
                <a:lnTo>
                  <a:pt x="655" y="2214"/>
                </a:lnTo>
                <a:lnTo>
                  <a:pt x="508" y="2060"/>
                </a:lnTo>
                <a:lnTo>
                  <a:pt x="510" y="2054"/>
                </a:lnTo>
                <a:lnTo>
                  <a:pt x="477" y="2023"/>
                </a:lnTo>
                <a:lnTo>
                  <a:pt x="464" y="2007"/>
                </a:lnTo>
                <a:lnTo>
                  <a:pt x="458" y="1998"/>
                </a:lnTo>
                <a:lnTo>
                  <a:pt x="446" y="1989"/>
                </a:lnTo>
                <a:lnTo>
                  <a:pt x="417" y="1960"/>
                </a:lnTo>
                <a:lnTo>
                  <a:pt x="414" y="1954"/>
                </a:lnTo>
                <a:lnTo>
                  <a:pt x="407" y="1947"/>
                </a:lnTo>
                <a:lnTo>
                  <a:pt x="393" y="1935"/>
                </a:lnTo>
                <a:lnTo>
                  <a:pt x="410" y="1892"/>
                </a:lnTo>
                <a:lnTo>
                  <a:pt x="408" y="1888"/>
                </a:lnTo>
                <a:lnTo>
                  <a:pt x="412" y="1882"/>
                </a:lnTo>
                <a:lnTo>
                  <a:pt x="413" y="1882"/>
                </a:lnTo>
                <a:lnTo>
                  <a:pt x="420" y="1866"/>
                </a:lnTo>
                <a:lnTo>
                  <a:pt x="417" y="1865"/>
                </a:lnTo>
                <a:lnTo>
                  <a:pt x="433" y="1830"/>
                </a:lnTo>
                <a:lnTo>
                  <a:pt x="438" y="1818"/>
                </a:lnTo>
                <a:lnTo>
                  <a:pt x="332" y="1794"/>
                </a:lnTo>
                <a:lnTo>
                  <a:pt x="337" y="1855"/>
                </a:lnTo>
                <a:lnTo>
                  <a:pt x="309" y="1847"/>
                </a:lnTo>
                <a:lnTo>
                  <a:pt x="295" y="1833"/>
                </a:lnTo>
                <a:lnTo>
                  <a:pt x="285" y="1824"/>
                </a:lnTo>
                <a:lnTo>
                  <a:pt x="268" y="1805"/>
                </a:lnTo>
                <a:lnTo>
                  <a:pt x="245" y="1781"/>
                </a:lnTo>
                <a:lnTo>
                  <a:pt x="235" y="1769"/>
                </a:lnTo>
                <a:lnTo>
                  <a:pt x="229" y="1763"/>
                </a:lnTo>
                <a:lnTo>
                  <a:pt x="222" y="1756"/>
                </a:lnTo>
                <a:lnTo>
                  <a:pt x="216" y="1752"/>
                </a:lnTo>
                <a:lnTo>
                  <a:pt x="212" y="1746"/>
                </a:lnTo>
                <a:lnTo>
                  <a:pt x="209" y="1742"/>
                </a:lnTo>
                <a:lnTo>
                  <a:pt x="207" y="1737"/>
                </a:lnTo>
                <a:lnTo>
                  <a:pt x="201" y="1730"/>
                </a:lnTo>
                <a:lnTo>
                  <a:pt x="197" y="1722"/>
                </a:lnTo>
                <a:lnTo>
                  <a:pt x="196" y="1720"/>
                </a:lnTo>
                <a:lnTo>
                  <a:pt x="192" y="1714"/>
                </a:lnTo>
                <a:lnTo>
                  <a:pt x="190" y="1703"/>
                </a:lnTo>
                <a:lnTo>
                  <a:pt x="191" y="1671"/>
                </a:lnTo>
                <a:lnTo>
                  <a:pt x="190" y="1671"/>
                </a:lnTo>
                <a:lnTo>
                  <a:pt x="164" y="1663"/>
                </a:lnTo>
                <a:lnTo>
                  <a:pt x="161" y="1662"/>
                </a:lnTo>
                <a:lnTo>
                  <a:pt x="152" y="1661"/>
                </a:lnTo>
                <a:lnTo>
                  <a:pt x="157" y="1663"/>
                </a:lnTo>
                <a:lnTo>
                  <a:pt x="161" y="1665"/>
                </a:lnTo>
                <a:lnTo>
                  <a:pt x="158" y="1676"/>
                </a:lnTo>
                <a:lnTo>
                  <a:pt x="165" y="1678"/>
                </a:lnTo>
                <a:lnTo>
                  <a:pt x="165" y="1682"/>
                </a:lnTo>
                <a:lnTo>
                  <a:pt x="165" y="1683"/>
                </a:lnTo>
                <a:lnTo>
                  <a:pt x="171" y="1683"/>
                </a:lnTo>
                <a:lnTo>
                  <a:pt x="173" y="1685"/>
                </a:lnTo>
                <a:lnTo>
                  <a:pt x="173" y="1708"/>
                </a:lnTo>
                <a:lnTo>
                  <a:pt x="174" y="1728"/>
                </a:lnTo>
                <a:lnTo>
                  <a:pt x="179" y="1735"/>
                </a:lnTo>
                <a:lnTo>
                  <a:pt x="188" y="1746"/>
                </a:lnTo>
                <a:lnTo>
                  <a:pt x="183" y="1752"/>
                </a:lnTo>
                <a:lnTo>
                  <a:pt x="183" y="1753"/>
                </a:lnTo>
                <a:lnTo>
                  <a:pt x="196" y="1753"/>
                </a:lnTo>
                <a:lnTo>
                  <a:pt x="203" y="1759"/>
                </a:lnTo>
                <a:lnTo>
                  <a:pt x="212" y="1771"/>
                </a:lnTo>
                <a:lnTo>
                  <a:pt x="233" y="1792"/>
                </a:lnTo>
                <a:lnTo>
                  <a:pt x="253" y="1813"/>
                </a:lnTo>
                <a:lnTo>
                  <a:pt x="266" y="1827"/>
                </a:lnTo>
                <a:lnTo>
                  <a:pt x="281" y="1840"/>
                </a:lnTo>
                <a:lnTo>
                  <a:pt x="296" y="1857"/>
                </a:lnTo>
                <a:lnTo>
                  <a:pt x="301" y="1862"/>
                </a:lnTo>
                <a:lnTo>
                  <a:pt x="298" y="1864"/>
                </a:lnTo>
                <a:lnTo>
                  <a:pt x="307" y="1873"/>
                </a:lnTo>
                <a:lnTo>
                  <a:pt x="307" y="1886"/>
                </a:lnTo>
                <a:lnTo>
                  <a:pt x="237" y="1884"/>
                </a:lnTo>
                <a:lnTo>
                  <a:pt x="243" y="1832"/>
                </a:lnTo>
                <a:lnTo>
                  <a:pt x="193" y="1821"/>
                </a:lnTo>
                <a:lnTo>
                  <a:pt x="173" y="1817"/>
                </a:lnTo>
                <a:lnTo>
                  <a:pt x="107" y="1801"/>
                </a:lnTo>
                <a:lnTo>
                  <a:pt x="106" y="1800"/>
                </a:lnTo>
                <a:lnTo>
                  <a:pt x="93" y="1784"/>
                </a:lnTo>
                <a:lnTo>
                  <a:pt x="81" y="1775"/>
                </a:lnTo>
                <a:lnTo>
                  <a:pt x="83" y="1769"/>
                </a:lnTo>
                <a:lnTo>
                  <a:pt x="81" y="1768"/>
                </a:lnTo>
                <a:lnTo>
                  <a:pt x="65" y="1762"/>
                </a:lnTo>
                <a:lnTo>
                  <a:pt x="90" y="1668"/>
                </a:lnTo>
                <a:lnTo>
                  <a:pt x="94" y="1656"/>
                </a:lnTo>
                <a:lnTo>
                  <a:pt x="94" y="1651"/>
                </a:lnTo>
                <a:lnTo>
                  <a:pt x="99" y="1652"/>
                </a:lnTo>
                <a:lnTo>
                  <a:pt x="101" y="1643"/>
                </a:lnTo>
                <a:lnTo>
                  <a:pt x="96" y="1642"/>
                </a:lnTo>
                <a:lnTo>
                  <a:pt x="90" y="1639"/>
                </a:lnTo>
                <a:lnTo>
                  <a:pt x="81" y="1637"/>
                </a:lnTo>
                <a:lnTo>
                  <a:pt x="80" y="1636"/>
                </a:lnTo>
                <a:lnTo>
                  <a:pt x="76" y="1636"/>
                </a:lnTo>
                <a:lnTo>
                  <a:pt x="75" y="1635"/>
                </a:lnTo>
                <a:lnTo>
                  <a:pt x="73" y="1635"/>
                </a:lnTo>
                <a:lnTo>
                  <a:pt x="70" y="1633"/>
                </a:lnTo>
                <a:lnTo>
                  <a:pt x="69" y="1633"/>
                </a:lnTo>
                <a:lnTo>
                  <a:pt x="65" y="1632"/>
                </a:lnTo>
                <a:lnTo>
                  <a:pt x="65" y="1632"/>
                </a:lnTo>
                <a:lnTo>
                  <a:pt x="63" y="1631"/>
                </a:lnTo>
                <a:lnTo>
                  <a:pt x="61" y="1631"/>
                </a:lnTo>
                <a:lnTo>
                  <a:pt x="60" y="1630"/>
                </a:lnTo>
                <a:lnTo>
                  <a:pt x="57" y="1630"/>
                </a:lnTo>
                <a:lnTo>
                  <a:pt x="55" y="1629"/>
                </a:lnTo>
                <a:lnTo>
                  <a:pt x="51" y="1629"/>
                </a:lnTo>
                <a:lnTo>
                  <a:pt x="42" y="1622"/>
                </a:lnTo>
                <a:lnTo>
                  <a:pt x="34" y="1619"/>
                </a:lnTo>
                <a:lnTo>
                  <a:pt x="32" y="1614"/>
                </a:lnTo>
                <a:lnTo>
                  <a:pt x="31" y="1613"/>
                </a:lnTo>
                <a:lnTo>
                  <a:pt x="32" y="1611"/>
                </a:lnTo>
                <a:lnTo>
                  <a:pt x="18" y="1607"/>
                </a:lnTo>
                <a:lnTo>
                  <a:pt x="17" y="1588"/>
                </a:lnTo>
                <a:lnTo>
                  <a:pt x="2" y="1590"/>
                </a:lnTo>
                <a:lnTo>
                  <a:pt x="0" y="1586"/>
                </a:lnTo>
                <a:lnTo>
                  <a:pt x="0" y="1582"/>
                </a:lnTo>
                <a:lnTo>
                  <a:pt x="22" y="1581"/>
                </a:lnTo>
                <a:lnTo>
                  <a:pt x="44" y="1542"/>
                </a:lnTo>
                <a:lnTo>
                  <a:pt x="39" y="1538"/>
                </a:lnTo>
                <a:lnTo>
                  <a:pt x="35" y="1535"/>
                </a:lnTo>
                <a:lnTo>
                  <a:pt x="26" y="1533"/>
                </a:lnTo>
                <a:lnTo>
                  <a:pt x="37" y="1528"/>
                </a:lnTo>
                <a:lnTo>
                  <a:pt x="55" y="1516"/>
                </a:lnTo>
                <a:lnTo>
                  <a:pt x="67" y="1494"/>
                </a:lnTo>
                <a:lnTo>
                  <a:pt x="73" y="1488"/>
                </a:lnTo>
                <a:lnTo>
                  <a:pt x="77" y="1485"/>
                </a:lnTo>
                <a:lnTo>
                  <a:pt x="81" y="1482"/>
                </a:lnTo>
                <a:lnTo>
                  <a:pt x="90" y="1480"/>
                </a:lnTo>
                <a:lnTo>
                  <a:pt x="110" y="1481"/>
                </a:lnTo>
                <a:lnTo>
                  <a:pt x="127" y="1480"/>
                </a:lnTo>
                <a:lnTo>
                  <a:pt x="162" y="1480"/>
                </a:lnTo>
                <a:lnTo>
                  <a:pt x="184" y="1488"/>
                </a:lnTo>
                <a:lnTo>
                  <a:pt x="216" y="1416"/>
                </a:lnTo>
                <a:lnTo>
                  <a:pt x="224" y="1429"/>
                </a:lnTo>
                <a:lnTo>
                  <a:pt x="230" y="1441"/>
                </a:lnTo>
                <a:lnTo>
                  <a:pt x="232" y="1451"/>
                </a:lnTo>
                <a:lnTo>
                  <a:pt x="236" y="1457"/>
                </a:lnTo>
                <a:lnTo>
                  <a:pt x="242" y="1471"/>
                </a:lnTo>
                <a:lnTo>
                  <a:pt x="249" y="1482"/>
                </a:lnTo>
                <a:lnTo>
                  <a:pt x="265" y="1497"/>
                </a:lnTo>
                <a:lnTo>
                  <a:pt x="289" y="1509"/>
                </a:lnTo>
                <a:lnTo>
                  <a:pt x="307" y="1511"/>
                </a:lnTo>
                <a:lnTo>
                  <a:pt x="313" y="1511"/>
                </a:lnTo>
                <a:lnTo>
                  <a:pt x="324" y="1507"/>
                </a:lnTo>
                <a:lnTo>
                  <a:pt x="333" y="1501"/>
                </a:lnTo>
                <a:lnTo>
                  <a:pt x="342" y="1481"/>
                </a:lnTo>
                <a:lnTo>
                  <a:pt x="342" y="1475"/>
                </a:lnTo>
                <a:lnTo>
                  <a:pt x="342" y="1470"/>
                </a:lnTo>
                <a:lnTo>
                  <a:pt x="339" y="1458"/>
                </a:lnTo>
                <a:lnTo>
                  <a:pt x="333" y="1450"/>
                </a:lnTo>
                <a:lnTo>
                  <a:pt x="328" y="1439"/>
                </a:lnTo>
                <a:lnTo>
                  <a:pt x="321" y="1413"/>
                </a:lnTo>
                <a:lnTo>
                  <a:pt x="322" y="1403"/>
                </a:lnTo>
                <a:lnTo>
                  <a:pt x="323" y="1397"/>
                </a:lnTo>
                <a:lnTo>
                  <a:pt x="328" y="1390"/>
                </a:lnTo>
                <a:lnTo>
                  <a:pt x="349" y="1371"/>
                </a:lnTo>
                <a:lnTo>
                  <a:pt x="385" y="1338"/>
                </a:lnTo>
                <a:lnTo>
                  <a:pt x="406" y="1316"/>
                </a:lnTo>
                <a:lnTo>
                  <a:pt x="414" y="1301"/>
                </a:lnTo>
                <a:lnTo>
                  <a:pt x="427" y="1297"/>
                </a:lnTo>
                <a:lnTo>
                  <a:pt x="440" y="1300"/>
                </a:lnTo>
                <a:lnTo>
                  <a:pt x="462" y="1303"/>
                </a:lnTo>
                <a:lnTo>
                  <a:pt x="460" y="1309"/>
                </a:lnTo>
                <a:lnTo>
                  <a:pt x="465" y="1309"/>
                </a:lnTo>
                <a:lnTo>
                  <a:pt x="471" y="1310"/>
                </a:lnTo>
                <a:lnTo>
                  <a:pt x="473" y="1310"/>
                </a:lnTo>
                <a:lnTo>
                  <a:pt x="482" y="1312"/>
                </a:lnTo>
                <a:lnTo>
                  <a:pt x="491" y="1315"/>
                </a:lnTo>
                <a:lnTo>
                  <a:pt x="497" y="1317"/>
                </a:lnTo>
                <a:lnTo>
                  <a:pt x="501" y="1319"/>
                </a:lnTo>
                <a:lnTo>
                  <a:pt x="504" y="1322"/>
                </a:lnTo>
                <a:lnTo>
                  <a:pt x="508" y="1325"/>
                </a:lnTo>
                <a:lnTo>
                  <a:pt x="515" y="1332"/>
                </a:lnTo>
                <a:lnTo>
                  <a:pt x="527" y="1341"/>
                </a:lnTo>
                <a:lnTo>
                  <a:pt x="518" y="1315"/>
                </a:lnTo>
                <a:lnTo>
                  <a:pt x="499" y="1303"/>
                </a:lnTo>
                <a:lnTo>
                  <a:pt x="491" y="1301"/>
                </a:lnTo>
                <a:lnTo>
                  <a:pt x="471" y="1299"/>
                </a:lnTo>
                <a:lnTo>
                  <a:pt x="434" y="1294"/>
                </a:lnTo>
                <a:lnTo>
                  <a:pt x="425" y="1287"/>
                </a:lnTo>
                <a:lnTo>
                  <a:pt x="420" y="1286"/>
                </a:lnTo>
                <a:lnTo>
                  <a:pt x="419" y="1286"/>
                </a:lnTo>
                <a:lnTo>
                  <a:pt x="417" y="1283"/>
                </a:lnTo>
                <a:lnTo>
                  <a:pt x="419" y="1278"/>
                </a:lnTo>
                <a:lnTo>
                  <a:pt x="412" y="1275"/>
                </a:lnTo>
                <a:lnTo>
                  <a:pt x="407" y="1262"/>
                </a:lnTo>
                <a:lnTo>
                  <a:pt x="406" y="1255"/>
                </a:lnTo>
                <a:lnTo>
                  <a:pt x="402" y="1239"/>
                </a:lnTo>
                <a:lnTo>
                  <a:pt x="399" y="1228"/>
                </a:lnTo>
                <a:lnTo>
                  <a:pt x="401" y="1222"/>
                </a:lnTo>
                <a:lnTo>
                  <a:pt x="400" y="1218"/>
                </a:lnTo>
                <a:lnTo>
                  <a:pt x="398" y="1213"/>
                </a:lnTo>
                <a:lnTo>
                  <a:pt x="402" y="1210"/>
                </a:lnTo>
                <a:lnTo>
                  <a:pt x="402" y="1197"/>
                </a:lnTo>
                <a:lnTo>
                  <a:pt x="407" y="1173"/>
                </a:lnTo>
                <a:lnTo>
                  <a:pt x="410" y="1151"/>
                </a:lnTo>
                <a:lnTo>
                  <a:pt x="408" y="1144"/>
                </a:lnTo>
                <a:lnTo>
                  <a:pt x="421" y="1121"/>
                </a:lnTo>
                <a:lnTo>
                  <a:pt x="420" y="1114"/>
                </a:lnTo>
                <a:lnTo>
                  <a:pt x="424" y="1109"/>
                </a:lnTo>
                <a:lnTo>
                  <a:pt x="418" y="1096"/>
                </a:lnTo>
                <a:lnTo>
                  <a:pt x="417" y="1096"/>
                </a:lnTo>
                <a:lnTo>
                  <a:pt x="393" y="1069"/>
                </a:lnTo>
                <a:lnTo>
                  <a:pt x="376" y="1050"/>
                </a:lnTo>
                <a:lnTo>
                  <a:pt x="381" y="1036"/>
                </a:lnTo>
                <a:lnTo>
                  <a:pt x="402" y="991"/>
                </a:lnTo>
                <a:lnTo>
                  <a:pt x="406" y="980"/>
                </a:lnTo>
                <a:lnTo>
                  <a:pt x="407" y="980"/>
                </a:lnTo>
                <a:lnTo>
                  <a:pt x="426" y="933"/>
                </a:lnTo>
                <a:lnTo>
                  <a:pt x="447" y="877"/>
                </a:lnTo>
                <a:lnTo>
                  <a:pt x="450" y="874"/>
                </a:lnTo>
                <a:lnTo>
                  <a:pt x="470" y="882"/>
                </a:lnTo>
                <a:lnTo>
                  <a:pt x="493" y="895"/>
                </a:lnTo>
                <a:lnTo>
                  <a:pt x="482" y="915"/>
                </a:lnTo>
                <a:lnTo>
                  <a:pt x="484" y="916"/>
                </a:lnTo>
                <a:lnTo>
                  <a:pt x="490" y="920"/>
                </a:lnTo>
                <a:lnTo>
                  <a:pt x="499" y="901"/>
                </a:lnTo>
                <a:lnTo>
                  <a:pt x="501" y="899"/>
                </a:lnTo>
                <a:lnTo>
                  <a:pt x="516" y="908"/>
                </a:lnTo>
                <a:lnTo>
                  <a:pt x="527" y="916"/>
                </a:lnTo>
                <a:lnTo>
                  <a:pt x="546" y="929"/>
                </a:lnTo>
                <a:lnTo>
                  <a:pt x="548" y="932"/>
                </a:lnTo>
                <a:lnTo>
                  <a:pt x="551" y="926"/>
                </a:lnTo>
                <a:lnTo>
                  <a:pt x="593" y="866"/>
                </a:lnTo>
                <a:lnTo>
                  <a:pt x="618" y="831"/>
                </a:lnTo>
                <a:lnTo>
                  <a:pt x="624" y="831"/>
                </a:lnTo>
                <a:lnTo>
                  <a:pt x="677" y="835"/>
                </a:lnTo>
                <a:lnTo>
                  <a:pt x="671" y="876"/>
                </a:lnTo>
                <a:lnTo>
                  <a:pt x="660" y="875"/>
                </a:lnTo>
                <a:lnTo>
                  <a:pt x="660" y="890"/>
                </a:lnTo>
                <a:lnTo>
                  <a:pt x="690" y="894"/>
                </a:lnTo>
                <a:lnTo>
                  <a:pt x="718" y="896"/>
                </a:lnTo>
                <a:lnTo>
                  <a:pt x="717" y="883"/>
                </a:lnTo>
                <a:lnTo>
                  <a:pt x="718" y="883"/>
                </a:lnTo>
                <a:lnTo>
                  <a:pt x="718" y="881"/>
                </a:lnTo>
                <a:lnTo>
                  <a:pt x="729" y="763"/>
                </a:lnTo>
                <a:lnTo>
                  <a:pt x="909" y="803"/>
                </a:lnTo>
                <a:lnTo>
                  <a:pt x="916" y="777"/>
                </a:lnTo>
                <a:lnTo>
                  <a:pt x="945" y="784"/>
                </a:lnTo>
                <a:lnTo>
                  <a:pt x="943" y="797"/>
                </a:lnTo>
                <a:lnTo>
                  <a:pt x="924" y="900"/>
                </a:lnTo>
                <a:lnTo>
                  <a:pt x="926" y="900"/>
                </a:lnTo>
                <a:lnTo>
                  <a:pt x="923" y="927"/>
                </a:lnTo>
                <a:lnTo>
                  <a:pt x="920" y="941"/>
                </a:lnTo>
                <a:lnTo>
                  <a:pt x="918" y="950"/>
                </a:lnTo>
                <a:lnTo>
                  <a:pt x="917" y="959"/>
                </a:lnTo>
                <a:lnTo>
                  <a:pt x="917" y="969"/>
                </a:lnTo>
                <a:lnTo>
                  <a:pt x="917" y="976"/>
                </a:lnTo>
                <a:lnTo>
                  <a:pt x="917" y="985"/>
                </a:lnTo>
                <a:lnTo>
                  <a:pt x="916" y="995"/>
                </a:lnTo>
                <a:lnTo>
                  <a:pt x="916" y="1003"/>
                </a:lnTo>
                <a:lnTo>
                  <a:pt x="911" y="1002"/>
                </a:lnTo>
                <a:lnTo>
                  <a:pt x="880" y="997"/>
                </a:lnTo>
                <a:lnTo>
                  <a:pt x="871" y="992"/>
                </a:lnTo>
                <a:lnTo>
                  <a:pt x="833" y="1048"/>
                </a:lnTo>
                <a:lnTo>
                  <a:pt x="815" y="1049"/>
                </a:lnTo>
                <a:lnTo>
                  <a:pt x="763" y="1017"/>
                </a:lnTo>
                <a:lnTo>
                  <a:pt x="734" y="1017"/>
                </a:lnTo>
                <a:lnTo>
                  <a:pt x="735" y="1010"/>
                </a:lnTo>
                <a:lnTo>
                  <a:pt x="728" y="1010"/>
                </a:lnTo>
                <a:lnTo>
                  <a:pt x="728" y="1003"/>
                </a:lnTo>
                <a:lnTo>
                  <a:pt x="716" y="1002"/>
                </a:lnTo>
                <a:lnTo>
                  <a:pt x="713" y="1015"/>
                </a:lnTo>
                <a:lnTo>
                  <a:pt x="711" y="1056"/>
                </a:lnTo>
                <a:lnTo>
                  <a:pt x="711" y="1057"/>
                </a:lnTo>
                <a:lnTo>
                  <a:pt x="717" y="1058"/>
                </a:lnTo>
                <a:lnTo>
                  <a:pt x="731" y="1079"/>
                </a:lnTo>
                <a:lnTo>
                  <a:pt x="741" y="1086"/>
                </a:lnTo>
                <a:lnTo>
                  <a:pt x="748" y="1088"/>
                </a:lnTo>
                <a:lnTo>
                  <a:pt x="767" y="1094"/>
                </a:lnTo>
                <a:lnTo>
                  <a:pt x="778" y="1099"/>
                </a:lnTo>
                <a:lnTo>
                  <a:pt x="776" y="1099"/>
                </a:lnTo>
                <a:lnTo>
                  <a:pt x="709" y="1094"/>
                </a:lnTo>
                <a:lnTo>
                  <a:pt x="708" y="1128"/>
                </a:lnTo>
                <a:lnTo>
                  <a:pt x="702" y="1177"/>
                </a:lnTo>
                <a:lnTo>
                  <a:pt x="697" y="1219"/>
                </a:lnTo>
                <a:lnTo>
                  <a:pt x="697" y="1232"/>
                </a:lnTo>
                <a:lnTo>
                  <a:pt x="698" y="1242"/>
                </a:lnTo>
                <a:lnTo>
                  <a:pt x="710" y="1268"/>
                </a:lnTo>
                <a:lnTo>
                  <a:pt x="706" y="1270"/>
                </a:lnTo>
                <a:lnTo>
                  <a:pt x="709" y="1274"/>
                </a:lnTo>
                <a:lnTo>
                  <a:pt x="710" y="1276"/>
                </a:lnTo>
                <a:lnTo>
                  <a:pt x="717" y="1291"/>
                </a:lnTo>
                <a:lnTo>
                  <a:pt x="722" y="1302"/>
                </a:lnTo>
                <a:lnTo>
                  <a:pt x="726" y="1310"/>
                </a:lnTo>
                <a:lnTo>
                  <a:pt x="730" y="1316"/>
                </a:lnTo>
                <a:lnTo>
                  <a:pt x="734" y="1322"/>
                </a:lnTo>
                <a:lnTo>
                  <a:pt x="738" y="1322"/>
                </a:lnTo>
                <a:lnTo>
                  <a:pt x="747" y="1321"/>
                </a:lnTo>
                <a:lnTo>
                  <a:pt x="749" y="1321"/>
                </a:lnTo>
                <a:lnTo>
                  <a:pt x="748" y="1317"/>
                </a:lnTo>
                <a:lnTo>
                  <a:pt x="745" y="1312"/>
                </a:lnTo>
                <a:lnTo>
                  <a:pt x="743" y="1297"/>
                </a:lnTo>
                <a:lnTo>
                  <a:pt x="743" y="1290"/>
                </a:lnTo>
                <a:lnTo>
                  <a:pt x="742" y="1290"/>
                </a:lnTo>
                <a:lnTo>
                  <a:pt x="743" y="1287"/>
                </a:lnTo>
                <a:lnTo>
                  <a:pt x="750" y="1278"/>
                </a:lnTo>
                <a:lnTo>
                  <a:pt x="762" y="1275"/>
                </a:lnTo>
                <a:lnTo>
                  <a:pt x="794" y="1270"/>
                </a:lnTo>
                <a:lnTo>
                  <a:pt x="802" y="1273"/>
                </a:lnTo>
                <a:lnTo>
                  <a:pt x="815" y="1294"/>
                </a:lnTo>
                <a:lnTo>
                  <a:pt x="832" y="1332"/>
                </a:lnTo>
                <a:lnTo>
                  <a:pt x="838" y="1344"/>
                </a:lnTo>
                <a:lnTo>
                  <a:pt x="855" y="1360"/>
                </a:lnTo>
                <a:lnTo>
                  <a:pt x="868" y="1366"/>
                </a:lnTo>
                <a:lnTo>
                  <a:pt x="888" y="1367"/>
                </a:lnTo>
                <a:lnTo>
                  <a:pt x="925" y="1366"/>
                </a:lnTo>
                <a:lnTo>
                  <a:pt x="945" y="1365"/>
                </a:lnTo>
                <a:lnTo>
                  <a:pt x="957" y="1364"/>
                </a:lnTo>
                <a:lnTo>
                  <a:pt x="974" y="1362"/>
                </a:lnTo>
                <a:lnTo>
                  <a:pt x="984" y="1359"/>
                </a:lnTo>
                <a:lnTo>
                  <a:pt x="991" y="1349"/>
                </a:lnTo>
                <a:lnTo>
                  <a:pt x="997" y="1338"/>
                </a:lnTo>
                <a:lnTo>
                  <a:pt x="1002" y="1328"/>
                </a:lnTo>
                <a:lnTo>
                  <a:pt x="1005" y="1320"/>
                </a:lnTo>
                <a:lnTo>
                  <a:pt x="1017" y="1306"/>
                </a:lnTo>
                <a:lnTo>
                  <a:pt x="1010" y="1294"/>
                </a:lnTo>
                <a:lnTo>
                  <a:pt x="989" y="1260"/>
                </a:lnTo>
                <a:lnTo>
                  <a:pt x="982" y="1248"/>
                </a:lnTo>
                <a:lnTo>
                  <a:pt x="974" y="1230"/>
                </a:lnTo>
                <a:lnTo>
                  <a:pt x="965" y="1213"/>
                </a:lnTo>
                <a:lnTo>
                  <a:pt x="957" y="1194"/>
                </a:lnTo>
                <a:lnTo>
                  <a:pt x="950" y="1176"/>
                </a:lnTo>
                <a:lnTo>
                  <a:pt x="944" y="1159"/>
                </a:lnTo>
                <a:lnTo>
                  <a:pt x="938" y="1140"/>
                </a:lnTo>
                <a:lnTo>
                  <a:pt x="933" y="1122"/>
                </a:lnTo>
                <a:lnTo>
                  <a:pt x="931" y="1112"/>
                </a:lnTo>
                <a:lnTo>
                  <a:pt x="930" y="1105"/>
                </a:lnTo>
                <a:lnTo>
                  <a:pt x="926" y="1087"/>
                </a:lnTo>
                <a:lnTo>
                  <a:pt x="923" y="1068"/>
                </a:lnTo>
                <a:lnTo>
                  <a:pt x="922" y="1049"/>
                </a:lnTo>
                <a:lnTo>
                  <a:pt x="919" y="1029"/>
                </a:lnTo>
                <a:lnTo>
                  <a:pt x="919" y="1009"/>
                </a:lnTo>
                <a:lnTo>
                  <a:pt x="919" y="999"/>
                </a:lnTo>
                <a:lnTo>
                  <a:pt x="920" y="979"/>
                </a:lnTo>
                <a:lnTo>
                  <a:pt x="922" y="961"/>
                </a:lnTo>
                <a:lnTo>
                  <a:pt x="924" y="939"/>
                </a:lnTo>
                <a:lnTo>
                  <a:pt x="924" y="938"/>
                </a:lnTo>
                <a:lnTo>
                  <a:pt x="926" y="922"/>
                </a:lnTo>
                <a:lnTo>
                  <a:pt x="939" y="847"/>
                </a:lnTo>
                <a:lnTo>
                  <a:pt x="945" y="803"/>
                </a:lnTo>
                <a:lnTo>
                  <a:pt x="949" y="784"/>
                </a:lnTo>
                <a:lnTo>
                  <a:pt x="951" y="767"/>
                </a:lnTo>
                <a:lnTo>
                  <a:pt x="952" y="747"/>
                </a:lnTo>
                <a:lnTo>
                  <a:pt x="952" y="728"/>
                </a:lnTo>
                <a:lnTo>
                  <a:pt x="951" y="711"/>
                </a:lnTo>
                <a:lnTo>
                  <a:pt x="951" y="704"/>
                </a:lnTo>
                <a:lnTo>
                  <a:pt x="950" y="701"/>
                </a:lnTo>
                <a:lnTo>
                  <a:pt x="1036" y="708"/>
                </a:lnTo>
                <a:lnTo>
                  <a:pt x="1030" y="687"/>
                </a:lnTo>
                <a:lnTo>
                  <a:pt x="1058" y="655"/>
                </a:lnTo>
                <a:lnTo>
                  <a:pt x="1056" y="631"/>
                </a:lnTo>
                <a:lnTo>
                  <a:pt x="1052" y="616"/>
                </a:lnTo>
                <a:lnTo>
                  <a:pt x="1050" y="605"/>
                </a:lnTo>
                <a:lnTo>
                  <a:pt x="1042" y="577"/>
                </a:lnTo>
                <a:lnTo>
                  <a:pt x="1058" y="575"/>
                </a:lnTo>
                <a:lnTo>
                  <a:pt x="1026" y="460"/>
                </a:lnTo>
                <a:lnTo>
                  <a:pt x="1004" y="395"/>
                </a:lnTo>
                <a:lnTo>
                  <a:pt x="989" y="337"/>
                </a:lnTo>
                <a:lnTo>
                  <a:pt x="1027" y="254"/>
                </a:lnTo>
                <a:lnTo>
                  <a:pt x="1075" y="139"/>
                </a:lnTo>
                <a:lnTo>
                  <a:pt x="1095" y="149"/>
                </a:lnTo>
                <a:lnTo>
                  <a:pt x="1110" y="114"/>
                </a:lnTo>
                <a:lnTo>
                  <a:pt x="1117" y="92"/>
                </a:lnTo>
                <a:lnTo>
                  <a:pt x="1124" y="72"/>
                </a:lnTo>
                <a:lnTo>
                  <a:pt x="1125" y="72"/>
                </a:lnTo>
                <a:lnTo>
                  <a:pt x="1124" y="72"/>
                </a:lnTo>
                <a:lnTo>
                  <a:pt x="1126" y="53"/>
                </a:lnTo>
                <a:lnTo>
                  <a:pt x="1217" y="58"/>
                </a:lnTo>
                <a:lnTo>
                  <a:pt x="1217" y="64"/>
                </a:lnTo>
                <a:lnTo>
                  <a:pt x="1217" y="78"/>
                </a:lnTo>
                <a:lnTo>
                  <a:pt x="1141" y="73"/>
                </a:lnTo>
                <a:lnTo>
                  <a:pt x="1131" y="73"/>
                </a:lnTo>
                <a:lnTo>
                  <a:pt x="1123" y="93"/>
                </a:lnTo>
                <a:lnTo>
                  <a:pt x="1128" y="96"/>
                </a:lnTo>
                <a:lnTo>
                  <a:pt x="1127" y="109"/>
                </a:lnTo>
                <a:lnTo>
                  <a:pt x="1126" y="114"/>
                </a:lnTo>
                <a:lnTo>
                  <a:pt x="1125" y="119"/>
                </a:lnTo>
                <a:lnTo>
                  <a:pt x="1124" y="120"/>
                </a:lnTo>
                <a:lnTo>
                  <a:pt x="1123" y="125"/>
                </a:lnTo>
                <a:lnTo>
                  <a:pt x="1107" y="154"/>
                </a:lnTo>
                <a:lnTo>
                  <a:pt x="1147" y="174"/>
                </a:lnTo>
                <a:lnTo>
                  <a:pt x="1160" y="177"/>
                </a:lnTo>
                <a:lnTo>
                  <a:pt x="1177" y="181"/>
                </a:lnTo>
                <a:lnTo>
                  <a:pt x="1202" y="184"/>
                </a:lnTo>
                <a:lnTo>
                  <a:pt x="1298" y="189"/>
                </a:lnTo>
                <a:lnTo>
                  <a:pt x="1338" y="190"/>
                </a:lnTo>
                <a:lnTo>
                  <a:pt x="1396" y="193"/>
                </a:lnTo>
                <a:lnTo>
                  <a:pt x="1396" y="183"/>
                </a:lnTo>
                <a:lnTo>
                  <a:pt x="1386" y="184"/>
                </a:lnTo>
                <a:lnTo>
                  <a:pt x="1368" y="187"/>
                </a:lnTo>
                <a:lnTo>
                  <a:pt x="1360" y="187"/>
                </a:lnTo>
                <a:lnTo>
                  <a:pt x="1318" y="183"/>
                </a:lnTo>
                <a:lnTo>
                  <a:pt x="1312" y="183"/>
                </a:lnTo>
                <a:lnTo>
                  <a:pt x="1312" y="178"/>
                </a:lnTo>
                <a:lnTo>
                  <a:pt x="1332" y="181"/>
                </a:lnTo>
                <a:lnTo>
                  <a:pt x="1337" y="181"/>
                </a:lnTo>
                <a:lnTo>
                  <a:pt x="1342" y="106"/>
                </a:lnTo>
                <a:lnTo>
                  <a:pt x="1315" y="103"/>
                </a:lnTo>
                <a:lnTo>
                  <a:pt x="1316" y="91"/>
                </a:lnTo>
                <a:lnTo>
                  <a:pt x="1318" y="79"/>
                </a:lnTo>
                <a:lnTo>
                  <a:pt x="1314" y="79"/>
                </a:lnTo>
                <a:lnTo>
                  <a:pt x="1315" y="59"/>
                </a:lnTo>
                <a:lnTo>
                  <a:pt x="1318" y="39"/>
                </a:lnTo>
                <a:lnTo>
                  <a:pt x="1270" y="34"/>
                </a:lnTo>
                <a:lnTo>
                  <a:pt x="1274" y="0"/>
                </a:lnTo>
                <a:lnTo>
                  <a:pt x="1280" y="0"/>
                </a:lnTo>
                <a:lnTo>
                  <a:pt x="1352" y="3"/>
                </a:lnTo>
                <a:lnTo>
                  <a:pt x="1350" y="34"/>
                </a:lnTo>
                <a:lnTo>
                  <a:pt x="1403" y="39"/>
                </a:lnTo>
                <a:lnTo>
                  <a:pt x="1404" y="39"/>
                </a:lnTo>
                <a:lnTo>
                  <a:pt x="1403" y="61"/>
                </a:lnTo>
                <a:lnTo>
                  <a:pt x="1585" y="74"/>
                </a:lnTo>
                <a:lnTo>
                  <a:pt x="1585" y="75"/>
                </a:lnTo>
                <a:lnTo>
                  <a:pt x="1580" y="135"/>
                </a:lnTo>
                <a:close/>
                <a:moveTo>
                  <a:pt x="1474" y="816"/>
                </a:moveTo>
                <a:lnTo>
                  <a:pt x="1488" y="822"/>
                </a:lnTo>
                <a:lnTo>
                  <a:pt x="1510" y="763"/>
                </a:lnTo>
                <a:lnTo>
                  <a:pt x="1484" y="759"/>
                </a:lnTo>
                <a:lnTo>
                  <a:pt x="1484" y="760"/>
                </a:lnTo>
                <a:lnTo>
                  <a:pt x="1484" y="763"/>
                </a:lnTo>
                <a:lnTo>
                  <a:pt x="1480" y="783"/>
                </a:lnTo>
                <a:lnTo>
                  <a:pt x="1475" y="795"/>
                </a:lnTo>
                <a:lnTo>
                  <a:pt x="1483" y="796"/>
                </a:lnTo>
                <a:lnTo>
                  <a:pt x="1474" y="816"/>
                </a:lnTo>
                <a:close/>
                <a:moveTo>
                  <a:pt x="1486" y="825"/>
                </a:moveTo>
                <a:lnTo>
                  <a:pt x="1481" y="841"/>
                </a:lnTo>
                <a:lnTo>
                  <a:pt x="1482" y="841"/>
                </a:lnTo>
                <a:lnTo>
                  <a:pt x="1491" y="846"/>
                </a:lnTo>
                <a:lnTo>
                  <a:pt x="1534" y="862"/>
                </a:lnTo>
                <a:lnTo>
                  <a:pt x="1538" y="853"/>
                </a:lnTo>
                <a:lnTo>
                  <a:pt x="1534" y="844"/>
                </a:lnTo>
                <a:lnTo>
                  <a:pt x="1488" y="827"/>
                </a:lnTo>
                <a:lnTo>
                  <a:pt x="1487" y="825"/>
                </a:lnTo>
                <a:lnTo>
                  <a:pt x="1486" y="825"/>
                </a:lnTo>
                <a:close/>
                <a:moveTo>
                  <a:pt x="1478" y="846"/>
                </a:moveTo>
                <a:lnTo>
                  <a:pt x="1455" y="842"/>
                </a:lnTo>
                <a:lnTo>
                  <a:pt x="1454" y="843"/>
                </a:lnTo>
                <a:lnTo>
                  <a:pt x="1415" y="924"/>
                </a:lnTo>
                <a:lnTo>
                  <a:pt x="1435" y="937"/>
                </a:lnTo>
                <a:lnTo>
                  <a:pt x="1478" y="846"/>
                </a:lnTo>
                <a:close/>
                <a:moveTo>
                  <a:pt x="1410" y="901"/>
                </a:moveTo>
                <a:lnTo>
                  <a:pt x="1439" y="841"/>
                </a:lnTo>
                <a:lnTo>
                  <a:pt x="1332" y="824"/>
                </a:lnTo>
                <a:lnTo>
                  <a:pt x="1324" y="866"/>
                </a:lnTo>
                <a:lnTo>
                  <a:pt x="1403" y="916"/>
                </a:lnTo>
                <a:lnTo>
                  <a:pt x="1410" y="901"/>
                </a:lnTo>
                <a:close/>
                <a:moveTo>
                  <a:pt x="1351" y="1106"/>
                </a:moveTo>
                <a:lnTo>
                  <a:pt x="1366" y="1114"/>
                </a:lnTo>
                <a:lnTo>
                  <a:pt x="1374" y="1093"/>
                </a:lnTo>
                <a:lnTo>
                  <a:pt x="1361" y="1087"/>
                </a:lnTo>
                <a:lnTo>
                  <a:pt x="1351" y="1106"/>
                </a:lnTo>
                <a:close/>
                <a:moveTo>
                  <a:pt x="1050" y="1365"/>
                </a:moveTo>
                <a:lnTo>
                  <a:pt x="1053" y="1372"/>
                </a:lnTo>
                <a:lnTo>
                  <a:pt x="1066" y="1354"/>
                </a:lnTo>
                <a:lnTo>
                  <a:pt x="1085" y="1370"/>
                </a:lnTo>
                <a:lnTo>
                  <a:pt x="1092" y="1370"/>
                </a:lnTo>
                <a:lnTo>
                  <a:pt x="1108" y="1352"/>
                </a:lnTo>
                <a:lnTo>
                  <a:pt x="1112" y="1348"/>
                </a:lnTo>
                <a:lnTo>
                  <a:pt x="1117" y="1347"/>
                </a:lnTo>
                <a:lnTo>
                  <a:pt x="1123" y="1349"/>
                </a:lnTo>
                <a:lnTo>
                  <a:pt x="1127" y="1338"/>
                </a:lnTo>
                <a:lnTo>
                  <a:pt x="1128" y="1334"/>
                </a:lnTo>
                <a:lnTo>
                  <a:pt x="1130" y="1329"/>
                </a:lnTo>
                <a:lnTo>
                  <a:pt x="1133" y="1319"/>
                </a:lnTo>
                <a:lnTo>
                  <a:pt x="1134" y="1317"/>
                </a:lnTo>
                <a:lnTo>
                  <a:pt x="1134" y="1313"/>
                </a:lnTo>
                <a:lnTo>
                  <a:pt x="1136" y="1306"/>
                </a:lnTo>
                <a:lnTo>
                  <a:pt x="1139" y="1287"/>
                </a:lnTo>
                <a:lnTo>
                  <a:pt x="1139" y="1283"/>
                </a:lnTo>
                <a:lnTo>
                  <a:pt x="1139" y="1281"/>
                </a:lnTo>
                <a:lnTo>
                  <a:pt x="1140" y="1281"/>
                </a:lnTo>
                <a:lnTo>
                  <a:pt x="1140" y="1280"/>
                </a:lnTo>
                <a:lnTo>
                  <a:pt x="1141" y="1274"/>
                </a:lnTo>
                <a:lnTo>
                  <a:pt x="1141" y="1273"/>
                </a:lnTo>
                <a:lnTo>
                  <a:pt x="1141" y="1271"/>
                </a:lnTo>
                <a:lnTo>
                  <a:pt x="1146" y="1258"/>
                </a:lnTo>
                <a:lnTo>
                  <a:pt x="1147" y="1255"/>
                </a:lnTo>
                <a:lnTo>
                  <a:pt x="1151" y="1257"/>
                </a:lnTo>
                <a:lnTo>
                  <a:pt x="1152" y="1258"/>
                </a:lnTo>
                <a:lnTo>
                  <a:pt x="1172" y="1269"/>
                </a:lnTo>
                <a:lnTo>
                  <a:pt x="1151" y="1250"/>
                </a:lnTo>
                <a:lnTo>
                  <a:pt x="1149" y="1248"/>
                </a:lnTo>
                <a:lnTo>
                  <a:pt x="1144" y="1232"/>
                </a:lnTo>
                <a:lnTo>
                  <a:pt x="1143" y="1232"/>
                </a:lnTo>
                <a:lnTo>
                  <a:pt x="1141" y="1234"/>
                </a:lnTo>
                <a:lnTo>
                  <a:pt x="1133" y="1236"/>
                </a:lnTo>
                <a:lnTo>
                  <a:pt x="1126" y="1226"/>
                </a:lnTo>
                <a:lnTo>
                  <a:pt x="1117" y="1220"/>
                </a:lnTo>
                <a:lnTo>
                  <a:pt x="1110" y="1217"/>
                </a:lnTo>
                <a:lnTo>
                  <a:pt x="1098" y="1217"/>
                </a:lnTo>
                <a:lnTo>
                  <a:pt x="1088" y="1219"/>
                </a:lnTo>
                <a:lnTo>
                  <a:pt x="1082" y="1223"/>
                </a:lnTo>
                <a:lnTo>
                  <a:pt x="1078" y="1225"/>
                </a:lnTo>
                <a:lnTo>
                  <a:pt x="1072" y="1234"/>
                </a:lnTo>
                <a:lnTo>
                  <a:pt x="1062" y="1244"/>
                </a:lnTo>
                <a:lnTo>
                  <a:pt x="1056" y="1257"/>
                </a:lnTo>
                <a:lnTo>
                  <a:pt x="1048" y="1274"/>
                </a:lnTo>
                <a:lnTo>
                  <a:pt x="1034" y="1286"/>
                </a:lnTo>
                <a:lnTo>
                  <a:pt x="1021" y="1301"/>
                </a:lnTo>
                <a:lnTo>
                  <a:pt x="1018" y="1304"/>
                </a:lnTo>
                <a:lnTo>
                  <a:pt x="1027" y="1319"/>
                </a:lnTo>
                <a:lnTo>
                  <a:pt x="1030" y="1325"/>
                </a:lnTo>
                <a:lnTo>
                  <a:pt x="1034" y="1334"/>
                </a:lnTo>
                <a:lnTo>
                  <a:pt x="1041" y="1345"/>
                </a:lnTo>
                <a:lnTo>
                  <a:pt x="1043" y="1352"/>
                </a:lnTo>
                <a:lnTo>
                  <a:pt x="1048" y="1361"/>
                </a:lnTo>
                <a:lnTo>
                  <a:pt x="1050" y="1365"/>
                </a:lnTo>
                <a:close/>
                <a:moveTo>
                  <a:pt x="1480" y="1234"/>
                </a:moveTo>
                <a:lnTo>
                  <a:pt x="1470" y="1238"/>
                </a:lnTo>
                <a:lnTo>
                  <a:pt x="1463" y="1241"/>
                </a:lnTo>
                <a:lnTo>
                  <a:pt x="1416" y="1256"/>
                </a:lnTo>
                <a:lnTo>
                  <a:pt x="1377" y="1282"/>
                </a:lnTo>
                <a:lnTo>
                  <a:pt x="1370" y="1286"/>
                </a:lnTo>
                <a:lnTo>
                  <a:pt x="1360" y="1296"/>
                </a:lnTo>
                <a:lnTo>
                  <a:pt x="1346" y="1328"/>
                </a:lnTo>
                <a:lnTo>
                  <a:pt x="1352" y="1316"/>
                </a:lnTo>
                <a:lnTo>
                  <a:pt x="1355" y="1308"/>
                </a:lnTo>
                <a:lnTo>
                  <a:pt x="1358" y="1304"/>
                </a:lnTo>
                <a:lnTo>
                  <a:pt x="1360" y="1301"/>
                </a:lnTo>
                <a:lnTo>
                  <a:pt x="1361" y="1299"/>
                </a:lnTo>
                <a:lnTo>
                  <a:pt x="1449" y="1339"/>
                </a:lnTo>
                <a:lnTo>
                  <a:pt x="1464" y="1301"/>
                </a:lnTo>
                <a:lnTo>
                  <a:pt x="1465" y="1297"/>
                </a:lnTo>
                <a:lnTo>
                  <a:pt x="1475" y="1277"/>
                </a:lnTo>
                <a:lnTo>
                  <a:pt x="1462" y="1270"/>
                </a:lnTo>
                <a:lnTo>
                  <a:pt x="1480" y="1234"/>
                </a:lnTo>
                <a:close/>
                <a:moveTo>
                  <a:pt x="530" y="1367"/>
                </a:moveTo>
                <a:lnTo>
                  <a:pt x="531" y="1361"/>
                </a:lnTo>
                <a:lnTo>
                  <a:pt x="531" y="1359"/>
                </a:lnTo>
                <a:lnTo>
                  <a:pt x="531" y="1355"/>
                </a:lnTo>
                <a:lnTo>
                  <a:pt x="528" y="1345"/>
                </a:lnTo>
                <a:lnTo>
                  <a:pt x="525" y="1342"/>
                </a:lnTo>
                <a:lnTo>
                  <a:pt x="518" y="1336"/>
                </a:lnTo>
                <a:lnTo>
                  <a:pt x="517" y="1334"/>
                </a:lnTo>
                <a:lnTo>
                  <a:pt x="515" y="1333"/>
                </a:lnTo>
                <a:lnTo>
                  <a:pt x="512" y="1332"/>
                </a:lnTo>
                <a:lnTo>
                  <a:pt x="509" y="1328"/>
                </a:lnTo>
                <a:lnTo>
                  <a:pt x="505" y="1325"/>
                </a:lnTo>
                <a:lnTo>
                  <a:pt x="502" y="1322"/>
                </a:lnTo>
                <a:lnTo>
                  <a:pt x="496" y="1317"/>
                </a:lnTo>
                <a:lnTo>
                  <a:pt x="491" y="1316"/>
                </a:lnTo>
                <a:lnTo>
                  <a:pt x="486" y="1315"/>
                </a:lnTo>
                <a:lnTo>
                  <a:pt x="483" y="1314"/>
                </a:lnTo>
                <a:lnTo>
                  <a:pt x="475" y="1312"/>
                </a:lnTo>
                <a:lnTo>
                  <a:pt x="471" y="1312"/>
                </a:lnTo>
                <a:lnTo>
                  <a:pt x="465" y="1310"/>
                </a:lnTo>
                <a:lnTo>
                  <a:pt x="460" y="1310"/>
                </a:lnTo>
                <a:lnTo>
                  <a:pt x="456" y="1331"/>
                </a:lnTo>
                <a:lnTo>
                  <a:pt x="465" y="1335"/>
                </a:lnTo>
                <a:lnTo>
                  <a:pt x="486" y="1349"/>
                </a:lnTo>
                <a:lnTo>
                  <a:pt x="497" y="1355"/>
                </a:lnTo>
                <a:lnTo>
                  <a:pt x="502" y="1355"/>
                </a:lnTo>
                <a:lnTo>
                  <a:pt x="528" y="1377"/>
                </a:lnTo>
                <a:lnTo>
                  <a:pt x="529" y="1373"/>
                </a:lnTo>
                <a:lnTo>
                  <a:pt x="529" y="1372"/>
                </a:lnTo>
                <a:lnTo>
                  <a:pt x="530" y="1370"/>
                </a:lnTo>
                <a:lnTo>
                  <a:pt x="530" y="1367"/>
                </a:lnTo>
                <a:close/>
                <a:moveTo>
                  <a:pt x="536" y="1372"/>
                </a:moveTo>
                <a:lnTo>
                  <a:pt x="536" y="1384"/>
                </a:lnTo>
                <a:lnTo>
                  <a:pt x="538" y="1409"/>
                </a:lnTo>
                <a:lnTo>
                  <a:pt x="541" y="1446"/>
                </a:lnTo>
                <a:lnTo>
                  <a:pt x="543" y="1454"/>
                </a:lnTo>
                <a:lnTo>
                  <a:pt x="546" y="1461"/>
                </a:lnTo>
                <a:lnTo>
                  <a:pt x="548" y="1470"/>
                </a:lnTo>
                <a:lnTo>
                  <a:pt x="548" y="1482"/>
                </a:lnTo>
                <a:lnTo>
                  <a:pt x="544" y="1493"/>
                </a:lnTo>
                <a:lnTo>
                  <a:pt x="530" y="1511"/>
                </a:lnTo>
                <a:lnTo>
                  <a:pt x="527" y="1516"/>
                </a:lnTo>
                <a:lnTo>
                  <a:pt x="523" y="1521"/>
                </a:lnTo>
                <a:lnTo>
                  <a:pt x="521" y="1526"/>
                </a:lnTo>
                <a:lnTo>
                  <a:pt x="520" y="1532"/>
                </a:lnTo>
                <a:lnTo>
                  <a:pt x="517" y="1539"/>
                </a:lnTo>
                <a:lnTo>
                  <a:pt x="515" y="1551"/>
                </a:lnTo>
                <a:lnTo>
                  <a:pt x="514" y="1559"/>
                </a:lnTo>
                <a:lnTo>
                  <a:pt x="514" y="1569"/>
                </a:lnTo>
                <a:lnTo>
                  <a:pt x="514" y="1575"/>
                </a:lnTo>
                <a:lnTo>
                  <a:pt x="512" y="1590"/>
                </a:lnTo>
                <a:lnTo>
                  <a:pt x="517" y="1608"/>
                </a:lnTo>
                <a:lnTo>
                  <a:pt x="520" y="1617"/>
                </a:lnTo>
                <a:lnTo>
                  <a:pt x="522" y="1622"/>
                </a:lnTo>
                <a:lnTo>
                  <a:pt x="527" y="1625"/>
                </a:lnTo>
                <a:lnTo>
                  <a:pt x="535" y="1630"/>
                </a:lnTo>
                <a:lnTo>
                  <a:pt x="540" y="1632"/>
                </a:lnTo>
                <a:lnTo>
                  <a:pt x="543" y="1635"/>
                </a:lnTo>
                <a:lnTo>
                  <a:pt x="548" y="1635"/>
                </a:lnTo>
                <a:lnTo>
                  <a:pt x="550" y="1655"/>
                </a:lnTo>
                <a:lnTo>
                  <a:pt x="547" y="1655"/>
                </a:lnTo>
                <a:lnTo>
                  <a:pt x="547" y="1653"/>
                </a:lnTo>
                <a:lnTo>
                  <a:pt x="546" y="1653"/>
                </a:lnTo>
                <a:lnTo>
                  <a:pt x="546" y="1652"/>
                </a:lnTo>
                <a:lnTo>
                  <a:pt x="544" y="1652"/>
                </a:lnTo>
                <a:lnTo>
                  <a:pt x="543" y="1651"/>
                </a:lnTo>
                <a:lnTo>
                  <a:pt x="542" y="1651"/>
                </a:lnTo>
                <a:lnTo>
                  <a:pt x="541" y="1651"/>
                </a:lnTo>
                <a:lnTo>
                  <a:pt x="527" y="1652"/>
                </a:lnTo>
                <a:lnTo>
                  <a:pt x="524" y="1653"/>
                </a:lnTo>
                <a:lnTo>
                  <a:pt x="522" y="1653"/>
                </a:lnTo>
                <a:lnTo>
                  <a:pt x="520" y="1653"/>
                </a:lnTo>
                <a:lnTo>
                  <a:pt x="520" y="1655"/>
                </a:lnTo>
                <a:lnTo>
                  <a:pt x="517" y="1655"/>
                </a:lnTo>
                <a:lnTo>
                  <a:pt x="517" y="1657"/>
                </a:lnTo>
                <a:lnTo>
                  <a:pt x="509" y="1659"/>
                </a:lnTo>
                <a:lnTo>
                  <a:pt x="505" y="1661"/>
                </a:lnTo>
                <a:lnTo>
                  <a:pt x="522" y="1658"/>
                </a:lnTo>
                <a:lnTo>
                  <a:pt x="553" y="1656"/>
                </a:lnTo>
                <a:lnTo>
                  <a:pt x="570" y="1655"/>
                </a:lnTo>
                <a:lnTo>
                  <a:pt x="587" y="1650"/>
                </a:lnTo>
                <a:lnTo>
                  <a:pt x="621" y="1635"/>
                </a:lnTo>
                <a:lnTo>
                  <a:pt x="633" y="1630"/>
                </a:lnTo>
                <a:lnTo>
                  <a:pt x="641" y="1629"/>
                </a:lnTo>
                <a:lnTo>
                  <a:pt x="666" y="1630"/>
                </a:lnTo>
                <a:lnTo>
                  <a:pt x="718" y="1633"/>
                </a:lnTo>
                <a:lnTo>
                  <a:pt x="736" y="1635"/>
                </a:lnTo>
                <a:lnTo>
                  <a:pt x="745" y="1478"/>
                </a:lnTo>
                <a:lnTo>
                  <a:pt x="755" y="1471"/>
                </a:lnTo>
                <a:lnTo>
                  <a:pt x="739" y="1476"/>
                </a:lnTo>
                <a:lnTo>
                  <a:pt x="724" y="1477"/>
                </a:lnTo>
                <a:lnTo>
                  <a:pt x="700" y="1474"/>
                </a:lnTo>
                <a:lnTo>
                  <a:pt x="693" y="1469"/>
                </a:lnTo>
                <a:lnTo>
                  <a:pt x="691" y="1467"/>
                </a:lnTo>
                <a:lnTo>
                  <a:pt x="689" y="1457"/>
                </a:lnTo>
                <a:lnTo>
                  <a:pt x="687" y="1438"/>
                </a:lnTo>
                <a:lnTo>
                  <a:pt x="671" y="1424"/>
                </a:lnTo>
                <a:lnTo>
                  <a:pt x="653" y="1419"/>
                </a:lnTo>
                <a:lnTo>
                  <a:pt x="646" y="1419"/>
                </a:lnTo>
                <a:lnTo>
                  <a:pt x="611" y="1423"/>
                </a:lnTo>
                <a:lnTo>
                  <a:pt x="544" y="1390"/>
                </a:lnTo>
                <a:lnTo>
                  <a:pt x="536" y="1368"/>
                </a:lnTo>
                <a:lnTo>
                  <a:pt x="536" y="1372"/>
                </a:lnTo>
                <a:close/>
                <a:moveTo>
                  <a:pt x="1146" y="1632"/>
                </a:moveTo>
                <a:lnTo>
                  <a:pt x="1144" y="1638"/>
                </a:lnTo>
                <a:lnTo>
                  <a:pt x="1147" y="1648"/>
                </a:lnTo>
                <a:lnTo>
                  <a:pt x="1156" y="1659"/>
                </a:lnTo>
                <a:lnTo>
                  <a:pt x="1139" y="1688"/>
                </a:lnTo>
                <a:lnTo>
                  <a:pt x="1133" y="1684"/>
                </a:lnTo>
                <a:lnTo>
                  <a:pt x="1119" y="1679"/>
                </a:lnTo>
                <a:lnTo>
                  <a:pt x="1120" y="1675"/>
                </a:lnTo>
                <a:lnTo>
                  <a:pt x="1126" y="1665"/>
                </a:lnTo>
                <a:lnTo>
                  <a:pt x="1126" y="1659"/>
                </a:lnTo>
                <a:lnTo>
                  <a:pt x="1130" y="1653"/>
                </a:lnTo>
                <a:lnTo>
                  <a:pt x="1111" y="1638"/>
                </a:lnTo>
                <a:lnTo>
                  <a:pt x="1105" y="1635"/>
                </a:lnTo>
                <a:lnTo>
                  <a:pt x="1104" y="1652"/>
                </a:lnTo>
                <a:lnTo>
                  <a:pt x="1102" y="1663"/>
                </a:lnTo>
                <a:lnTo>
                  <a:pt x="1102" y="1668"/>
                </a:lnTo>
                <a:lnTo>
                  <a:pt x="1102" y="1672"/>
                </a:lnTo>
                <a:lnTo>
                  <a:pt x="1102" y="1676"/>
                </a:lnTo>
                <a:lnTo>
                  <a:pt x="1104" y="1676"/>
                </a:lnTo>
                <a:lnTo>
                  <a:pt x="1113" y="1678"/>
                </a:lnTo>
                <a:lnTo>
                  <a:pt x="1107" y="1713"/>
                </a:lnTo>
                <a:lnTo>
                  <a:pt x="1118" y="1717"/>
                </a:lnTo>
                <a:lnTo>
                  <a:pt x="1145" y="1724"/>
                </a:lnTo>
                <a:lnTo>
                  <a:pt x="1154" y="1714"/>
                </a:lnTo>
                <a:lnTo>
                  <a:pt x="1198" y="1739"/>
                </a:lnTo>
                <a:lnTo>
                  <a:pt x="1169" y="1802"/>
                </a:lnTo>
                <a:lnTo>
                  <a:pt x="1238" y="1832"/>
                </a:lnTo>
                <a:lnTo>
                  <a:pt x="1211" y="1899"/>
                </a:lnTo>
                <a:lnTo>
                  <a:pt x="1248" y="1915"/>
                </a:lnTo>
                <a:lnTo>
                  <a:pt x="1249" y="1915"/>
                </a:lnTo>
                <a:lnTo>
                  <a:pt x="1250" y="1913"/>
                </a:lnTo>
                <a:lnTo>
                  <a:pt x="1267" y="1832"/>
                </a:lnTo>
                <a:lnTo>
                  <a:pt x="1275" y="1792"/>
                </a:lnTo>
                <a:lnTo>
                  <a:pt x="1274" y="1772"/>
                </a:lnTo>
                <a:lnTo>
                  <a:pt x="1273" y="1771"/>
                </a:lnTo>
                <a:lnTo>
                  <a:pt x="1240" y="1752"/>
                </a:lnTo>
                <a:lnTo>
                  <a:pt x="1241" y="1748"/>
                </a:lnTo>
                <a:lnTo>
                  <a:pt x="1219" y="1737"/>
                </a:lnTo>
                <a:lnTo>
                  <a:pt x="1216" y="1735"/>
                </a:lnTo>
                <a:lnTo>
                  <a:pt x="1196" y="1721"/>
                </a:lnTo>
                <a:lnTo>
                  <a:pt x="1190" y="1716"/>
                </a:lnTo>
                <a:lnTo>
                  <a:pt x="1188" y="1716"/>
                </a:lnTo>
                <a:lnTo>
                  <a:pt x="1162" y="1701"/>
                </a:lnTo>
                <a:lnTo>
                  <a:pt x="1164" y="1697"/>
                </a:lnTo>
                <a:lnTo>
                  <a:pt x="1172" y="1682"/>
                </a:lnTo>
                <a:lnTo>
                  <a:pt x="1189" y="1655"/>
                </a:lnTo>
                <a:lnTo>
                  <a:pt x="1190" y="1655"/>
                </a:lnTo>
                <a:lnTo>
                  <a:pt x="1178" y="1643"/>
                </a:lnTo>
                <a:lnTo>
                  <a:pt x="1177" y="1636"/>
                </a:lnTo>
                <a:lnTo>
                  <a:pt x="1172" y="1624"/>
                </a:lnTo>
                <a:lnTo>
                  <a:pt x="1152" y="1599"/>
                </a:lnTo>
                <a:lnTo>
                  <a:pt x="1141" y="1590"/>
                </a:lnTo>
                <a:lnTo>
                  <a:pt x="1128" y="1607"/>
                </a:lnTo>
                <a:lnTo>
                  <a:pt x="1128" y="1608"/>
                </a:lnTo>
                <a:lnTo>
                  <a:pt x="1147" y="1623"/>
                </a:lnTo>
                <a:lnTo>
                  <a:pt x="1147" y="1626"/>
                </a:lnTo>
                <a:lnTo>
                  <a:pt x="1147" y="1630"/>
                </a:lnTo>
                <a:lnTo>
                  <a:pt x="1146" y="1632"/>
                </a:lnTo>
                <a:close/>
                <a:moveTo>
                  <a:pt x="1285" y="1739"/>
                </a:moveTo>
                <a:lnTo>
                  <a:pt x="1286" y="1763"/>
                </a:lnTo>
                <a:lnTo>
                  <a:pt x="1308" y="1713"/>
                </a:lnTo>
                <a:lnTo>
                  <a:pt x="1314" y="1700"/>
                </a:lnTo>
                <a:lnTo>
                  <a:pt x="1318" y="1688"/>
                </a:lnTo>
                <a:lnTo>
                  <a:pt x="1324" y="1692"/>
                </a:lnTo>
                <a:lnTo>
                  <a:pt x="1325" y="1694"/>
                </a:lnTo>
                <a:lnTo>
                  <a:pt x="1327" y="1695"/>
                </a:lnTo>
                <a:lnTo>
                  <a:pt x="1329" y="1697"/>
                </a:lnTo>
                <a:lnTo>
                  <a:pt x="1332" y="1698"/>
                </a:lnTo>
                <a:lnTo>
                  <a:pt x="1334" y="1700"/>
                </a:lnTo>
                <a:lnTo>
                  <a:pt x="1338" y="1701"/>
                </a:lnTo>
                <a:lnTo>
                  <a:pt x="1340" y="1702"/>
                </a:lnTo>
                <a:lnTo>
                  <a:pt x="1342" y="1703"/>
                </a:lnTo>
                <a:lnTo>
                  <a:pt x="1344" y="1704"/>
                </a:lnTo>
                <a:lnTo>
                  <a:pt x="1345" y="1702"/>
                </a:lnTo>
                <a:lnTo>
                  <a:pt x="1314" y="1682"/>
                </a:lnTo>
                <a:lnTo>
                  <a:pt x="1301" y="1675"/>
                </a:lnTo>
                <a:lnTo>
                  <a:pt x="1299" y="1672"/>
                </a:lnTo>
                <a:lnTo>
                  <a:pt x="1288" y="1664"/>
                </a:lnTo>
                <a:lnTo>
                  <a:pt x="1286" y="1659"/>
                </a:lnTo>
                <a:lnTo>
                  <a:pt x="1279" y="1648"/>
                </a:lnTo>
                <a:lnTo>
                  <a:pt x="1270" y="1638"/>
                </a:lnTo>
                <a:lnTo>
                  <a:pt x="1261" y="1629"/>
                </a:lnTo>
                <a:lnTo>
                  <a:pt x="1251" y="1623"/>
                </a:lnTo>
                <a:lnTo>
                  <a:pt x="1259" y="1651"/>
                </a:lnTo>
                <a:lnTo>
                  <a:pt x="1269" y="1683"/>
                </a:lnTo>
                <a:lnTo>
                  <a:pt x="1279" y="1714"/>
                </a:lnTo>
                <a:lnTo>
                  <a:pt x="1285" y="1739"/>
                </a:lnTo>
                <a:close/>
                <a:moveTo>
                  <a:pt x="1052" y="1910"/>
                </a:moveTo>
                <a:lnTo>
                  <a:pt x="1060" y="1845"/>
                </a:lnTo>
                <a:lnTo>
                  <a:pt x="1072" y="1847"/>
                </a:lnTo>
                <a:lnTo>
                  <a:pt x="1087" y="1799"/>
                </a:lnTo>
                <a:lnTo>
                  <a:pt x="1073" y="1795"/>
                </a:lnTo>
                <a:lnTo>
                  <a:pt x="1061" y="1842"/>
                </a:lnTo>
                <a:lnTo>
                  <a:pt x="972" y="1818"/>
                </a:lnTo>
                <a:lnTo>
                  <a:pt x="906" y="1817"/>
                </a:lnTo>
                <a:lnTo>
                  <a:pt x="906" y="1838"/>
                </a:lnTo>
                <a:lnTo>
                  <a:pt x="912" y="1838"/>
                </a:lnTo>
                <a:lnTo>
                  <a:pt x="933" y="1898"/>
                </a:lnTo>
                <a:lnTo>
                  <a:pt x="965" y="1950"/>
                </a:lnTo>
                <a:lnTo>
                  <a:pt x="977" y="1947"/>
                </a:lnTo>
                <a:lnTo>
                  <a:pt x="979" y="1950"/>
                </a:lnTo>
                <a:lnTo>
                  <a:pt x="991" y="1947"/>
                </a:lnTo>
                <a:lnTo>
                  <a:pt x="1002" y="1943"/>
                </a:lnTo>
                <a:lnTo>
                  <a:pt x="1010" y="1943"/>
                </a:lnTo>
                <a:lnTo>
                  <a:pt x="1023" y="1943"/>
                </a:lnTo>
                <a:lnTo>
                  <a:pt x="1028" y="1943"/>
                </a:lnTo>
                <a:lnTo>
                  <a:pt x="1035" y="1946"/>
                </a:lnTo>
                <a:lnTo>
                  <a:pt x="1044" y="1952"/>
                </a:lnTo>
                <a:lnTo>
                  <a:pt x="1050" y="1956"/>
                </a:lnTo>
                <a:lnTo>
                  <a:pt x="1054" y="1962"/>
                </a:lnTo>
                <a:lnTo>
                  <a:pt x="1060" y="1981"/>
                </a:lnTo>
                <a:lnTo>
                  <a:pt x="1088" y="2047"/>
                </a:lnTo>
                <a:lnTo>
                  <a:pt x="1089" y="2034"/>
                </a:lnTo>
                <a:lnTo>
                  <a:pt x="1067" y="1979"/>
                </a:lnTo>
                <a:lnTo>
                  <a:pt x="1063" y="1969"/>
                </a:lnTo>
                <a:lnTo>
                  <a:pt x="1056" y="1943"/>
                </a:lnTo>
                <a:lnTo>
                  <a:pt x="1054" y="1922"/>
                </a:lnTo>
                <a:lnTo>
                  <a:pt x="1050" y="1921"/>
                </a:lnTo>
                <a:lnTo>
                  <a:pt x="1052" y="1910"/>
                </a:lnTo>
                <a:close/>
                <a:moveTo>
                  <a:pt x="1078" y="1845"/>
                </a:moveTo>
                <a:lnTo>
                  <a:pt x="1115" y="1859"/>
                </a:lnTo>
                <a:lnTo>
                  <a:pt x="1131" y="1813"/>
                </a:lnTo>
                <a:lnTo>
                  <a:pt x="1104" y="1802"/>
                </a:lnTo>
                <a:lnTo>
                  <a:pt x="1091" y="1799"/>
                </a:lnTo>
                <a:lnTo>
                  <a:pt x="1078" y="1845"/>
                </a:lnTo>
                <a:close/>
                <a:moveTo>
                  <a:pt x="551" y="1662"/>
                </a:moveTo>
                <a:lnTo>
                  <a:pt x="524" y="1666"/>
                </a:lnTo>
                <a:lnTo>
                  <a:pt x="523" y="1666"/>
                </a:lnTo>
                <a:lnTo>
                  <a:pt x="501" y="1669"/>
                </a:lnTo>
                <a:lnTo>
                  <a:pt x="501" y="1678"/>
                </a:lnTo>
                <a:lnTo>
                  <a:pt x="501" y="1687"/>
                </a:lnTo>
                <a:lnTo>
                  <a:pt x="551" y="1691"/>
                </a:lnTo>
                <a:lnTo>
                  <a:pt x="551" y="1662"/>
                </a:lnTo>
                <a:close/>
                <a:moveTo>
                  <a:pt x="463" y="1554"/>
                </a:moveTo>
                <a:lnTo>
                  <a:pt x="451" y="1553"/>
                </a:lnTo>
                <a:lnTo>
                  <a:pt x="450" y="1561"/>
                </a:lnTo>
                <a:lnTo>
                  <a:pt x="445" y="1561"/>
                </a:lnTo>
                <a:lnTo>
                  <a:pt x="441" y="1584"/>
                </a:lnTo>
                <a:lnTo>
                  <a:pt x="467" y="1588"/>
                </a:lnTo>
                <a:lnTo>
                  <a:pt x="475" y="1590"/>
                </a:lnTo>
                <a:lnTo>
                  <a:pt x="476" y="1588"/>
                </a:lnTo>
                <a:lnTo>
                  <a:pt x="478" y="1585"/>
                </a:lnTo>
                <a:lnTo>
                  <a:pt x="466" y="1564"/>
                </a:lnTo>
                <a:lnTo>
                  <a:pt x="463" y="1554"/>
                </a:lnTo>
                <a:close/>
                <a:moveTo>
                  <a:pt x="700" y="1128"/>
                </a:moveTo>
                <a:lnTo>
                  <a:pt x="704" y="1056"/>
                </a:lnTo>
                <a:lnTo>
                  <a:pt x="708" y="1013"/>
                </a:lnTo>
                <a:lnTo>
                  <a:pt x="713" y="952"/>
                </a:lnTo>
                <a:lnTo>
                  <a:pt x="663" y="944"/>
                </a:lnTo>
                <a:lnTo>
                  <a:pt x="663" y="954"/>
                </a:lnTo>
                <a:lnTo>
                  <a:pt x="642" y="958"/>
                </a:lnTo>
                <a:lnTo>
                  <a:pt x="609" y="966"/>
                </a:lnTo>
                <a:lnTo>
                  <a:pt x="593" y="966"/>
                </a:lnTo>
                <a:lnTo>
                  <a:pt x="576" y="972"/>
                </a:lnTo>
                <a:lnTo>
                  <a:pt x="579" y="978"/>
                </a:lnTo>
                <a:lnTo>
                  <a:pt x="620" y="1056"/>
                </a:lnTo>
                <a:lnTo>
                  <a:pt x="661" y="1126"/>
                </a:lnTo>
                <a:lnTo>
                  <a:pt x="700" y="1129"/>
                </a:lnTo>
                <a:lnTo>
                  <a:pt x="700" y="1128"/>
                </a:lnTo>
                <a:close/>
                <a:moveTo>
                  <a:pt x="572" y="973"/>
                </a:moveTo>
                <a:lnTo>
                  <a:pt x="547" y="938"/>
                </a:lnTo>
                <a:lnTo>
                  <a:pt x="520" y="973"/>
                </a:lnTo>
                <a:lnTo>
                  <a:pt x="537" y="986"/>
                </a:lnTo>
                <a:lnTo>
                  <a:pt x="523" y="1008"/>
                </a:lnTo>
                <a:lnTo>
                  <a:pt x="498" y="991"/>
                </a:lnTo>
                <a:lnTo>
                  <a:pt x="514" y="971"/>
                </a:lnTo>
                <a:lnTo>
                  <a:pt x="516" y="972"/>
                </a:lnTo>
                <a:lnTo>
                  <a:pt x="540" y="941"/>
                </a:lnTo>
                <a:lnTo>
                  <a:pt x="536" y="931"/>
                </a:lnTo>
                <a:lnTo>
                  <a:pt x="529" y="924"/>
                </a:lnTo>
                <a:lnTo>
                  <a:pt x="520" y="937"/>
                </a:lnTo>
                <a:lnTo>
                  <a:pt x="496" y="969"/>
                </a:lnTo>
                <a:lnTo>
                  <a:pt x="467" y="1009"/>
                </a:lnTo>
                <a:lnTo>
                  <a:pt x="463" y="1021"/>
                </a:lnTo>
                <a:lnTo>
                  <a:pt x="458" y="1030"/>
                </a:lnTo>
                <a:lnTo>
                  <a:pt x="454" y="1032"/>
                </a:lnTo>
                <a:lnTo>
                  <a:pt x="446" y="1045"/>
                </a:lnTo>
                <a:lnTo>
                  <a:pt x="444" y="1051"/>
                </a:lnTo>
                <a:lnTo>
                  <a:pt x="445" y="1051"/>
                </a:lnTo>
                <a:lnTo>
                  <a:pt x="515" y="1092"/>
                </a:lnTo>
                <a:lnTo>
                  <a:pt x="601" y="1030"/>
                </a:lnTo>
                <a:lnTo>
                  <a:pt x="576" y="982"/>
                </a:lnTo>
                <a:lnTo>
                  <a:pt x="572" y="973"/>
                </a:lnTo>
                <a:lnTo>
                  <a:pt x="572" y="973"/>
                </a:lnTo>
                <a:close/>
                <a:moveTo>
                  <a:pt x="787" y="916"/>
                </a:moveTo>
                <a:lnTo>
                  <a:pt x="783" y="950"/>
                </a:lnTo>
                <a:lnTo>
                  <a:pt x="788" y="948"/>
                </a:lnTo>
                <a:lnTo>
                  <a:pt x="794" y="946"/>
                </a:lnTo>
                <a:lnTo>
                  <a:pt x="814" y="939"/>
                </a:lnTo>
                <a:lnTo>
                  <a:pt x="803" y="928"/>
                </a:lnTo>
                <a:lnTo>
                  <a:pt x="806" y="892"/>
                </a:lnTo>
                <a:lnTo>
                  <a:pt x="788" y="888"/>
                </a:lnTo>
                <a:lnTo>
                  <a:pt x="787" y="916"/>
                </a:lnTo>
                <a:close/>
                <a:moveTo>
                  <a:pt x="721" y="2186"/>
                </a:moveTo>
                <a:lnTo>
                  <a:pt x="731" y="2222"/>
                </a:lnTo>
                <a:lnTo>
                  <a:pt x="730" y="2231"/>
                </a:lnTo>
                <a:lnTo>
                  <a:pt x="729" y="2233"/>
                </a:lnTo>
                <a:lnTo>
                  <a:pt x="743" y="2235"/>
                </a:lnTo>
                <a:lnTo>
                  <a:pt x="748" y="2237"/>
                </a:lnTo>
                <a:lnTo>
                  <a:pt x="757" y="2238"/>
                </a:lnTo>
                <a:lnTo>
                  <a:pt x="761" y="2239"/>
                </a:lnTo>
                <a:lnTo>
                  <a:pt x="765" y="2239"/>
                </a:lnTo>
                <a:lnTo>
                  <a:pt x="768" y="2239"/>
                </a:lnTo>
                <a:lnTo>
                  <a:pt x="770" y="2238"/>
                </a:lnTo>
                <a:lnTo>
                  <a:pt x="778" y="2234"/>
                </a:lnTo>
                <a:lnTo>
                  <a:pt x="778" y="2233"/>
                </a:lnTo>
                <a:lnTo>
                  <a:pt x="775" y="2221"/>
                </a:lnTo>
                <a:lnTo>
                  <a:pt x="775" y="2220"/>
                </a:lnTo>
                <a:lnTo>
                  <a:pt x="775" y="2220"/>
                </a:lnTo>
                <a:lnTo>
                  <a:pt x="774" y="2218"/>
                </a:lnTo>
                <a:lnTo>
                  <a:pt x="768" y="2194"/>
                </a:lnTo>
                <a:lnTo>
                  <a:pt x="762" y="2193"/>
                </a:lnTo>
                <a:lnTo>
                  <a:pt x="757" y="2193"/>
                </a:lnTo>
                <a:lnTo>
                  <a:pt x="748" y="2193"/>
                </a:lnTo>
                <a:lnTo>
                  <a:pt x="749" y="2180"/>
                </a:lnTo>
                <a:lnTo>
                  <a:pt x="749" y="2175"/>
                </a:lnTo>
                <a:lnTo>
                  <a:pt x="721" y="2186"/>
                </a:lnTo>
                <a:close/>
                <a:moveTo>
                  <a:pt x="883" y="2213"/>
                </a:moveTo>
                <a:lnTo>
                  <a:pt x="898" y="2258"/>
                </a:lnTo>
                <a:lnTo>
                  <a:pt x="912" y="2254"/>
                </a:lnTo>
                <a:lnTo>
                  <a:pt x="944" y="2247"/>
                </a:lnTo>
                <a:lnTo>
                  <a:pt x="950" y="2245"/>
                </a:lnTo>
                <a:lnTo>
                  <a:pt x="883" y="2213"/>
                </a:lnTo>
                <a:close/>
                <a:moveTo>
                  <a:pt x="589" y="2173"/>
                </a:moveTo>
                <a:lnTo>
                  <a:pt x="587" y="2170"/>
                </a:lnTo>
                <a:lnTo>
                  <a:pt x="581" y="2174"/>
                </a:lnTo>
                <a:lnTo>
                  <a:pt x="580" y="2175"/>
                </a:lnTo>
                <a:lnTo>
                  <a:pt x="582" y="2177"/>
                </a:lnTo>
                <a:lnTo>
                  <a:pt x="583" y="2176"/>
                </a:lnTo>
                <a:lnTo>
                  <a:pt x="585" y="2175"/>
                </a:lnTo>
                <a:lnTo>
                  <a:pt x="589" y="2173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3" name="Freeform 5">
            <a:extLst>
              <a:ext uri="{FF2B5EF4-FFF2-40B4-BE49-F238E27FC236}">
                <a16:creationId xmlns:a16="http://schemas.microsoft.com/office/drawing/2014/main" id="{F8F2A9BB-41FD-4B89-54E4-EE47F4924C20}"/>
              </a:ext>
            </a:extLst>
          </p:cNvPr>
          <p:cNvSpPr>
            <a:spLocks noEditPoints="1"/>
          </p:cNvSpPr>
          <p:nvPr/>
        </p:nvSpPr>
        <p:spPr bwMode="auto">
          <a:xfrm>
            <a:off x="5364088" y="1059582"/>
            <a:ext cx="3001963" cy="3856038"/>
          </a:xfrm>
          <a:custGeom>
            <a:avLst/>
            <a:gdLst>
              <a:gd name="T0" fmla="*/ 953 w 1891"/>
              <a:gd name="T1" fmla="*/ 209 h 2429"/>
              <a:gd name="T2" fmla="*/ 1474 w 1891"/>
              <a:gd name="T3" fmla="*/ 487 h 2429"/>
              <a:gd name="T4" fmla="*/ 1891 w 1891"/>
              <a:gd name="T5" fmla="*/ 230 h 2429"/>
              <a:gd name="T6" fmla="*/ 1653 w 1891"/>
              <a:gd name="T7" fmla="*/ 420 h 2429"/>
              <a:gd name="T8" fmla="*/ 1766 w 1891"/>
              <a:gd name="T9" fmla="*/ 709 h 2429"/>
              <a:gd name="T10" fmla="*/ 1702 w 1891"/>
              <a:gd name="T11" fmla="*/ 1154 h 2429"/>
              <a:gd name="T12" fmla="*/ 1547 w 1891"/>
              <a:gd name="T13" fmla="*/ 1456 h 2429"/>
              <a:gd name="T14" fmla="*/ 1438 w 1891"/>
              <a:gd name="T15" fmla="*/ 1465 h 2429"/>
              <a:gd name="T16" fmla="*/ 1584 w 1891"/>
              <a:gd name="T17" fmla="*/ 1443 h 2429"/>
              <a:gd name="T18" fmla="*/ 1633 w 1891"/>
              <a:gd name="T19" fmla="*/ 1540 h 2429"/>
              <a:gd name="T20" fmla="*/ 1422 w 1891"/>
              <a:gd name="T21" fmla="*/ 1819 h 2429"/>
              <a:gd name="T22" fmla="*/ 1439 w 1891"/>
              <a:gd name="T23" fmla="*/ 2004 h 2429"/>
              <a:gd name="T24" fmla="*/ 1451 w 1891"/>
              <a:gd name="T25" fmla="*/ 2098 h 2429"/>
              <a:gd name="T26" fmla="*/ 1182 w 1891"/>
              <a:gd name="T27" fmla="*/ 2254 h 2429"/>
              <a:gd name="T28" fmla="*/ 825 w 1891"/>
              <a:gd name="T29" fmla="*/ 2393 h 2429"/>
              <a:gd name="T30" fmla="*/ 742 w 1891"/>
              <a:gd name="T31" fmla="*/ 2405 h 2429"/>
              <a:gd name="T32" fmla="*/ 689 w 1891"/>
              <a:gd name="T33" fmla="*/ 2376 h 2429"/>
              <a:gd name="T34" fmla="*/ 667 w 1891"/>
              <a:gd name="T35" fmla="*/ 2358 h 2429"/>
              <a:gd name="T36" fmla="*/ 671 w 1891"/>
              <a:gd name="T37" fmla="*/ 2310 h 2429"/>
              <a:gd name="T38" fmla="*/ 618 w 1891"/>
              <a:gd name="T39" fmla="*/ 2302 h 2429"/>
              <a:gd name="T40" fmla="*/ 510 w 1891"/>
              <a:gd name="T41" fmla="*/ 2282 h 2429"/>
              <a:gd name="T42" fmla="*/ 502 w 1891"/>
              <a:gd name="T43" fmla="*/ 2077 h 2429"/>
              <a:gd name="T44" fmla="*/ 690 w 1891"/>
              <a:gd name="T45" fmla="*/ 2261 h 2429"/>
              <a:gd name="T46" fmla="*/ 755 w 1891"/>
              <a:gd name="T47" fmla="*/ 2297 h 2429"/>
              <a:gd name="T48" fmla="*/ 764 w 1891"/>
              <a:gd name="T49" fmla="*/ 2278 h 2429"/>
              <a:gd name="T50" fmla="*/ 464 w 1891"/>
              <a:gd name="T51" fmla="*/ 2007 h 2429"/>
              <a:gd name="T52" fmla="*/ 229 w 1891"/>
              <a:gd name="T53" fmla="*/ 1763 h 2429"/>
              <a:gd name="T54" fmla="*/ 173 w 1891"/>
              <a:gd name="T55" fmla="*/ 1685 h 2429"/>
              <a:gd name="T56" fmla="*/ 107 w 1891"/>
              <a:gd name="T57" fmla="*/ 1801 h 2429"/>
              <a:gd name="T58" fmla="*/ 63 w 1891"/>
              <a:gd name="T59" fmla="*/ 1631 h 2429"/>
              <a:gd name="T60" fmla="*/ 67 w 1891"/>
              <a:gd name="T61" fmla="*/ 1494 h 2429"/>
              <a:gd name="T62" fmla="*/ 342 w 1891"/>
              <a:gd name="T63" fmla="*/ 1475 h 2429"/>
              <a:gd name="T64" fmla="*/ 501 w 1891"/>
              <a:gd name="T65" fmla="*/ 1319 h 2429"/>
              <a:gd name="T66" fmla="*/ 402 w 1891"/>
              <a:gd name="T67" fmla="*/ 1210 h 2429"/>
              <a:gd name="T68" fmla="*/ 490 w 1891"/>
              <a:gd name="T69" fmla="*/ 920 h 2429"/>
              <a:gd name="T70" fmla="*/ 945 w 1891"/>
              <a:gd name="T71" fmla="*/ 784 h 2429"/>
              <a:gd name="T72" fmla="*/ 716 w 1891"/>
              <a:gd name="T73" fmla="*/ 1002 h 2429"/>
              <a:gd name="T74" fmla="*/ 726 w 1891"/>
              <a:gd name="T75" fmla="*/ 1310 h 2429"/>
              <a:gd name="T76" fmla="*/ 945 w 1891"/>
              <a:gd name="T77" fmla="*/ 1365 h 2429"/>
              <a:gd name="T78" fmla="*/ 922 w 1891"/>
              <a:gd name="T79" fmla="*/ 1049 h 2429"/>
              <a:gd name="T80" fmla="*/ 1050 w 1891"/>
              <a:gd name="T81" fmla="*/ 605 h 2429"/>
              <a:gd name="T82" fmla="*/ 1126 w 1891"/>
              <a:gd name="T83" fmla="*/ 114 h 2429"/>
              <a:gd name="T84" fmla="*/ 1316 w 1891"/>
              <a:gd name="T85" fmla="*/ 91 h 2429"/>
              <a:gd name="T86" fmla="*/ 1475 w 1891"/>
              <a:gd name="T87" fmla="*/ 795 h 2429"/>
              <a:gd name="T88" fmla="*/ 1403 w 1891"/>
              <a:gd name="T89" fmla="*/ 916 h 2429"/>
              <a:gd name="T90" fmla="*/ 1139 w 1891"/>
              <a:gd name="T91" fmla="*/ 1287 h 2429"/>
              <a:gd name="T92" fmla="*/ 1088 w 1891"/>
              <a:gd name="T93" fmla="*/ 1219 h 2429"/>
              <a:gd name="T94" fmla="*/ 1360 w 1891"/>
              <a:gd name="T95" fmla="*/ 1296 h 2429"/>
              <a:gd name="T96" fmla="*/ 509 w 1891"/>
              <a:gd name="T97" fmla="*/ 1328 h 2429"/>
              <a:gd name="T98" fmla="*/ 538 w 1891"/>
              <a:gd name="T99" fmla="*/ 1409 h 2429"/>
              <a:gd name="T100" fmla="*/ 540 w 1891"/>
              <a:gd name="T101" fmla="*/ 1632 h 2429"/>
              <a:gd name="T102" fmla="*/ 570 w 1891"/>
              <a:gd name="T103" fmla="*/ 1655 h 2429"/>
              <a:gd name="T104" fmla="*/ 536 w 1891"/>
              <a:gd name="T105" fmla="*/ 1372 h 2429"/>
              <a:gd name="T106" fmla="*/ 1145 w 1891"/>
              <a:gd name="T107" fmla="*/ 1724 h 2429"/>
              <a:gd name="T108" fmla="*/ 1189 w 1891"/>
              <a:gd name="T109" fmla="*/ 1655 h 2429"/>
              <a:gd name="T110" fmla="*/ 1334 w 1891"/>
              <a:gd name="T111" fmla="*/ 1700 h 2429"/>
              <a:gd name="T112" fmla="*/ 1073 w 1891"/>
              <a:gd name="T113" fmla="*/ 1795 h 2429"/>
              <a:gd name="T114" fmla="*/ 1063 w 1891"/>
              <a:gd name="T115" fmla="*/ 1969 h 2429"/>
              <a:gd name="T116" fmla="*/ 441 w 1891"/>
              <a:gd name="T117" fmla="*/ 1584 h 2429"/>
              <a:gd name="T118" fmla="*/ 547 w 1891"/>
              <a:gd name="T119" fmla="*/ 938 h 2429"/>
              <a:gd name="T120" fmla="*/ 572 w 1891"/>
              <a:gd name="T121" fmla="*/ 973 h 2429"/>
              <a:gd name="T122" fmla="*/ 775 w 1891"/>
              <a:gd name="T123" fmla="*/ 2221 h 2429"/>
              <a:gd name="T124" fmla="*/ 585 w 1891"/>
              <a:gd name="T125" fmla="*/ 2175 h 24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91" h="2429">
                <a:moveTo>
                  <a:pt x="523" y="680"/>
                </a:moveTo>
                <a:lnTo>
                  <a:pt x="538" y="921"/>
                </a:lnTo>
                <a:lnTo>
                  <a:pt x="537" y="919"/>
                </a:lnTo>
                <a:lnTo>
                  <a:pt x="528" y="913"/>
                </a:lnTo>
                <a:lnTo>
                  <a:pt x="518" y="906"/>
                </a:lnTo>
                <a:lnTo>
                  <a:pt x="503" y="898"/>
                </a:lnTo>
                <a:lnTo>
                  <a:pt x="489" y="888"/>
                </a:lnTo>
                <a:lnTo>
                  <a:pt x="476" y="880"/>
                </a:lnTo>
                <a:lnTo>
                  <a:pt x="459" y="869"/>
                </a:lnTo>
                <a:lnTo>
                  <a:pt x="454" y="866"/>
                </a:lnTo>
                <a:lnTo>
                  <a:pt x="460" y="780"/>
                </a:lnTo>
                <a:lnTo>
                  <a:pt x="462" y="775"/>
                </a:lnTo>
                <a:lnTo>
                  <a:pt x="465" y="701"/>
                </a:lnTo>
                <a:lnTo>
                  <a:pt x="523" y="680"/>
                </a:lnTo>
                <a:close/>
                <a:moveTo>
                  <a:pt x="998" y="145"/>
                </a:moveTo>
                <a:lnTo>
                  <a:pt x="1027" y="156"/>
                </a:lnTo>
                <a:lnTo>
                  <a:pt x="1029" y="152"/>
                </a:lnTo>
                <a:lnTo>
                  <a:pt x="1053" y="163"/>
                </a:lnTo>
                <a:lnTo>
                  <a:pt x="1052" y="167"/>
                </a:lnTo>
                <a:lnTo>
                  <a:pt x="1021" y="236"/>
                </a:lnTo>
                <a:lnTo>
                  <a:pt x="1023" y="237"/>
                </a:lnTo>
                <a:lnTo>
                  <a:pt x="984" y="325"/>
                </a:lnTo>
                <a:lnTo>
                  <a:pt x="953" y="209"/>
                </a:lnTo>
                <a:lnTo>
                  <a:pt x="956" y="209"/>
                </a:lnTo>
                <a:lnTo>
                  <a:pt x="950" y="189"/>
                </a:lnTo>
                <a:lnTo>
                  <a:pt x="984" y="201"/>
                </a:lnTo>
                <a:lnTo>
                  <a:pt x="998" y="145"/>
                </a:lnTo>
                <a:close/>
                <a:moveTo>
                  <a:pt x="1580" y="135"/>
                </a:moveTo>
                <a:lnTo>
                  <a:pt x="1575" y="191"/>
                </a:lnTo>
                <a:lnTo>
                  <a:pt x="1574" y="191"/>
                </a:lnTo>
                <a:lnTo>
                  <a:pt x="1574" y="193"/>
                </a:lnTo>
                <a:lnTo>
                  <a:pt x="1562" y="191"/>
                </a:lnTo>
                <a:lnTo>
                  <a:pt x="1562" y="193"/>
                </a:lnTo>
                <a:lnTo>
                  <a:pt x="1565" y="206"/>
                </a:lnTo>
                <a:lnTo>
                  <a:pt x="1567" y="234"/>
                </a:lnTo>
                <a:lnTo>
                  <a:pt x="1534" y="223"/>
                </a:lnTo>
                <a:lnTo>
                  <a:pt x="1528" y="246"/>
                </a:lnTo>
                <a:lnTo>
                  <a:pt x="1519" y="281"/>
                </a:lnTo>
                <a:lnTo>
                  <a:pt x="1513" y="292"/>
                </a:lnTo>
                <a:lnTo>
                  <a:pt x="1488" y="346"/>
                </a:lnTo>
                <a:lnTo>
                  <a:pt x="1484" y="350"/>
                </a:lnTo>
                <a:lnTo>
                  <a:pt x="1463" y="361"/>
                </a:lnTo>
                <a:lnTo>
                  <a:pt x="1460" y="365"/>
                </a:lnTo>
                <a:lnTo>
                  <a:pt x="1465" y="417"/>
                </a:lnTo>
                <a:lnTo>
                  <a:pt x="1471" y="471"/>
                </a:lnTo>
                <a:lnTo>
                  <a:pt x="1474" y="487"/>
                </a:lnTo>
                <a:lnTo>
                  <a:pt x="1474" y="488"/>
                </a:lnTo>
                <a:lnTo>
                  <a:pt x="1513" y="476"/>
                </a:lnTo>
                <a:lnTo>
                  <a:pt x="1539" y="484"/>
                </a:lnTo>
                <a:lnTo>
                  <a:pt x="1556" y="489"/>
                </a:lnTo>
                <a:lnTo>
                  <a:pt x="1564" y="458"/>
                </a:lnTo>
                <a:lnTo>
                  <a:pt x="1571" y="414"/>
                </a:lnTo>
                <a:lnTo>
                  <a:pt x="1635" y="447"/>
                </a:lnTo>
                <a:lnTo>
                  <a:pt x="1637" y="445"/>
                </a:lnTo>
                <a:lnTo>
                  <a:pt x="1631" y="441"/>
                </a:lnTo>
                <a:lnTo>
                  <a:pt x="1636" y="436"/>
                </a:lnTo>
                <a:lnTo>
                  <a:pt x="1638" y="435"/>
                </a:lnTo>
                <a:lnTo>
                  <a:pt x="1574" y="402"/>
                </a:lnTo>
                <a:lnTo>
                  <a:pt x="1607" y="266"/>
                </a:lnTo>
                <a:lnTo>
                  <a:pt x="1609" y="261"/>
                </a:lnTo>
                <a:lnTo>
                  <a:pt x="1622" y="216"/>
                </a:lnTo>
                <a:lnTo>
                  <a:pt x="1622" y="214"/>
                </a:lnTo>
                <a:lnTo>
                  <a:pt x="1620" y="214"/>
                </a:lnTo>
                <a:lnTo>
                  <a:pt x="1638" y="219"/>
                </a:lnTo>
                <a:lnTo>
                  <a:pt x="1644" y="197"/>
                </a:lnTo>
                <a:lnTo>
                  <a:pt x="1653" y="198"/>
                </a:lnTo>
                <a:lnTo>
                  <a:pt x="1872" y="211"/>
                </a:lnTo>
                <a:lnTo>
                  <a:pt x="1891" y="229"/>
                </a:lnTo>
                <a:lnTo>
                  <a:pt x="1891" y="230"/>
                </a:lnTo>
                <a:lnTo>
                  <a:pt x="1883" y="245"/>
                </a:lnTo>
                <a:lnTo>
                  <a:pt x="1880" y="252"/>
                </a:lnTo>
                <a:lnTo>
                  <a:pt x="1854" y="271"/>
                </a:lnTo>
                <a:lnTo>
                  <a:pt x="1851" y="264"/>
                </a:lnTo>
                <a:lnTo>
                  <a:pt x="1844" y="273"/>
                </a:lnTo>
                <a:lnTo>
                  <a:pt x="1837" y="282"/>
                </a:lnTo>
                <a:lnTo>
                  <a:pt x="1827" y="281"/>
                </a:lnTo>
                <a:lnTo>
                  <a:pt x="1810" y="307"/>
                </a:lnTo>
                <a:lnTo>
                  <a:pt x="1804" y="317"/>
                </a:lnTo>
                <a:lnTo>
                  <a:pt x="1800" y="331"/>
                </a:lnTo>
                <a:lnTo>
                  <a:pt x="1797" y="351"/>
                </a:lnTo>
                <a:lnTo>
                  <a:pt x="1794" y="366"/>
                </a:lnTo>
                <a:lnTo>
                  <a:pt x="1791" y="383"/>
                </a:lnTo>
                <a:lnTo>
                  <a:pt x="1787" y="390"/>
                </a:lnTo>
                <a:lnTo>
                  <a:pt x="1778" y="408"/>
                </a:lnTo>
                <a:lnTo>
                  <a:pt x="1772" y="415"/>
                </a:lnTo>
                <a:lnTo>
                  <a:pt x="1765" y="422"/>
                </a:lnTo>
                <a:lnTo>
                  <a:pt x="1740" y="435"/>
                </a:lnTo>
                <a:lnTo>
                  <a:pt x="1728" y="433"/>
                </a:lnTo>
                <a:lnTo>
                  <a:pt x="1727" y="434"/>
                </a:lnTo>
                <a:lnTo>
                  <a:pt x="1711" y="440"/>
                </a:lnTo>
                <a:lnTo>
                  <a:pt x="1703" y="446"/>
                </a:lnTo>
                <a:lnTo>
                  <a:pt x="1653" y="420"/>
                </a:lnTo>
                <a:lnTo>
                  <a:pt x="1633" y="409"/>
                </a:lnTo>
                <a:lnTo>
                  <a:pt x="1623" y="407"/>
                </a:lnTo>
                <a:lnTo>
                  <a:pt x="1710" y="454"/>
                </a:lnTo>
                <a:lnTo>
                  <a:pt x="1702" y="459"/>
                </a:lnTo>
                <a:lnTo>
                  <a:pt x="1697" y="461"/>
                </a:lnTo>
                <a:lnTo>
                  <a:pt x="1698" y="461"/>
                </a:lnTo>
                <a:lnTo>
                  <a:pt x="1688" y="467"/>
                </a:lnTo>
                <a:lnTo>
                  <a:pt x="1683" y="469"/>
                </a:lnTo>
                <a:lnTo>
                  <a:pt x="1683" y="472"/>
                </a:lnTo>
                <a:lnTo>
                  <a:pt x="1681" y="471"/>
                </a:lnTo>
                <a:lnTo>
                  <a:pt x="1676" y="476"/>
                </a:lnTo>
                <a:lnTo>
                  <a:pt x="1740" y="494"/>
                </a:lnTo>
                <a:lnTo>
                  <a:pt x="1817" y="520"/>
                </a:lnTo>
                <a:lnTo>
                  <a:pt x="1801" y="575"/>
                </a:lnTo>
                <a:lnTo>
                  <a:pt x="1805" y="586"/>
                </a:lnTo>
                <a:lnTo>
                  <a:pt x="1720" y="568"/>
                </a:lnTo>
                <a:lnTo>
                  <a:pt x="1711" y="599"/>
                </a:lnTo>
                <a:lnTo>
                  <a:pt x="1806" y="622"/>
                </a:lnTo>
                <a:lnTo>
                  <a:pt x="1797" y="649"/>
                </a:lnTo>
                <a:lnTo>
                  <a:pt x="1793" y="672"/>
                </a:lnTo>
                <a:lnTo>
                  <a:pt x="1787" y="680"/>
                </a:lnTo>
                <a:lnTo>
                  <a:pt x="1772" y="689"/>
                </a:lnTo>
                <a:lnTo>
                  <a:pt x="1766" y="709"/>
                </a:lnTo>
                <a:lnTo>
                  <a:pt x="1766" y="728"/>
                </a:lnTo>
                <a:lnTo>
                  <a:pt x="1780" y="745"/>
                </a:lnTo>
                <a:lnTo>
                  <a:pt x="1797" y="760"/>
                </a:lnTo>
                <a:lnTo>
                  <a:pt x="1801" y="775"/>
                </a:lnTo>
                <a:lnTo>
                  <a:pt x="1800" y="793"/>
                </a:lnTo>
                <a:lnTo>
                  <a:pt x="1792" y="816"/>
                </a:lnTo>
                <a:lnTo>
                  <a:pt x="1749" y="866"/>
                </a:lnTo>
                <a:lnTo>
                  <a:pt x="1714" y="921"/>
                </a:lnTo>
                <a:lnTo>
                  <a:pt x="1700" y="907"/>
                </a:lnTo>
                <a:lnTo>
                  <a:pt x="1670" y="895"/>
                </a:lnTo>
                <a:lnTo>
                  <a:pt x="1662" y="914"/>
                </a:lnTo>
                <a:lnTo>
                  <a:pt x="1661" y="915"/>
                </a:lnTo>
                <a:lnTo>
                  <a:pt x="1707" y="933"/>
                </a:lnTo>
                <a:lnTo>
                  <a:pt x="1677" y="973"/>
                </a:lnTo>
                <a:lnTo>
                  <a:pt x="1655" y="1006"/>
                </a:lnTo>
                <a:lnTo>
                  <a:pt x="1651" y="1013"/>
                </a:lnTo>
                <a:lnTo>
                  <a:pt x="1636" y="1045"/>
                </a:lnTo>
                <a:lnTo>
                  <a:pt x="1659" y="1056"/>
                </a:lnTo>
                <a:lnTo>
                  <a:pt x="1780" y="1109"/>
                </a:lnTo>
                <a:lnTo>
                  <a:pt x="1766" y="1140"/>
                </a:lnTo>
                <a:lnTo>
                  <a:pt x="1755" y="1178"/>
                </a:lnTo>
                <a:lnTo>
                  <a:pt x="1713" y="1160"/>
                </a:lnTo>
                <a:lnTo>
                  <a:pt x="1702" y="1154"/>
                </a:lnTo>
                <a:lnTo>
                  <a:pt x="1648" y="1276"/>
                </a:lnTo>
                <a:lnTo>
                  <a:pt x="1683" y="1287"/>
                </a:lnTo>
                <a:lnTo>
                  <a:pt x="1674" y="1329"/>
                </a:lnTo>
                <a:lnTo>
                  <a:pt x="1664" y="1375"/>
                </a:lnTo>
                <a:lnTo>
                  <a:pt x="1662" y="1387"/>
                </a:lnTo>
                <a:lnTo>
                  <a:pt x="1655" y="1390"/>
                </a:lnTo>
                <a:lnTo>
                  <a:pt x="1658" y="1401"/>
                </a:lnTo>
                <a:lnTo>
                  <a:pt x="1649" y="1405"/>
                </a:lnTo>
                <a:lnTo>
                  <a:pt x="1639" y="1411"/>
                </a:lnTo>
                <a:lnTo>
                  <a:pt x="1601" y="1429"/>
                </a:lnTo>
                <a:lnTo>
                  <a:pt x="1598" y="1431"/>
                </a:lnTo>
                <a:lnTo>
                  <a:pt x="1592" y="1433"/>
                </a:lnTo>
                <a:lnTo>
                  <a:pt x="1587" y="1437"/>
                </a:lnTo>
                <a:lnTo>
                  <a:pt x="1582" y="1439"/>
                </a:lnTo>
                <a:lnTo>
                  <a:pt x="1581" y="1438"/>
                </a:lnTo>
                <a:lnTo>
                  <a:pt x="1569" y="1444"/>
                </a:lnTo>
                <a:lnTo>
                  <a:pt x="1556" y="1452"/>
                </a:lnTo>
                <a:lnTo>
                  <a:pt x="1555" y="1452"/>
                </a:lnTo>
                <a:lnTo>
                  <a:pt x="1553" y="1454"/>
                </a:lnTo>
                <a:lnTo>
                  <a:pt x="1552" y="1454"/>
                </a:lnTo>
                <a:lnTo>
                  <a:pt x="1551" y="1455"/>
                </a:lnTo>
                <a:lnTo>
                  <a:pt x="1548" y="1455"/>
                </a:lnTo>
                <a:lnTo>
                  <a:pt x="1547" y="1456"/>
                </a:lnTo>
                <a:lnTo>
                  <a:pt x="1546" y="1456"/>
                </a:lnTo>
                <a:lnTo>
                  <a:pt x="1543" y="1457"/>
                </a:lnTo>
                <a:lnTo>
                  <a:pt x="1542" y="1457"/>
                </a:lnTo>
                <a:lnTo>
                  <a:pt x="1541" y="1457"/>
                </a:lnTo>
                <a:lnTo>
                  <a:pt x="1540" y="1457"/>
                </a:lnTo>
                <a:lnTo>
                  <a:pt x="1539" y="1457"/>
                </a:lnTo>
                <a:lnTo>
                  <a:pt x="1536" y="1457"/>
                </a:lnTo>
                <a:lnTo>
                  <a:pt x="1535" y="1458"/>
                </a:lnTo>
                <a:lnTo>
                  <a:pt x="1534" y="1458"/>
                </a:lnTo>
                <a:lnTo>
                  <a:pt x="1517" y="1459"/>
                </a:lnTo>
                <a:lnTo>
                  <a:pt x="1487" y="1462"/>
                </a:lnTo>
                <a:lnTo>
                  <a:pt x="1484" y="1438"/>
                </a:lnTo>
                <a:lnTo>
                  <a:pt x="1478" y="1438"/>
                </a:lnTo>
                <a:lnTo>
                  <a:pt x="1480" y="1463"/>
                </a:lnTo>
                <a:lnTo>
                  <a:pt x="1470" y="1463"/>
                </a:lnTo>
                <a:lnTo>
                  <a:pt x="1470" y="1464"/>
                </a:lnTo>
                <a:lnTo>
                  <a:pt x="1467" y="1464"/>
                </a:lnTo>
                <a:lnTo>
                  <a:pt x="1467" y="1463"/>
                </a:lnTo>
                <a:lnTo>
                  <a:pt x="1465" y="1463"/>
                </a:lnTo>
                <a:lnTo>
                  <a:pt x="1458" y="1463"/>
                </a:lnTo>
                <a:lnTo>
                  <a:pt x="1452" y="1464"/>
                </a:lnTo>
                <a:lnTo>
                  <a:pt x="1445" y="1465"/>
                </a:lnTo>
                <a:lnTo>
                  <a:pt x="1438" y="1465"/>
                </a:lnTo>
                <a:lnTo>
                  <a:pt x="1431" y="1467"/>
                </a:lnTo>
                <a:lnTo>
                  <a:pt x="1425" y="1468"/>
                </a:lnTo>
                <a:lnTo>
                  <a:pt x="1426" y="1468"/>
                </a:lnTo>
                <a:lnTo>
                  <a:pt x="1418" y="1469"/>
                </a:lnTo>
                <a:lnTo>
                  <a:pt x="1411" y="1470"/>
                </a:lnTo>
                <a:lnTo>
                  <a:pt x="1404" y="1471"/>
                </a:lnTo>
                <a:lnTo>
                  <a:pt x="1398" y="1474"/>
                </a:lnTo>
                <a:lnTo>
                  <a:pt x="1391" y="1476"/>
                </a:lnTo>
                <a:lnTo>
                  <a:pt x="1387" y="1476"/>
                </a:lnTo>
                <a:lnTo>
                  <a:pt x="1385" y="1482"/>
                </a:lnTo>
                <a:lnTo>
                  <a:pt x="1402" y="1477"/>
                </a:lnTo>
                <a:lnTo>
                  <a:pt x="1428" y="1470"/>
                </a:lnTo>
                <a:lnTo>
                  <a:pt x="1455" y="1467"/>
                </a:lnTo>
                <a:lnTo>
                  <a:pt x="1486" y="1464"/>
                </a:lnTo>
                <a:lnTo>
                  <a:pt x="1513" y="1462"/>
                </a:lnTo>
                <a:lnTo>
                  <a:pt x="1536" y="1459"/>
                </a:lnTo>
                <a:lnTo>
                  <a:pt x="1535" y="1465"/>
                </a:lnTo>
                <a:lnTo>
                  <a:pt x="1540" y="1464"/>
                </a:lnTo>
                <a:lnTo>
                  <a:pt x="1552" y="1461"/>
                </a:lnTo>
                <a:lnTo>
                  <a:pt x="1561" y="1457"/>
                </a:lnTo>
                <a:lnTo>
                  <a:pt x="1568" y="1454"/>
                </a:lnTo>
                <a:lnTo>
                  <a:pt x="1577" y="1448"/>
                </a:lnTo>
                <a:lnTo>
                  <a:pt x="1584" y="1443"/>
                </a:lnTo>
                <a:lnTo>
                  <a:pt x="1606" y="1430"/>
                </a:lnTo>
                <a:lnTo>
                  <a:pt x="1624" y="1423"/>
                </a:lnTo>
                <a:lnTo>
                  <a:pt x="1625" y="1422"/>
                </a:lnTo>
                <a:lnTo>
                  <a:pt x="1627" y="1423"/>
                </a:lnTo>
                <a:lnTo>
                  <a:pt x="1630" y="1425"/>
                </a:lnTo>
                <a:lnTo>
                  <a:pt x="1672" y="1443"/>
                </a:lnTo>
                <a:lnTo>
                  <a:pt x="1678" y="1445"/>
                </a:lnTo>
                <a:lnTo>
                  <a:pt x="1682" y="1451"/>
                </a:lnTo>
                <a:lnTo>
                  <a:pt x="1690" y="1470"/>
                </a:lnTo>
                <a:lnTo>
                  <a:pt x="1697" y="1482"/>
                </a:lnTo>
                <a:lnTo>
                  <a:pt x="1695" y="1484"/>
                </a:lnTo>
                <a:lnTo>
                  <a:pt x="1626" y="1534"/>
                </a:lnTo>
                <a:lnTo>
                  <a:pt x="1627" y="1535"/>
                </a:lnTo>
                <a:lnTo>
                  <a:pt x="1629" y="1535"/>
                </a:lnTo>
                <a:lnTo>
                  <a:pt x="1696" y="1488"/>
                </a:lnTo>
                <a:lnTo>
                  <a:pt x="1700" y="1488"/>
                </a:lnTo>
                <a:lnTo>
                  <a:pt x="1702" y="1491"/>
                </a:lnTo>
                <a:lnTo>
                  <a:pt x="1703" y="1494"/>
                </a:lnTo>
                <a:lnTo>
                  <a:pt x="1705" y="1497"/>
                </a:lnTo>
                <a:lnTo>
                  <a:pt x="1705" y="1500"/>
                </a:lnTo>
                <a:lnTo>
                  <a:pt x="1707" y="1503"/>
                </a:lnTo>
                <a:lnTo>
                  <a:pt x="1701" y="1504"/>
                </a:lnTo>
                <a:lnTo>
                  <a:pt x="1633" y="1540"/>
                </a:lnTo>
                <a:lnTo>
                  <a:pt x="1655" y="1561"/>
                </a:lnTo>
                <a:lnTo>
                  <a:pt x="1630" y="1592"/>
                </a:lnTo>
                <a:lnTo>
                  <a:pt x="1624" y="1586"/>
                </a:lnTo>
                <a:lnTo>
                  <a:pt x="1618" y="1585"/>
                </a:lnTo>
                <a:lnTo>
                  <a:pt x="1569" y="1598"/>
                </a:lnTo>
                <a:lnTo>
                  <a:pt x="1543" y="1603"/>
                </a:lnTo>
                <a:lnTo>
                  <a:pt x="1532" y="1605"/>
                </a:lnTo>
                <a:lnTo>
                  <a:pt x="1526" y="1606"/>
                </a:lnTo>
                <a:lnTo>
                  <a:pt x="1516" y="1606"/>
                </a:lnTo>
                <a:lnTo>
                  <a:pt x="1468" y="1604"/>
                </a:lnTo>
                <a:lnTo>
                  <a:pt x="1437" y="1605"/>
                </a:lnTo>
                <a:lnTo>
                  <a:pt x="1429" y="1612"/>
                </a:lnTo>
                <a:lnTo>
                  <a:pt x="1415" y="1624"/>
                </a:lnTo>
                <a:lnTo>
                  <a:pt x="1405" y="1636"/>
                </a:lnTo>
                <a:lnTo>
                  <a:pt x="1393" y="1656"/>
                </a:lnTo>
                <a:lnTo>
                  <a:pt x="1383" y="1676"/>
                </a:lnTo>
                <a:lnTo>
                  <a:pt x="1399" y="1721"/>
                </a:lnTo>
                <a:lnTo>
                  <a:pt x="1399" y="1722"/>
                </a:lnTo>
                <a:lnTo>
                  <a:pt x="1400" y="1727"/>
                </a:lnTo>
                <a:lnTo>
                  <a:pt x="1413" y="1763"/>
                </a:lnTo>
                <a:lnTo>
                  <a:pt x="1424" y="1793"/>
                </a:lnTo>
                <a:lnTo>
                  <a:pt x="1430" y="1816"/>
                </a:lnTo>
                <a:lnTo>
                  <a:pt x="1422" y="1819"/>
                </a:lnTo>
                <a:lnTo>
                  <a:pt x="1415" y="1821"/>
                </a:lnTo>
                <a:lnTo>
                  <a:pt x="1413" y="1821"/>
                </a:lnTo>
                <a:lnTo>
                  <a:pt x="1411" y="1820"/>
                </a:lnTo>
                <a:lnTo>
                  <a:pt x="1409" y="1820"/>
                </a:lnTo>
                <a:lnTo>
                  <a:pt x="1407" y="1820"/>
                </a:lnTo>
                <a:lnTo>
                  <a:pt x="1405" y="1820"/>
                </a:lnTo>
                <a:lnTo>
                  <a:pt x="1404" y="1819"/>
                </a:lnTo>
                <a:lnTo>
                  <a:pt x="1403" y="1819"/>
                </a:lnTo>
                <a:lnTo>
                  <a:pt x="1399" y="1818"/>
                </a:lnTo>
                <a:lnTo>
                  <a:pt x="1412" y="1824"/>
                </a:lnTo>
                <a:lnTo>
                  <a:pt x="1416" y="1824"/>
                </a:lnTo>
                <a:lnTo>
                  <a:pt x="1417" y="1825"/>
                </a:lnTo>
                <a:lnTo>
                  <a:pt x="1436" y="1833"/>
                </a:lnTo>
                <a:lnTo>
                  <a:pt x="1442" y="1836"/>
                </a:lnTo>
                <a:lnTo>
                  <a:pt x="1478" y="1930"/>
                </a:lnTo>
                <a:lnTo>
                  <a:pt x="1484" y="1943"/>
                </a:lnTo>
                <a:lnTo>
                  <a:pt x="1490" y="1960"/>
                </a:lnTo>
                <a:lnTo>
                  <a:pt x="1482" y="1959"/>
                </a:lnTo>
                <a:lnTo>
                  <a:pt x="1475" y="1957"/>
                </a:lnTo>
                <a:lnTo>
                  <a:pt x="1474" y="1973"/>
                </a:lnTo>
                <a:lnTo>
                  <a:pt x="1456" y="2010"/>
                </a:lnTo>
                <a:lnTo>
                  <a:pt x="1455" y="2010"/>
                </a:lnTo>
                <a:lnTo>
                  <a:pt x="1439" y="2004"/>
                </a:lnTo>
                <a:lnTo>
                  <a:pt x="1441" y="2002"/>
                </a:lnTo>
                <a:lnTo>
                  <a:pt x="1448" y="1989"/>
                </a:lnTo>
                <a:lnTo>
                  <a:pt x="1450" y="1992"/>
                </a:lnTo>
                <a:lnTo>
                  <a:pt x="1462" y="1973"/>
                </a:lnTo>
                <a:lnTo>
                  <a:pt x="1445" y="1965"/>
                </a:lnTo>
                <a:lnTo>
                  <a:pt x="1429" y="1998"/>
                </a:lnTo>
                <a:lnTo>
                  <a:pt x="1429" y="1999"/>
                </a:lnTo>
                <a:lnTo>
                  <a:pt x="1417" y="1994"/>
                </a:lnTo>
                <a:lnTo>
                  <a:pt x="1392" y="2039"/>
                </a:lnTo>
                <a:lnTo>
                  <a:pt x="1391" y="2041"/>
                </a:lnTo>
                <a:lnTo>
                  <a:pt x="1387" y="2049"/>
                </a:lnTo>
                <a:lnTo>
                  <a:pt x="1379" y="2060"/>
                </a:lnTo>
                <a:lnTo>
                  <a:pt x="1371" y="2077"/>
                </a:lnTo>
                <a:lnTo>
                  <a:pt x="1393" y="2086"/>
                </a:lnTo>
                <a:lnTo>
                  <a:pt x="1409" y="2057"/>
                </a:lnTo>
                <a:lnTo>
                  <a:pt x="1436" y="2070"/>
                </a:lnTo>
                <a:lnTo>
                  <a:pt x="1442" y="2059"/>
                </a:lnTo>
                <a:lnTo>
                  <a:pt x="1465" y="2015"/>
                </a:lnTo>
                <a:lnTo>
                  <a:pt x="1487" y="2026"/>
                </a:lnTo>
                <a:lnTo>
                  <a:pt x="1477" y="2046"/>
                </a:lnTo>
                <a:lnTo>
                  <a:pt x="1458" y="2083"/>
                </a:lnTo>
                <a:lnTo>
                  <a:pt x="1457" y="2084"/>
                </a:lnTo>
                <a:lnTo>
                  <a:pt x="1451" y="2098"/>
                </a:lnTo>
                <a:lnTo>
                  <a:pt x="1449" y="2104"/>
                </a:lnTo>
                <a:lnTo>
                  <a:pt x="1450" y="2105"/>
                </a:lnTo>
                <a:lnTo>
                  <a:pt x="1470" y="2111"/>
                </a:lnTo>
                <a:lnTo>
                  <a:pt x="1493" y="2117"/>
                </a:lnTo>
                <a:lnTo>
                  <a:pt x="1491" y="2120"/>
                </a:lnTo>
                <a:lnTo>
                  <a:pt x="1487" y="2131"/>
                </a:lnTo>
                <a:lnTo>
                  <a:pt x="1489" y="2133"/>
                </a:lnTo>
                <a:lnTo>
                  <a:pt x="1478" y="2157"/>
                </a:lnTo>
                <a:lnTo>
                  <a:pt x="1456" y="2207"/>
                </a:lnTo>
                <a:lnTo>
                  <a:pt x="1407" y="2185"/>
                </a:lnTo>
                <a:lnTo>
                  <a:pt x="1397" y="2211"/>
                </a:lnTo>
                <a:lnTo>
                  <a:pt x="1371" y="2267"/>
                </a:lnTo>
                <a:lnTo>
                  <a:pt x="1348" y="2312"/>
                </a:lnTo>
                <a:lnTo>
                  <a:pt x="1398" y="2334"/>
                </a:lnTo>
                <a:lnTo>
                  <a:pt x="1386" y="2357"/>
                </a:lnTo>
                <a:lnTo>
                  <a:pt x="1351" y="2341"/>
                </a:lnTo>
                <a:lnTo>
                  <a:pt x="1290" y="2312"/>
                </a:lnTo>
                <a:lnTo>
                  <a:pt x="1230" y="2284"/>
                </a:lnTo>
                <a:lnTo>
                  <a:pt x="1250" y="2240"/>
                </a:lnTo>
                <a:lnTo>
                  <a:pt x="1254" y="2231"/>
                </a:lnTo>
                <a:lnTo>
                  <a:pt x="1236" y="2225"/>
                </a:lnTo>
                <a:lnTo>
                  <a:pt x="1202" y="2208"/>
                </a:lnTo>
                <a:lnTo>
                  <a:pt x="1182" y="2254"/>
                </a:lnTo>
                <a:lnTo>
                  <a:pt x="1154" y="2188"/>
                </a:lnTo>
                <a:lnTo>
                  <a:pt x="1150" y="2198"/>
                </a:lnTo>
                <a:lnTo>
                  <a:pt x="1182" y="2272"/>
                </a:lnTo>
                <a:lnTo>
                  <a:pt x="1208" y="2337"/>
                </a:lnTo>
                <a:lnTo>
                  <a:pt x="1201" y="2355"/>
                </a:lnTo>
                <a:lnTo>
                  <a:pt x="1153" y="2336"/>
                </a:lnTo>
                <a:lnTo>
                  <a:pt x="1154" y="2336"/>
                </a:lnTo>
                <a:lnTo>
                  <a:pt x="1127" y="2324"/>
                </a:lnTo>
                <a:lnTo>
                  <a:pt x="1115" y="2350"/>
                </a:lnTo>
                <a:lnTo>
                  <a:pt x="1107" y="2347"/>
                </a:lnTo>
                <a:lnTo>
                  <a:pt x="1089" y="2351"/>
                </a:lnTo>
                <a:lnTo>
                  <a:pt x="1026" y="2337"/>
                </a:lnTo>
                <a:lnTo>
                  <a:pt x="1018" y="2357"/>
                </a:lnTo>
                <a:lnTo>
                  <a:pt x="958" y="2334"/>
                </a:lnTo>
                <a:lnTo>
                  <a:pt x="927" y="2335"/>
                </a:lnTo>
                <a:lnTo>
                  <a:pt x="931" y="2343"/>
                </a:lnTo>
                <a:lnTo>
                  <a:pt x="911" y="2381"/>
                </a:lnTo>
                <a:lnTo>
                  <a:pt x="877" y="2389"/>
                </a:lnTo>
                <a:lnTo>
                  <a:pt x="873" y="2389"/>
                </a:lnTo>
                <a:lnTo>
                  <a:pt x="866" y="2369"/>
                </a:lnTo>
                <a:lnTo>
                  <a:pt x="861" y="2368"/>
                </a:lnTo>
                <a:lnTo>
                  <a:pt x="834" y="2384"/>
                </a:lnTo>
                <a:lnTo>
                  <a:pt x="825" y="2393"/>
                </a:lnTo>
                <a:lnTo>
                  <a:pt x="808" y="2376"/>
                </a:lnTo>
                <a:lnTo>
                  <a:pt x="801" y="2369"/>
                </a:lnTo>
                <a:lnTo>
                  <a:pt x="789" y="2395"/>
                </a:lnTo>
                <a:lnTo>
                  <a:pt x="786" y="2403"/>
                </a:lnTo>
                <a:lnTo>
                  <a:pt x="783" y="2411"/>
                </a:lnTo>
                <a:lnTo>
                  <a:pt x="780" y="2418"/>
                </a:lnTo>
                <a:lnTo>
                  <a:pt x="777" y="2425"/>
                </a:lnTo>
                <a:lnTo>
                  <a:pt x="775" y="2429"/>
                </a:lnTo>
                <a:lnTo>
                  <a:pt x="774" y="2428"/>
                </a:lnTo>
                <a:lnTo>
                  <a:pt x="773" y="2425"/>
                </a:lnTo>
                <a:lnTo>
                  <a:pt x="771" y="2424"/>
                </a:lnTo>
                <a:lnTo>
                  <a:pt x="770" y="2422"/>
                </a:lnTo>
                <a:lnTo>
                  <a:pt x="767" y="2420"/>
                </a:lnTo>
                <a:lnTo>
                  <a:pt x="764" y="2419"/>
                </a:lnTo>
                <a:lnTo>
                  <a:pt x="762" y="2418"/>
                </a:lnTo>
                <a:lnTo>
                  <a:pt x="760" y="2416"/>
                </a:lnTo>
                <a:lnTo>
                  <a:pt x="757" y="2415"/>
                </a:lnTo>
                <a:lnTo>
                  <a:pt x="756" y="2413"/>
                </a:lnTo>
                <a:lnTo>
                  <a:pt x="754" y="2412"/>
                </a:lnTo>
                <a:lnTo>
                  <a:pt x="751" y="2411"/>
                </a:lnTo>
                <a:lnTo>
                  <a:pt x="749" y="2409"/>
                </a:lnTo>
                <a:lnTo>
                  <a:pt x="745" y="2407"/>
                </a:lnTo>
                <a:lnTo>
                  <a:pt x="742" y="2405"/>
                </a:lnTo>
                <a:lnTo>
                  <a:pt x="739" y="2402"/>
                </a:lnTo>
                <a:lnTo>
                  <a:pt x="737" y="2401"/>
                </a:lnTo>
                <a:lnTo>
                  <a:pt x="735" y="2400"/>
                </a:lnTo>
                <a:lnTo>
                  <a:pt x="731" y="2398"/>
                </a:lnTo>
                <a:lnTo>
                  <a:pt x="729" y="2396"/>
                </a:lnTo>
                <a:lnTo>
                  <a:pt x="726" y="2395"/>
                </a:lnTo>
                <a:lnTo>
                  <a:pt x="724" y="2394"/>
                </a:lnTo>
                <a:lnTo>
                  <a:pt x="722" y="2393"/>
                </a:lnTo>
                <a:lnTo>
                  <a:pt x="719" y="2392"/>
                </a:lnTo>
                <a:lnTo>
                  <a:pt x="717" y="2390"/>
                </a:lnTo>
                <a:lnTo>
                  <a:pt x="715" y="2389"/>
                </a:lnTo>
                <a:lnTo>
                  <a:pt x="712" y="2388"/>
                </a:lnTo>
                <a:lnTo>
                  <a:pt x="711" y="2387"/>
                </a:lnTo>
                <a:lnTo>
                  <a:pt x="708" y="2386"/>
                </a:lnTo>
                <a:lnTo>
                  <a:pt x="706" y="2384"/>
                </a:lnTo>
                <a:lnTo>
                  <a:pt x="703" y="2383"/>
                </a:lnTo>
                <a:lnTo>
                  <a:pt x="699" y="2382"/>
                </a:lnTo>
                <a:lnTo>
                  <a:pt x="697" y="2381"/>
                </a:lnTo>
                <a:lnTo>
                  <a:pt x="695" y="2380"/>
                </a:lnTo>
                <a:lnTo>
                  <a:pt x="692" y="2380"/>
                </a:lnTo>
                <a:lnTo>
                  <a:pt x="691" y="2379"/>
                </a:lnTo>
                <a:lnTo>
                  <a:pt x="690" y="2379"/>
                </a:lnTo>
                <a:lnTo>
                  <a:pt x="689" y="2376"/>
                </a:lnTo>
                <a:lnTo>
                  <a:pt x="687" y="2375"/>
                </a:lnTo>
                <a:lnTo>
                  <a:pt x="686" y="2374"/>
                </a:lnTo>
                <a:lnTo>
                  <a:pt x="686" y="2371"/>
                </a:lnTo>
                <a:lnTo>
                  <a:pt x="685" y="2369"/>
                </a:lnTo>
                <a:lnTo>
                  <a:pt x="684" y="2368"/>
                </a:lnTo>
                <a:lnTo>
                  <a:pt x="683" y="2368"/>
                </a:lnTo>
                <a:lnTo>
                  <a:pt x="680" y="2368"/>
                </a:lnTo>
                <a:lnTo>
                  <a:pt x="679" y="2369"/>
                </a:lnTo>
                <a:lnTo>
                  <a:pt x="678" y="2370"/>
                </a:lnTo>
                <a:lnTo>
                  <a:pt x="678" y="2371"/>
                </a:lnTo>
                <a:lnTo>
                  <a:pt x="677" y="2374"/>
                </a:lnTo>
                <a:lnTo>
                  <a:pt x="676" y="2374"/>
                </a:lnTo>
                <a:lnTo>
                  <a:pt x="674" y="2374"/>
                </a:lnTo>
                <a:lnTo>
                  <a:pt x="673" y="2373"/>
                </a:lnTo>
                <a:lnTo>
                  <a:pt x="672" y="2371"/>
                </a:lnTo>
                <a:lnTo>
                  <a:pt x="672" y="2370"/>
                </a:lnTo>
                <a:lnTo>
                  <a:pt x="671" y="2368"/>
                </a:lnTo>
                <a:lnTo>
                  <a:pt x="670" y="2368"/>
                </a:lnTo>
                <a:lnTo>
                  <a:pt x="670" y="2366"/>
                </a:lnTo>
                <a:lnTo>
                  <a:pt x="670" y="2364"/>
                </a:lnTo>
                <a:lnTo>
                  <a:pt x="670" y="2363"/>
                </a:lnTo>
                <a:lnTo>
                  <a:pt x="667" y="2361"/>
                </a:lnTo>
                <a:lnTo>
                  <a:pt x="667" y="2358"/>
                </a:lnTo>
                <a:lnTo>
                  <a:pt x="667" y="2356"/>
                </a:lnTo>
                <a:lnTo>
                  <a:pt x="667" y="2354"/>
                </a:lnTo>
                <a:lnTo>
                  <a:pt x="666" y="2353"/>
                </a:lnTo>
                <a:lnTo>
                  <a:pt x="665" y="2350"/>
                </a:lnTo>
                <a:lnTo>
                  <a:pt x="664" y="2348"/>
                </a:lnTo>
                <a:lnTo>
                  <a:pt x="663" y="2345"/>
                </a:lnTo>
                <a:lnTo>
                  <a:pt x="661" y="2344"/>
                </a:lnTo>
                <a:lnTo>
                  <a:pt x="661" y="2342"/>
                </a:lnTo>
                <a:lnTo>
                  <a:pt x="660" y="2340"/>
                </a:lnTo>
                <a:lnTo>
                  <a:pt x="660" y="2338"/>
                </a:lnTo>
                <a:lnTo>
                  <a:pt x="659" y="2335"/>
                </a:lnTo>
                <a:lnTo>
                  <a:pt x="659" y="2332"/>
                </a:lnTo>
                <a:lnTo>
                  <a:pt x="659" y="2330"/>
                </a:lnTo>
                <a:lnTo>
                  <a:pt x="660" y="2328"/>
                </a:lnTo>
                <a:lnTo>
                  <a:pt x="661" y="2325"/>
                </a:lnTo>
                <a:lnTo>
                  <a:pt x="661" y="2323"/>
                </a:lnTo>
                <a:lnTo>
                  <a:pt x="664" y="2321"/>
                </a:lnTo>
                <a:lnTo>
                  <a:pt x="665" y="2318"/>
                </a:lnTo>
                <a:lnTo>
                  <a:pt x="667" y="2316"/>
                </a:lnTo>
                <a:lnTo>
                  <a:pt x="668" y="2314"/>
                </a:lnTo>
                <a:lnTo>
                  <a:pt x="670" y="2312"/>
                </a:lnTo>
                <a:lnTo>
                  <a:pt x="671" y="2311"/>
                </a:lnTo>
                <a:lnTo>
                  <a:pt x="671" y="2310"/>
                </a:lnTo>
                <a:lnTo>
                  <a:pt x="670" y="2310"/>
                </a:lnTo>
                <a:lnTo>
                  <a:pt x="667" y="2310"/>
                </a:lnTo>
                <a:lnTo>
                  <a:pt x="666" y="2309"/>
                </a:lnTo>
                <a:lnTo>
                  <a:pt x="663" y="2311"/>
                </a:lnTo>
                <a:lnTo>
                  <a:pt x="661" y="2311"/>
                </a:lnTo>
                <a:lnTo>
                  <a:pt x="657" y="2314"/>
                </a:lnTo>
                <a:lnTo>
                  <a:pt x="654" y="2315"/>
                </a:lnTo>
                <a:lnTo>
                  <a:pt x="650" y="2317"/>
                </a:lnTo>
                <a:lnTo>
                  <a:pt x="646" y="2319"/>
                </a:lnTo>
                <a:lnTo>
                  <a:pt x="642" y="2321"/>
                </a:lnTo>
                <a:lnTo>
                  <a:pt x="641" y="2322"/>
                </a:lnTo>
                <a:lnTo>
                  <a:pt x="637" y="2319"/>
                </a:lnTo>
                <a:lnTo>
                  <a:pt x="633" y="2317"/>
                </a:lnTo>
                <a:lnTo>
                  <a:pt x="629" y="2315"/>
                </a:lnTo>
                <a:lnTo>
                  <a:pt x="626" y="2314"/>
                </a:lnTo>
                <a:lnTo>
                  <a:pt x="625" y="2312"/>
                </a:lnTo>
                <a:lnTo>
                  <a:pt x="622" y="2311"/>
                </a:lnTo>
                <a:lnTo>
                  <a:pt x="620" y="2311"/>
                </a:lnTo>
                <a:lnTo>
                  <a:pt x="620" y="2309"/>
                </a:lnTo>
                <a:lnTo>
                  <a:pt x="619" y="2305"/>
                </a:lnTo>
                <a:lnTo>
                  <a:pt x="619" y="2304"/>
                </a:lnTo>
                <a:lnTo>
                  <a:pt x="618" y="2303"/>
                </a:lnTo>
                <a:lnTo>
                  <a:pt x="618" y="2302"/>
                </a:lnTo>
                <a:lnTo>
                  <a:pt x="618" y="2299"/>
                </a:lnTo>
                <a:lnTo>
                  <a:pt x="619" y="2297"/>
                </a:lnTo>
                <a:lnTo>
                  <a:pt x="607" y="2306"/>
                </a:lnTo>
                <a:lnTo>
                  <a:pt x="598" y="2303"/>
                </a:lnTo>
                <a:lnTo>
                  <a:pt x="594" y="2298"/>
                </a:lnTo>
                <a:lnTo>
                  <a:pt x="592" y="2296"/>
                </a:lnTo>
                <a:lnTo>
                  <a:pt x="590" y="2296"/>
                </a:lnTo>
                <a:lnTo>
                  <a:pt x="586" y="2296"/>
                </a:lnTo>
                <a:lnTo>
                  <a:pt x="582" y="2295"/>
                </a:lnTo>
                <a:lnTo>
                  <a:pt x="579" y="2293"/>
                </a:lnTo>
                <a:lnTo>
                  <a:pt x="575" y="2292"/>
                </a:lnTo>
                <a:lnTo>
                  <a:pt x="572" y="2291"/>
                </a:lnTo>
                <a:lnTo>
                  <a:pt x="568" y="2290"/>
                </a:lnTo>
                <a:lnTo>
                  <a:pt x="564" y="2289"/>
                </a:lnTo>
                <a:lnTo>
                  <a:pt x="560" y="2287"/>
                </a:lnTo>
                <a:lnTo>
                  <a:pt x="556" y="2287"/>
                </a:lnTo>
                <a:lnTo>
                  <a:pt x="550" y="2286"/>
                </a:lnTo>
                <a:lnTo>
                  <a:pt x="546" y="2283"/>
                </a:lnTo>
                <a:lnTo>
                  <a:pt x="541" y="2283"/>
                </a:lnTo>
                <a:lnTo>
                  <a:pt x="541" y="2283"/>
                </a:lnTo>
                <a:lnTo>
                  <a:pt x="531" y="2284"/>
                </a:lnTo>
                <a:lnTo>
                  <a:pt x="523" y="2284"/>
                </a:lnTo>
                <a:lnTo>
                  <a:pt x="510" y="2282"/>
                </a:lnTo>
                <a:lnTo>
                  <a:pt x="531" y="2233"/>
                </a:lnTo>
                <a:lnTo>
                  <a:pt x="546" y="2228"/>
                </a:lnTo>
                <a:lnTo>
                  <a:pt x="553" y="2222"/>
                </a:lnTo>
                <a:lnTo>
                  <a:pt x="554" y="2217"/>
                </a:lnTo>
                <a:lnTo>
                  <a:pt x="560" y="2211"/>
                </a:lnTo>
                <a:lnTo>
                  <a:pt x="557" y="2204"/>
                </a:lnTo>
                <a:lnTo>
                  <a:pt x="540" y="2217"/>
                </a:lnTo>
                <a:lnTo>
                  <a:pt x="548" y="2194"/>
                </a:lnTo>
                <a:lnTo>
                  <a:pt x="549" y="2194"/>
                </a:lnTo>
                <a:lnTo>
                  <a:pt x="450" y="2091"/>
                </a:lnTo>
                <a:lnTo>
                  <a:pt x="425" y="2085"/>
                </a:lnTo>
                <a:lnTo>
                  <a:pt x="393" y="2159"/>
                </a:lnTo>
                <a:lnTo>
                  <a:pt x="339" y="2109"/>
                </a:lnTo>
                <a:lnTo>
                  <a:pt x="342" y="2098"/>
                </a:lnTo>
                <a:lnTo>
                  <a:pt x="356" y="2041"/>
                </a:lnTo>
                <a:lnTo>
                  <a:pt x="359" y="2043"/>
                </a:lnTo>
                <a:lnTo>
                  <a:pt x="362" y="2034"/>
                </a:lnTo>
                <a:lnTo>
                  <a:pt x="408" y="2064"/>
                </a:lnTo>
                <a:lnTo>
                  <a:pt x="410" y="2063"/>
                </a:lnTo>
                <a:lnTo>
                  <a:pt x="417" y="2040"/>
                </a:lnTo>
                <a:lnTo>
                  <a:pt x="425" y="2018"/>
                </a:lnTo>
                <a:lnTo>
                  <a:pt x="490" y="2060"/>
                </a:lnTo>
                <a:lnTo>
                  <a:pt x="502" y="2077"/>
                </a:lnTo>
                <a:lnTo>
                  <a:pt x="540" y="2112"/>
                </a:lnTo>
                <a:lnTo>
                  <a:pt x="577" y="2151"/>
                </a:lnTo>
                <a:lnTo>
                  <a:pt x="590" y="2169"/>
                </a:lnTo>
                <a:lnTo>
                  <a:pt x="593" y="2170"/>
                </a:lnTo>
                <a:lnTo>
                  <a:pt x="599" y="2175"/>
                </a:lnTo>
                <a:lnTo>
                  <a:pt x="608" y="2186"/>
                </a:lnTo>
                <a:lnTo>
                  <a:pt x="625" y="2201"/>
                </a:lnTo>
                <a:lnTo>
                  <a:pt x="650" y="2226"/>
                </a:lnTo>
                <a:lnTo>
                  <a:pt x="651" y="2226"/>
                </a:lnTo>
                <a:lnTo>
                  <a:pt x="652" y="2224"/>
                </a:lnTo>
                <a:lnTo>
                  <a:pt x="654" y="2226"/>
                </a:lnTo>
                <a:lnTo>
                  <a:pt x="658" y="2228"/>
                </a:lnTo>
                <a:lnTo>
                  <a:pt x="661" y="2231"/>
                </a:lnTo>
                <a:lnTo>
                  <a:pt x="663" y="2234"/>
                </a:lnTo>
                <a:lnTo>
                  <a:pt x="666" y="2237"/>
                </a:lnTo>
                <a:lnTo>
                  <a:pt x="667" y="2239"/>
                </a:lnTo>
                <a:lnTo>
                  <a:pt x="672" y="2244"/>
                </a:lnTo>
                <a:lnTo>
                  <a:pt x="676" y="2247"/>
                </a:lnTo>
                <a:lnTo>
                  <a:pt x="678" y="2250"/>
                </a:lnTo>
                <a:lnTo>
                  <a:pt x="680" y="2252"/>
                </a:lnTo>
                <a:lnTo>
                  <a:pt x="684" y="2254"/>
                </a:lnTo>
                <a:lnTo>
                  <a:pt x="686" y="2258"/>
                </a:lnTo>
                <a:lnTo>
                  <a:pt x="690" y="2261"/>
                </a:lnTo>
                <a:lnTo>
                  <a:pt x="692" y="2265"/>
                </a:lnTo>
                <a:lnTo>
                  <a:pt x="695" y="2267"/>
                </a:lnTo>
                <a:lnTo>
                  <a:pt x="697" y="2270"/>
                </a:lnTo>
                <a:lnTo>
                  <a:pt x="699" y="2272"/>
                </a:lnTo>
                <a:lnTo>
                  <a:pt x="700" y="2274"/>
                </a:lnTo>
                <a:lnTo>
                  <a:pt x="703" y="2277"/>
                </a:lnTo>
                <a:lnTo>
                  <a:pt x="690" y="2296"/>
                </a:lnTo>
                <a:lnTo>
                  <a:pt x="673" y="2321"/>
                </a:lnTo>
                <a:lnTo>
                  <a:pt x="692" y="2334"/>
                </a:lnTo>
                <a:lnTo>
                  <a:pt x="698" y="2327"/>
                </a:lnTo>
                <a:lnTo>
                  <a:pt x="703" y="2322"/>
                </a:lnTo>
                <a:lnTo>
                  <a:pt x="706" y="2318"/>
                </a:lnTo>
                <a:lnTo>
                  <a:pt x="710" y="2314"/>
                </a:lnTo>
                <a:lnTo>
                  <a:pt x="713" y="2310"/>
                </a:lnTo>
                <a:lnTo>
                  <a:pt x="717" y="2305"/>
                </a:lnTo>
                <a:lnTo>
                  <a:pt x="721" y="2301"/>
                </a:lnTo>
                <a:lnTo>
                  <a:pt x="724" y="2297"/>
                </a:lnTo>
                <a:lnTo>
                  <a:pt x="729" y="2290"/>
                </a:lnTo>
                <a:lnTo>
                  <a:pt x="737" y="2291"/>
                </a:lnTo>
                <a:lnTo>
                  <a:pt x="745" y="2293"/>
                </a:lnTo>
                <a:lnTo>
                  <a:pt x="754" y="2295"/>
                </a:lnTo>
                <a:lnTo>
                  <a:pt x="750" y="2299"/>
                </a:lnTo>
                <a:lnTo>
                  <a:pt x="755" y="2297"/>
                </a:lnTo>
                <a:lnTo>
                  <a:pt x="769" y="2299"/>
                </a:lnTo>
                <a:lnTo>
                  <a:pt x="790" y="2299"/>
                </a:lnTo>
                <a:lnTo>
                  <a:pt x="789" y="2301"/>
                </a:lnTo>
                <a:lnTo>
                  <a:pt x="800" y="2298"/>
                </a:lnTo>
                <a:lnTo>
                  <a:pt x="819" y="2293"/>
                </a:lnTo>
                <a:lnTo>
                  <a:pt x="832" y="2289"/>
                </a:lnTo>
                <a:lnTo>
                  <a:pt x="822" y="2311"/>
                </a:lnTo>
                <a:lnTo>
                  <a:pt x="819" y="2317"/>
                </a:lnTo>
                <a:lnTo>
                  <a:pt x="822" y="2319"/>
                </a:lnTo>
                <a:lnTo>
                  <a:pt x="829" y="2303"/>
                </a:lnTo>
                <a:lnTo>
                  <a:pt x="830" y="2304"/>
                </a:lnTo>
                <a:lnTo>
                  <a:pt x="838" y="2327"/>
                </a:lnTo>
                <a:lnTo>
                  <a:pt x="851" y="2322"/>
                </a:lnTo>
                <a:lnTo>
                  <a:pt x="848" y="2314"/>
                </a:lnTo>
                <a:lnTo>
                  <a:pt x="836" y="2285"/>
                </a:lnTo>
                <a:lnTo>
                  <a:pt x="832" y="2273"/>
                </a:lnTo>
                <a:lnTo>
                  <a:pt x="830" y="2274"/>
                </a:lnTo>
                <a:lnTo>
                  <a:pt x="821" y="2277"/>
                </a:lnTo>
                <a:lnTo>
                  <a:pt x="813" y="2277"/>
                </a:lnTo>
                <a:lnTo>
                  <a:pt x="790" y="2283"/>
                </a:lnTo>
                <a:lnTo>
                  <a:pt x="763" y="2283"/>
                </a:lnTo>
                <a:lnTo>
                  <a:pt x="767" y="2278"/>
                </a:lnTo>
                <a:lnTo>
                  <a:pt x="764" y="2278"/>
                </a:lnTo>
                <a:lnTo>
                  <a:pt x="751" y="2274"/>
                </a:lnTo>
                <a:lnTo>
                  <a:pt x="750" y="2279"/>
                </a:lnTo>
                <a:lnTo>
                  <a:pt x="734" y="2273"/>
                </a:lnTo>
                <a:lnTo>
                  <a:pt x="719" y="2267"/>
                </a:lnTo>
                <a:lnTo>
                  <a:pt x="712" y="2260"/>
                </a:lnTo>
                <a:lnTo>
                  <a:pt x="711" y="2263"/>
                </a:lnTo>
                <a:lnTo>
                  <a:pt x="706" y="2259"/>
                </a:lnTo>
                <a:lnTo>
                  <a:pt x="703" y="2257"/>
                </a:lnTo>
                <a:lnTo>
                  <a:pt x="691" y="2246"/>
                </a:lnTo>
                <a:lnTo>
                  <a:pt x="680" y="2234"/>
                </a:lnTo>
                <a:lnTo>
                  <a:pt x="676" y="2228"/>
                </a:lnTo>
                <a:lnTo>
                  <a:pt x="671" y="2225"/>
                </a:lnTo>
                <a:lnTo>
                  <a:pt x="681" y="2226"/>
                </a:lnTo>
                <a:lnTo>
                  <a:pt x="680" y="2226"/>
                </a:lnTo>
                <a:lnTo>
                  <a:pt x="678" y="2224"/>
                </a:lnTo>
                <a:lnTo>
                  <a:pt x="668" y="2213"/>
                </a:lnTo>
                <a:lnTo>
                  <a:pt x="665" y="2217"/>
                </a:lnTo>
                <a:lnTo>
                  <a:pt x="658" y="2208"/>
                </a:lnTo>
                <a:lnTo>
                  <a:pt x="655" y="2214"/>
                </a:lnTo>
                <a:lnTo>
                  <a:pt x="508" y="2060"/>
                </a:lnTo>
                <a:lnTo>
                  <a:pt x="510" y="2054"/>
                </a:lnTo>
                <a:lnTo>
                  <a:pt x="477" y="2023"/>
                </a:lnTo>
                <a:lnTo>
                  <a:pt x="464" y="2007"/>
                </a:lnTo>
                <a:lnTo>
                  <a:pt x="458" y="1998"/>
                </a:lnTo>
                <a:lnTo>
                  <a:pt x="446" y="1989"/>
                </a:lnTo>
                <a:lnTo>
                  <a:pt x="417" y="1960"/>
                </a:lnTo>
                <a:lnTo>
                  <a:pt x="414" y="1954"/>
                </a:lnTo>
                <a:lnTo>
                  <a:pt x="407" y="1947"/>
                </a:lnTo>
                <a:lnTo>
                  <a:pt x="393" y="1935"/>
                </a:lnTo>
                <a:lnTo>
                  <a:pt x="410" y="1892"/>
                </a:lnTo>
                <a:lnTo>
                  <a:pt x="408" y="1888"/>
                </a:lnTo>
                <a:lnTo>
                  <a:pt x="412" y="1882"/>
                </a:lnTo>
                <a:lnTo>
                  <a:pt x="413" y="1882"/>
                </a:lnTo>
                <a:lnTo>
                  <a:pt x="420" y="1866"/>
                </a:lnTo>
                <a:lnTo>
                  <a:pt x="417" y="1865"/>
                </a:lnTo>
                <a:lnTo>
                  <a:pt x="433" y="1830"/>
                </a:lnTo>
                <a:lnTo>
                  <a:pt x="438" y="1818"/>
                </a:lnTo>
                <a:lnTo>
                  <a:pt x="332" y="1794"/>
                </a:lnTo>
                <a:lnTo>
                  <a:pt x="337" y="1855"/>
                </a:lnTo>
                <a:lnTo>
                  <a:pt x="309" y="1847"/>
                </a:lnTo>
                <a:lnTo>
                  <a:pt x="295" y="1833"/>
                </a:lnTo>
                <a:lnTo>
                  <a:pt x="285" y="1824"/>
                </a:lnTo>
                <a:lnTo>
                  <a:pt x="268" y="1805"/>
                </a:lnTo>
                <a:lnTo>
                  <a:pt x="245" y="1781"/>
                </a:lnTo>
                <a:lnTo>
                  <a:pt x="235" y="1769"/>
                </a:lnTo>
                <a:lnTo>
                  <a:pt x="229" y="1763"/>
                </a:lnTo>
                <a:lnTo>
                  <a:pt x="222" y="1756"/>
                </a:lnTo>
                <a:lnTo>
                  <a:pt x="216" y="1752"/>
                </a:lnTo>
                <a:lnTo>
                  <a:pt x="212" y="1746"/>
                </a:lnTo>
                <a:lnTo>
                  <a:pt x="209" y="1742"/>
                </a:lnTo>
                <a:lnTo>
                  <a:pt x="207" y="1737"/>
                </a:lnTo>
                <a:lnTo>
                  <a:pt x="201" y="1730"/>
                </a:lnTo>
                <a:lnTo>
                  <a:pt x="197" y="1722"/>
                </a:lnTo>
                <a:lnTo>
                  <a:pt x="196" y="1720"/>
                </a:lnTo>
                <a:lnTo>
                  <a:pt x="192" y="1714"/>
                </a:lnTo>
                <a:lnTo>
                  <a:pt x="190" y="1703"/>
                </a:lnTo>
                <a:lnTo>
                  <a:pt x="191" y="1671"/>
                </a:lnTo>
                <a:lnTo>
                  <a:pt x="190" y="1671"/>
                </a:lnTo>
                <a:lnTo>
                  <a:pt x="164" y="1663"/>
                </a:lnTo>
                <a:lnTo>
                  <a:pt x="161" y="1662"/>
                </a:lnTo>
                <a:lnTo>
                  <a:pt x="152" y="1661"/>
                </a:lnTo>
                <a:lnTo>
                  <a:pt x="157" y="1663"/>
                </a:lnTo>
                <a:lnTo>
                  <a:pt x="161" y="1665"/>
                </a:lnTo>
                <a:lnTo>
                  <a:pt x="158" y="1676"/>
                </a:lnTo>
                <a:lnTo>
                  <a:pt x="165" y="1678"/>
                </a:lnTo>
                <a:lnTo>
                  <a:pt x="165" y="1682"/>
                </a:lnTo>
                <a:lnTo>
                  <a:pt x="165" y="1683"/>
                </a:lnTo>
                <a:lnTo>
                  <a:pt x="171" y="1683"/>
                </a:lnTo>
                <a:lnTo>
                  <a:pt x="173" y="1685"/>
                </a:lnTo>
                <a:lnTo>
                  <a:pt x="173" y="1708"/>
                </a:lnTo>
                <a:lnTo>
                  <a:pt x="174" y="1728"/>
                </a:lnTo>
                <a:lnTo>
                  <a:pt x="179" y="1735"/>
                </a:lnTo>
                <a:lnTo>
                  <a:pt x="188" y="1746"/>
                </a:lnTo>
                <a:lnTo>
                  <a:pt x="183" y="1752"/>
                </a:lnTo>
                <a:lnTo>
                  <a:pt x="183" y="1753"/>
                </a:lnTo>
                <a:lnTo>
                  <a:pt x="196" y="1753"/>
                </a:lnTo>
                <a:lnTo>
                  <a:pt x="203" y="1759"/>
                </a:lnTo>
                <a:lnTo>
                  <a:pt x="212" y="1771"/>
                </a:lnTo>
                <a:lnTo>
                  <a:pt x="233" y="1792"/>
                </a:lnTo>
                <a:lnTo>
                  <a:pt x="253" y="1813"/>
                </a:lnTo>
                <a:lnTo>
                  <a:pt x="266" y="1827"/>
                </a:lnTo>
                <a:lnTo>
                  <a:pt x="281" y="1840"/>
                </a:lnTo>
                <a:lnTo>
                  <a:pt x="296" y="1857"/>
                </a:lnTo>
                <a:lnTo>
                  <a:pt x="301" y="1862"/>
                </a:lnTo>
                <a:lnTo>
                  <a:pt x="298" y="1864"/>
                </a:lnTo>
                <a:lnTo>
                  <a:pt x="307" y="1873"/>
                </a:lnTo>
                <a:lnTo>
                  <a:pt x="307" y="1886"/>
                </a:lnTo>
                <a:lnTo>
                  <a:pt x="237" y="1884"/>
                </a:lnTo>
                <a:lnTo>
                  <a:pt x="243" y="1832"/>
                </a:lnTo>
                <a:lnTo>
                  <a:pt x="193" y="1821"/>
                </a:lnTo>
                <a:lnTo>
                  <a:pt x="173" y="1817"/>
                </a:lnTo>
                <a:lnTo>
                  <a:pt x="107" y="1801"/>
                </a:lnTo>
                <a:lnTo>
                  <a:pt x="106" y="1800"/>
                </a:lnTo>
                <a:lnTo>
                  <a:pt x="93" y="1784"/>
                </a:lnTo>
                <a:lnTo>
                  <a:pt x="81" y="1775"/>
                </a:lnTo>
                <a:lnTo>
                  <a:pt x="83" y="1769"/>
                </a:lnTo>
                <a:lnTo>
                  <a:pt x="81" y="1768"/>
                </a:lnTo>
                <a:lnTo>
                  <a:pt x="65" y="1762"/>
                </a:lnTo>
                <a:lnTo>
                  <a:pt x="90" y="1668"/>
                </a:lnTo>
                <a:lnTo>
                  <a:pt x="94" y="1656"/>
                </a:lnTo>
                <a:lnTo>
                  <a:pt x="94" y="1651"/>
                </a:lnTo>
                <a:lnTo>
                  <a:pt x="99" y="1652"/>
                </a:lnTo>
                <a:lnTo>
                  <a:pt x="101" y="1643"/>
                </a:lnTo>
                <a:lnTo>
                  <a:pt x="96" y="1642"/>
                </a:lnTo>
                <a:lnTo>
                  <a:pt x="90" y="1639"/>
                </a:lnTo>
                <a:lnTo>
                  <a:pt x="81" y="1637"/>
                </a:lnTo>
                <a:lnTo>
                  <a:pt x="80" y="1636"/>
                </a:lnTo>
                <a:lnTo>
                  <a:pt x="76" y="1636"/>
                </a:lnTo>
                <a:lnTo>
                  <a:pt x="75" y="1635"/>
                </a:lnTo>
                <a:lnTo>
                  <a:pt x="73" y="1635"/>
                </a:lnTo>
                <a:lnTo>
                  <a:pt x="70" y="1633"/>
                </a:lnTo>
                <a:lnTo>
                  <a:pt x="69" y="1633"/>
                </a:lnTo>
                <a:lnTo>
                  <a:pt x="65" y="1632"/>
                </a:lnTo>
                <a:lnTo>
                  <a:pt x="65" y="1632"/>
                </a:lnTo>
                <a:lnTo>
                  <a:pt x="63" y="1631"/>
                </a:lnTo>
                <a:lnTo>
                  <a:pt x="61" y="1631"/>
                </a:lnTo>
                <a:lnTo>
                  <a:pt x="60" y="1630"/>
                </a:lnTo>
                <a:lnTo>
                  <a:pt x="57" y="1630"/>
                </a:lnTo>
                <a:lnTo>
                  <a:pt x="55" y="1629"/>
                </a:lnTo>
                <a:lnTo>
                  <a:pt x="51" y="1629"/>
                </a:lnTo>
                <a:lnTo>
                  <a:pt x="42" y="1622"/>
                </a:lnTo>
                <a:lnTo>
                  <a:pt x="34" y="1619"/>
                </a:lnTo>
                <a:lnTo>
                  <a:pt x="32" y="1614"/>
                </a:lnTo>
                <a:lnTo>
                  <a:pt x="31" y="1613"/>
                </a:lnTo>
                <a:lnTo>
                  <a:pt x="32" y="1611"/>
                </a:lnTo>
                <a:lnTo>
                  <a:pt x="18" y="1607"/>
                </a:lnTo>
                <a:lnTo>
                  <a:pt x="17" y="1588"/>
                </a:lnTo>
                <a:lnTo>
                  <a:pt x="2" y="1590"/>
                </a:lnTo>
                <a:lnTo>
                  <a:pt x="0" y="1586"/>
                </a:lnTo>
                <a:lnTo>
                  <a:pt x="0" y="1582"/>
                </a:lnTo>
                <a:lnTo>
                  <a:pt x="22" y="1581"/>
                </a:lnTo>
                <a:lnTo>
                  <a:pt x="44" y="1542"/>
                </a:lnTo>
                <a:lnTo>
                  <a:pt x="39" y="1538"/>
                </a:lnTo>
                <a:lnTo>
                  <a:pt x="35" y="1535"/>
                </a:lnTo>
                <a:lnTo>
                  <a:pt x="26" y="1533"/>
                </a:lnTo>
                <a:lnTo>
                  <a:pt x="37" y="1528"/>
                </a:lnTo>
                <a:lnTo>
                  <a:pt x="55" y="1516"/>
                </a:lnTo>
                <a:lnTo>
                  <a:pt x="67" y="1494"/>
                </a:lnTo>
                <a:lnTo>
                  <a:pt x="73" y="1488"/>
                </a:lnTo>
                <a:lnTo>
                  <a:pt x="77" y="1485"/>
                </a:lnTo>
                <a:lnTo>
                  <a:pt x="81" y="1482"/>
                </a:lnTo>
                <a:lnTo>
                  <a:pt x="90" y="1480"/>
                </a:lnTo>
                <a:lnTo>
                  <a:pt x="110" y="1481"/>
                </a:lnTo>
                <a:lnTo>
                  <a:pt x="127" y="1480"/>
                </a:lnTo>
                <a:lnTo>
                  <a:pt x="162" y="1480"/>
                </a:lnTo>
                <a:lnTo>
                  <a:pt x="184" y="1488"/>
                </a:lnTo>
                <a:lnTo>
                  <a:pt x="216" y="1416"/>
                </a:lnTo>
                <a:lnTo>
                  <a:pt x="224" y="1429"/>
                </a:lnTo>
                <a:lnTo>
                  <a:pt x="230" y="1441"/>
                </a:lnTo>
                <a:lnTo>
                  <a:pt x="232" y="1451"/>
                </a:lnTo>
                <a:lnTo>
                  <a:pt x="236" y="1457"/>
                </a:lnTo>
                <a:lnTo>
                  <a:pt x="242" y="1471"/>
                </a:lnTo>
                <a:lnTo>
                  <a:pt x="249" y="1482"/>
                </a:lnTo>
                <a:lnTo>
                  <a:pt x="265" y="1497"/>
                </a:lnTo>
                <a:lnTo>
                  <a:pt x="289" y="1509"/>
                </a:lnTo>
                <a:lnTo>
                  <a:pt x="307" y="1511"/>
                </a:lnTo>
                <a:lnTo>
                  <a:pt x="313" y="1511"/>
                </a:lnTo>
                <a:lnTo>
                  <a:pt x="324" y="1507"/>
                </a:lnTo>
                <a:lnTo>
                  <a:pt x="333" y="1501"/>
                </a:lnTo>
                <a:lnTo>
                  <a:pt x="342" y="1481"/>
                </a:lnTo>
                <a:lnTo>
                  <a:pt x="342" y="1475"/>
                </a:lnTo>
                <a:lnTo>
                  <a:pt x="342" y="1470"/>
                </a:lnTo>
                <a:lnTo>
                  <a:pt x="339" y="1458"/>
                </a:lnTo>
                <a:lnTo>
                  <a:pt x="333" y="1450"/>
                </a:lnTo>
                <a:lnTo>
                  <a:pt x="328" y="1439"/>
                </a:lnTo>
                <a:lnTo>
                  <a:pt x="321" y="1413"/>
                </a:lnTo>
                <a:lnTo>
                  <a:pt x="322" y="1403"/>
                </a:lnTo>
                <a:lnTo>
                  <a:pt x="323" y="1397"/>
                </a:lnTo>
                <a:lnTo>
                  <a:pt x="328" y="1390"/>
                </a:lnTo>
                <a:lnTo>
                  <a:pt x="349" y="1371"/>
                </a:lnTo>
                <a:lnTo>
                  <a:pt x="385" y="1338"/>
                </a:lnTo>
                <a:lnTo>
                  <a:pt x="406" y="1316"/>
                </a:lnTo>
                <a:lnTo>
                  <a:pt x="414" y="1301"/>
                </a:lnTo>
                <a:lnTo>
                  <a:pt x="427" y="1297"/>
                </a:lnTo>
                <a:lnTo>
                  <a:pt x="440" y="1300"/>
                </a:lnTo>
                <a:lnTo>
                  <a:pt x="462" y="1303"/>
                </a:lnTo>
                <a:lnTo>
                  <a:pt x="460" y="1309"/>
                </a:lnTo>
                <a:lnTo>
                  <a:pt x="465" y="1309"/>
                </a:lnTo>
                <a:lnTo>
                  <a:pt x="471" y="1310"/>
                </a:lnTo>
                <a:lnTo>
                  <a:pt x="473" y="1310"/>
                </a:lnTo>
                <a:lnTo>
                  <a:pt x="482" y="1312"/>
                </a:lnTo>
                <a:lnTo>
                  <a:pt x="491" y="1315"/>
                </a:lnTo>
                <a:lnTo>
                  <a:pt x="497" y="1317"/>
                </a:lnTo>
                <a:lnTo>
                  <a:pt x="501" y="1319"/>
                </a:lnTo>
                <a:lnTo>
                  <a:pt x="504" y="1322"/>
                </a:lnTo>
                <a:lnTo>
                  <a:pt x="508" y="1325"/>
                </a:lnTo>
                <a:lnTo>
                  <a:pt x="515" y="1332"/>
                </a:lnTo>
                <a:lnTo>
                  <a:pt x="527" y="1341"/>
                </a:lnTo>
                <a:lnTo>
                  <a:pt x="518" y="1315"/>
                </a:lnTo>
                <a:lnTo>
                  <a:pt x="499" y="1303"/>
                </a:lnTo>
                <a:lnTo>
                  <a:pt x="491" y="1301"/>
                </a:lnTo>
                <a:lnTo>
                  <a:pt x="471" y="1299"/>
                </a:lnTo>
                <a:lnTo>
                  <a:pt x="434" y="1294"/>
                </a:lnTo>
                <a:lnTo>
                  <a:pt x="425" y="1287"/>
                </a:lnTo>
                <a:lnTo>
                  <a:pt x="420" y="1286"/>
                </a:lnTo>
                <a:lnTo>
                  <a:pt x="419" y="1286"/>
                </a:lnTo>
                <a:lnTo>
                  <a:pt x="417" y="1283"/>
                </a:lnTo>
                <a:lnTo>
                  <a:pt x="419" y="1278"/>
                </a:lnTo>
                <a:lnTo>
                  <a:pt x="412" y="1275"/>
                </a:lnTo>
                <a:lnTo>
                  <a:pt x="407" y="1262"/>
                </a:lnTo>
                <a:lnTo>
                  <a:pt x="406" y="1255"/>
                </a:lnTo>
                <a:lnTo>
                  <a:pt x="402" y="1239"/>
                </a:lnTo>
                <a:lnTo>
                  <a:pt x="399" y="1228"/>
                </a:lnTo>
                <a:lnTo>
                  <a:pt x="401" y="1222"/>
                </a:lnTo>
                <a:lnTo>
                  <a:pt x="400" y="1218"/>
                </a:lnTo>
                <a:lnTo>
                  <a:pt x="398" y="1213"/>
                </a:lnTo>
                <a:lnTo>
                  <a:pt x="402" y="1210"/>
                </a:lnTo>
                <a:lnTo>
                  <a:pt x="402" y="1197"/>
                </a:lnTo>
                <a:lnTo>
                  <a:pt x="407" y="1173"/>
                </a:lnTo>
                <a:lnTo>
                  <a:pt x="410" y="1151"/>
                </a:lnTo>
                <a:lnTo>
                  <a:pt x="408" y="1144"/>
                </a:lnTo>
                <a:lnTo>
                  <a:pt x="421" y="1121"/>
                </a:lnTo>
                <a:lnTo>
                  <a:pt x="420" y="1114"/>
                </a:lnTo>
                <a:lnTo>
                  <a:pt x="424" y="1109"/>
                </a:lnTo>
                <a:lnTo>
                  <a:pt x="418" y="1096"/>
                </a:lnTo>
                <a:lnTo>
                  <a:pt x="417" y="1096"/>
                </a:lnTo>
                <a:lnTo>
                  <a:pt x="393" y="1069"/>
                </a:lnTo>
                <a:lnTo>
                  <a:pt x="376" y="1050"/>
                </a:lnTo>
                <a:lnTo>
                  <a:pt x="381" y="1036"/>
                </a:lnTo>
                <a:lnTo>
                  <a:pt x="402" y="991"/>
                </a:lnTo>
                <a:lnTo>
                  <a:pt x="406" y="980"/>
                </a:lnTo>
                <a:lnTo>
                  <a:pt x="407" y="980"/>
                </a:lnTo>
                <a:lnTo>
                  <a:pt x="426" y="933"/>
                </a:lnTo>
                <a:lnTo>
                  <a:pt x="447" y="877"/>
                </a:lnTo>
                <a:lnTo>
                  <a:pt x="450" y="874"/>
                </a:lnTo>
                <a:lnTo>
                  <a:pt x="470" y="882"/>
                </a:lnTo>
                <a:lnTo>
                  <a:pt x="493" y="895"/>
                </a:lnTo>
                <a:lnTo>
                  <a:pt x="482" y="915"/>
                </a:lnTo>
                <a:lnTo>
                  <a:pt x="484" y="916"/>
                </a:lnTo>
                <a:lnTo>
                  <a:pt x="490" y="920"/>
                </a:lnTo>
                <a:lnTo>
                  <a:pt x="499" y="901"/>
                </a:lnTo>
                <a:lnTo>
                  <a:pt x="501" y="899"/>
                </a:lnTo>
                <a:lnTo>
                  <a:pt x="516" y="908"/>
                </a:lnTo>
                <a:lnTo>
                  <a:pt x="527" y="916"/>
                </a:lnTo>
                <a:lnTo>
                  <a:pt x="546" y="929"/>
                </a:lnTo>
                <a:lnTo>
                  <a:pt x="548" y="932"/>
                </a:lnTo>
                <a:lnTo>
                  <a:pt x="551" y="926"/>
                </a:lnTo>
                <a:lnTo>
                  <a:pt x="593" y="866"/>
                </a:lnTo>
                <a:lnTo>
                  <a:pt x="618" y="831"/>
                </a:lnTo>
                <a:lnTo>
                  <a:pt x="624" y="831"/>
                </a:lnTo>
                <a:lnTo>
                  <a:pt x="677" y="835"/>
                </a:lnTo>
                <a:lnTo>
                  <a:pt x="671" y="876"/>
                </a:lnTo>
                <a:lnTo>
                  <a:pt x="660" y="875"/>
                </a:lnTo>
                <a:lnTo>
                  <a:pt x="660" y="890"/>
                </a:lnTo>
                <a:lnTo>
                  <a:pt x="690" y="894"/>
                </a:lnTo>
                <a:lnTo>
                  <a:pt x="718" y="896"/>
                </a:lnTo>
                <a:lnTo>
                  <a:pt x="717" y="883"/>
                </a:lnTo>
                <a:lnTo>
                  <a:pt x="718" y="883"/>
                </a:lnTo>
                <a:lnTo>
                  <a:pt x="718" y="881"/>
                </a:lnTo>
                <a:lnTo>
                  <a:pt x="729" y="763"/>
                </a:lnTo>
                <a:lnTo>
                  <a:pt x="909" y="803"/>
                </a:lnTo>
                <a:lnTo>
                  <a:pt x="916" y="777"/>
                </a:lnTo>
                <a:lnTo>
                  <a:pt x="945" y="784"/>
                </a:lnTo>
                <a:lnTo>
                  <a:pt x="943" y="797"/>
                </a:lnTo>
                <a:lnTo>
                  <a:pt x="924" y="900"/>
                </a:lnTo>
                <a:lnTo>
                  <a:pt x="926" y="900"/>
                </a:lnTo>
                <a:lnTo>
                  <a:pt x="923" y="927"/>
                </a:lnTo>
                <a:lnTo>
                  <a:pt x="920" y="941"/>
                </a:lnTo>
                <a:lnTo>
                  <a:pt x="918" y="950"/>
                </a:lnTo>
                <a:lnTo>
                  <a:pt x="917" y="959"/>
                </a:lnTo>
                <a:lnTo>
                  <a:pt x="917" y="969"/>
                </a:lnTo>
                <a:lnTo>
                  <a:pt x="917" y="976"/>
                </a:lnTo>
                <a:lnTo>
                  <a:pt x="917" y="985"/>
                </a:lnTo>
                <a:lnTo>
                  <a:pt x="916" y="995"/>
                </a:lnTo>
                <a:lnTo>
                  <a:pt x="916" y="1003"/>
                </a:lnTo>
                <a:lnTo>
                  <a:pt x="911" y="1002"/>
                </a:lnTo>
                <a:lnTo>
                  <a:pt x="880" y="997"/>
                </a:lnTo>
                <a:lnTo>
                  <a:pt x="871" y="992"/>
                </a:lnTo>
                <a:lnTo>
                  <a:pt x="833" y="1048"/>
                </a:lnTo>
                <a:lnTo>
                  <a:pt x="815" y="1049"/>
                </a:lnTo>
                <a:lnTo>
                  <a:pt x="763" y="1017"/>
                </a:lnTo>
                <a:lnTo>
                  <a:pt x="734" y="1017"/>
                </a:lnTo>
                <a:lnTo>
                  <a:pt x="735" y="1010"/>
                </a:lnTo>
                <a:lnTo>
                  <a:pt x="728" y="1010"/>
                </a:lnTo>
                <a:lnTo>
                  <a:pt x="728" y="1003"/>
                </a:lnTo>
                <a:lnTo>
                  <a:pt x="716" y="1002"/>
                </a:lnTo>
                <a:lnTo>
                  <a:pt x="713" y="1015"/>
                </a:lnTo>
                <a:lnTo>
                  <a:pt x="711" y="1056"/>
                </a:lnTo>
                <a:lnTo>
                  <a:pt x="711" y="1057"/>
                </a:lnTo>
                <a:lnTo>
                  <a:pt x="717" y="1058"/>
                </a:lnTo>
                <a:lnTo>
                  <a:pt x="731" y="1079"/>
                </a:lnTo>
                <a:lnTo>
                  <a:pt x="741" y="1086"/>
                </a:lnTo>
                <a:lnTo>
                  <a:pt x="748" y="1088"/>
                </a:lnTo>
                <a:lnTo>
                  <a:pt x="767" y="1094"/>
                </a:lnTo>
                <a:lnTo>
                  <a:pt x="778" y="1099"/>
                </a:lnTo>
                <a:lnTo>
                  <a:pt x="776" y="1099"/>
                </a:lnTo>
                <a:lnTo>
                  <a:pt x="709" y="1094"/>
                </a:lnTo>
                <a:lnTo>
                  <a:pt x="708" y="1128"/>
                </a:lnTo>
                <a:lnTo>
                  <a:pt x="702" y="1177"/>
                </a:lnTo>
                <a:lnTo>
                  <a:pt x="697" y="1219"/>
                </a:lnTo>
                <a:lnTo>
                  <a:pt x="697" y="1232"/>
                </a:lnTo>
                <a:lnTo>
                  <a:pt x="698" y="1242"/>
                </a:lnTo>
                <a:lnTo>
                  <a:pt x="710" y="1268"/>
                </a:lnTo>
                <a:lnTo>
                  <a:pt x="706" y="1270"/>
                </a:lnTo>
                <a:lnTo>
                  <a:pt x="709" y="1274"/>
                </a:lnTo>
                <a:lnTo>
                  <a:pt x="710" y="1276"/>
                </a:lnTo>
                <a:lnTo>
                  <a:pt x="717" y="1291"/>
                </a:lnTo>
                <a:lnTo>
                  <a:pt x="722" y="1302"/>
                </a:lnTo>
                <a:lnTo>
                  <a:pt x="726" y="1310"/>
                </a:lnTo>
                <a:lnTo>
                  <a:pt x="730" y="1316"/>
                </a:lnTo>
                <a:lnTo>
                  <a:pt x="734" y="1322"/>
                </a:lnTo>
                <a:lnTo>
                  <a:pt x="738" y="1322"/>
                </a:lnTo>
                <a:lnTo>
                  <a:pt x="747" y="1321"/>
                </a:lnTo>
                <a:lnTo>
                  <a:pt x="749" y="1321"/>
                </a:lnTo>
                <a:lnTo>
                  <a:pt x="748" y="1317"/>
                </a:lnTo>
                <a:lnTo>
                  <a:pt x="745" y="1312"/>
                </a:lnTo>
                <a:lnTo>
                  <a:pt x="743" y="1297"/>
                </a:lnTo>
                <a:lnTo>
                  <a:pt x="743" y="1290"/>
                </a:lnTo>
                <a:lnTo>
                  <a:pt x="742" y="1290"/>
                </a:lnTo>
                <a:lnTo>
                  <a:pt x="743" y="1287"/>
                </a:lnTo>
                <a:lnTo>
                  <a:pt x="750" y="1278"/>
                </a:lnTo>
                <a:lnTo>
                  <a:pt x="762" y="1275"/>
                </a:lnTo>
                <a:lnTo>
                  <a:pt x="794" y="1270"/>
                </a:lnTo>
                <a:lnTo>
                  <a:pt x="802" y="1273"/>
                </a:lnTo>
                <a:lnTo>
                  <a:pt x="815" y="1294"/>
                </a:lnTo>
                <a:lnTo>
                  <a:pt x="832" y="1332"/>
                </a:lnTo>
                <a:lnTo>
                  <a:pt x="838" y="1344"/>
                </a:lnTo>
                <a:lnTo>
                  <a:pt x="855" y="1360"/>
                </a:lnTo>
                <a:lnTo>
                  <a:pt x="868" y="1366"/>
                </a:lnTo>
                <a:lnTo>
                  <a:pt x="888" y="1367"/>
                </a:lnTo>
                <a:lnTo>
                  <a:pt x="925" y="1366"/>
                </a:lnTo>
                <a:lnTo>
                  <a:pt x="945" y="1365"/>
                </a:lnTo>
                <a:lnTo>
                  <a:pt x="957" y="1364"/>
                </a:lnTo>
                <a:lnTo>
                  <a:pt x="974" y="1362"/>
                </a:lnTo>
                <a:lnTo>
                  <a:pt x="984" y="1359"/>
                </a:lnTo>
                <a:lnTo>
                  <a:pt x="991" y="1349"/>
                </a:lnTo>
                <a:lnTo>
                  <a:pt x="997" y="1338"/>
                </a:lnTo>
                <a:lnTo>
                  <a:pt x="1002" y="1328"/>
                </a:lnTo>
                <a:lnTo>
                  <a:pt x="1005" y="1320"/>
                </a:lnTo>
                <a:lnTo>
                  <a:pt x="1017" y="1306"/>
                </a:lnTo>
                <a:lnTo>
                  <a:pt x="1010" y="1294"/>
                </a:lnTo>
                <a:lnTo>
                  <a:pt x="989" y="1260"/>
                </a:lnTo>
                <a:lnTo>
                  <a:pt x="982" y="1248"/>
                </a:lnTo>
                <a:lnTo>
                  <a:pt x="974" y="1230"/>
                </a:lnTo>
                <a:lnTo>
                  <a:pt x="965" y="1213"/>
                </a:lnTo>
                <a:lnTo>
                  <a:pt x="957" y="1194"/>
                </a:lnTo>
                <a:lnTo>
                  <a:pt x="950" y="1176"/>
                </a:lnTo>
                <a:lnTo>
                  <a:pt x="944" y="1159"/>
                </a:lnTo>
                <a:lnTo>
                  <a:pt x="938" y="1140"/>
                </a:lnTo>
                <a:lnTo>
                  <a:pt x="933" y="1122"/>
                </a:lnTo>
                <a:lnTo>
                  <a:pt x="931" y="1112"/>
                </a:lnTo>
                <a:lnTo>
                  <a:pt x="930" y="1105"/>
                </a:lnTo>
                <a:lnTo>
                  <a:pt x="926" y="1087"/>
                </a:lnTo>
                <a:lnTo>
                  <a:pt x="923" y="1068"/>
                </a:lnTo>
                <a:lnTo>
                  <a:pt x="922" y="1049"/>
                </a:lnTo>
                <a:lnTo>
                  <a:pt x="919" y="1029"/>
                </a:lnTo>
                <a:lnTo>
                  <a:pt x="919" y="1009"/>
                </a:lnTo>
                <a:lnTo>
                  <a:pt x="919" y="999"/>
                </a:lnTo>
                <a:lnTo>
                  <a:pt x="920" y="979"/>
                </a:lnTo>
                <a:lnTo>
                  <a:pt x="922" y="961"/>
                </a:lnTo>
                <a:lnTo>
                  <a:pt x="924" y="939"/>
                </a:lnTo>
                <a:lnTo>
                  <a:pt x="924" y="938"/>
                </a:lnTo>
                <a:lnTo>
                  <a:pt x="926" y="922"/>
                </a:lnTo>
                <a:lnTo>
                  <a:pt x="939" y="847"/>
                </a:lnTo>
                <a:lnTo>
                  <a:pt x="945" y="803"/>
                </a:lnTo>
                <a:lnTo>
                  <a:pt x="949" y="784"/>
                </a:lnTo>
                <a:lnTo>
                  <a:pt x="951" y="767"/>
                </a:lnTo>
                <a:lnTo>
                  <a:pt x="952" y="747"/>
                </a:lnTo>
                <a:lnTo>
                  <a:pt x="952" y="728"/>
                </a:lnTo>
                <a:lnTo>
                  <a:pt x="951" y="711"/>
                </a:lnTo>
                <a:lnTo>
                  <a:pt x="951" y="704"/>
                </a:lnTo>
                <a:lnTo>
                  <a:pt x="950" y="701"/>
                </a:lnTo>
                <a:lnTo>
                  <a:pt x="1036" y="708"/>
                </a:lnTo>
                <a:lnTo>
                  <a:pt x="1030" y="687"/>
                </a:lnTo>
                <a:lnTo>
                  <a:pt x="1058" y="655"/>
                </a:lnTo>
                <a:lnTo>
                  <a:pt x="1056" y="631"/>
                </a:lnTo>
                <a:lnTo>
                  <a:pt x="1052" y="616"/>
                </a:lnTo>
                <a:lnTo>
                  <a:pt x="1050" y="605"/>
                </a:lnTo>
                <a:lnTo>
                  <a:pt x="1042" y="577"/>
                </a:lnTo>
                <a:lnTo>
                  <a:pt x="1058" y="575"/>
                </a:lnTo>
                <a:lnTo>
                  <a:pt x="1026" y="460"/>
                </a:lnTo>
                <a:lnTo>
                  <a:pt x="1004" y="395"/>
                </a:lnTo>
                <a:lnTo>
                  <a:pt x="989" y="337"/>
                </a:lnTo>
                <a:lnTo>
                  <a:pt x="1027" y="254"/>
                </a:lnTo>
                <a:lnTo>
                  <a:pt x="1075" y="139"/>
                </a:lnTo>
                <a:lnTo>
                  <a:pt x="1095" y="149"/>
                </a:lnTo>
                <a:lnTo>
                  <a:pt x="1110" y="114"/>
                </a:lnTo>
                <a:lnTo>
                  <a:pt x="1117" y="92"/>
                </a:lnTo>
                <a:lnTo>
                  <a:pt x="1124" y="72"/>
                </a:lnTo>
                <a:lnTo>
                  <a:pt x="1125" y="72"/>
                </a:lnTo>
                <a:lnTo>
                  <a:pt x="1124" y="72"/>
                </a:lnTo>
                <a:lnTo>
                  <a:pt x="1126" y="53"/>
                </a:lnTo>
                <a:lnTo>
                  <a:pt x="1217" y="58"/>
                </a:lnTo>
                <a:lnTo>
                  <a:pt x="1217" y="64"/>
                </a:lnTo>
                <a:lnTo>
                  <a:pt x="1217" y="78"/>
                </a:lnTo>
                <a:lnTo>
                  <a:pt x="1141" y="73"/>
                </a:lnTo>
                <a:lnTo>
                  <a:pt x="1131" y="73"/>
                </a:lnTo>
                <a:lnTo>
                  <a:pt x="1123" y="93"/>
                </a:lnTo>
                <a:lnTo>
                  <a:pt x="1128" y="96"/>
                </a:lnTo>
                <a:lnTo>
                  <a:pt x="1127" y="109"/>
                </a:lnTo>
                <a:lnTo>
                  <a:pt x="1126" y="114"/>
                </a:lnTo>
                <a:lnTo>
                  <a:pt x="1125" y="119"/>
                </a:lnTo>
                <a:lnTo>
                  <a:pt x="1124" y="120"/>
                </a:lnTo>
                <a:lnTo>
                  <a:pt x="1123" y="125"/>
                </a:lnTo>
                <a:lnTo>
                  <a:pt x="1107" y="154"/>
                </a:lnTo>
                <a:lnTo>
                  <a:pt x="1147" y="174"/>
                </a:lnTo>
                <a:lnTo>
                  <a:pt x="1160" y="177"/>
                </a:lnTo>
                <a:lnTo>
                  <a:pt x="1177" y="181"/>
                </a:lnTo>
                <a:lnTo>
                  <a:pt x="1202" y="184"/>
                </a:lnTo>
                <a:lnTo>
                  <a:pt x="1298" y="189"/>
                </a:lnTo>
                <a:lnTo>
                  <a:pt x="1338" y="190"/>
                </a:lnTo>
                <a:lnTo>
                  <a:pt x="1396" y="193"/>
                </a:lnTo>
                <a:lnTo>
                  <a:pt x="1396" y="183"/>
                </a:lnTo>
                <a:lnTo>
                  <a:pt x="1386" y="184"/>
                </a:lnTo>
                <a:lnTo>
                  <a:pt x="1368" y="187"/>
                </a:lnTo>
                <a:lnTo>
                  <a:pt x="1360" y="187"/>
                </a:lnTo>
                <a:lnTo>
                  <a:pt x="1318" y="183"/>
                </a:lnTo>
                <a:lnTo>
                  <a:pt x="1312" y="183"/>
                </a:lnTo>
                <a:lnTo>
                  <a:pt x="1312" y="178"/>
                </a:lnTo>
                <a:lnTo>
                  <a:pt x="1332" y="181"/>
                </a:lnTo>
                <a:lnTo>
                  <a:pt x="1337" y="181"/>
                </a:lnTo>
                <a:lnTo>
                  <a:pt x="1342" y="106"/>
                </a:lnTo>
                <a:lnTo>
                  <a:pt x="1315" y="103"/>
                </a:lnTo>
                <a:lnTo>
                  <a:pt x="1316" y="91"/>
                </a:lnTo>
                <a:lnTo>
                  <a:pt x="1318" y="79"/>
                </a:lnTo>
                <a:lnTo>
                  <a:pt x="1314" y="79"/>
                </a:lnTo>
                <a:lnTo>
                  <a:pt x="1315" y="59"/>
                </a:lnTo>
                <a:lnTo>
                  <a:pt x="1318" y="39"/>
                </a:lnTo>
                <a:lnTo>
                  <a:pt x="1270" y="34"/>
                </a:lnTo>
                <a:lnTo>
                  <a:pt x="1274" y="0"/>
                </a:lnTo>
                <a:lnTo>
                  <a:pt x="1280" y="0"/>
                </a:lnTo>
                <a:lnTo>
                  <a:pt x="1352" y="3"/>
                </a:lnTo>
                <a:lnTo>
                  <a:pt x="1350" y="34"/>
                </a:lnTo>
                <a:lnTo>
                  <a:pt x="1403" y="39"/>
                </a:lnTo>
                <a:lnTo>
                  <a:pt x="1404" y="39"/>
                </a:lnTo>
                <a:lnTo>
                  <a:pt x="1403" y="61"/>
                </a:lnTo>
                <a:lnTo>
                  <a:pt x="1585" y="74"/>
                </a:lnTo>
                <a:lnTo>
                  <a:pt x="1585" y="75"/>
                </a:lnTo>
                <a:lnTo>
                  <a:pt x="1580" y="135"/>
                </a:lnTo>
                <a:close/>
                <a:moveTo>
                  <a:pt x="1474" y="816"/>
                </a:moveTo>
                <a:lnTo>
                  <a:pt x="1488" y="822"/>
                </a:lnTo>
                <a:lnTo>
                  <a:pt x="1510" y="763"/>
                </a:lnTo>
                <a:lnTo>
                  <a:pt x="1484" y="759"/>
                </a:lnTo>
                <a:lnTo>
                  <a:pt x="1484" y="760"/>
                </a:lnTo>
                <a:lnTo>
                  <a:pt x="1484" y="763"/>
                </a:lnTo>
                <a:lnTo>
                  <a:pt x="1480" y="783"/>
                </a:lnTo>
                <a:lnTo>
                  <a:pt x="1475" y="795"/>
                </a:lnTo>
                <a:lnTo>
                  <a:pt x="1483" y="796"/>
                </a:lnTo>
                <a:lnTo>
                  <a:pt x="1474" y="816"/>
                </a:lnTo>
                <a:close/>
                <a:moveTo>
                  <a:pt x="1486" y="825"/>
                </a:moveTo>
                <a:lnTo>
                  <a:pt x="1481" y="841"/>
                </a:lnTo>
                <a:lnTo>
                  <a:pt x="1482" y="841"/>
                </a:lnTo>
                <a:lnTo>
                  <a:pt x="1491" y="846"/>
                </a:lnTo>
                <a:lnTo>
                  <a:pt x="1534" y="862"/>
                </a:lnTo>
                <a:lnTo>
                  <a:pt x="1538" y="853"/>
                </a:lnTo>
                <a:lnTo>
                  <a:pt x="1534" y="844"/>
                </a:lnTo>
                <a:lnTo>
                  <a:pt x="1488" y="827"/>
                </a:lnTo>
                <a:lnTo>
                  <a:pt x="1487" y="825"/>
                </a:lnTo>
                <a:lnTo>
                  <a:pt x="1486" y="825"/>
                </a:lnTo>
                <a:close/>
                <a:moveTo>
                  <a:pt x="1478" y="846"/>
                </a:moveTo>
                <a:lnTo>
                  <a:pt x="1455" y="842"/>
                </a:lnTo>
                <a:lnTo>
                  <a:pt x="1454" y="843"/>
                </a:lnTo>
                <a:lnTo>
                  <a:pt x="1415" y="924"/>
                </a:lnTo>
                <a:lnTo>
                  <a:pt x="1435" y="937"/>
                </a:lnTo>
                <a:lnTo>
                  <a:pt x="1478" y="846"/>
                </a:lnTo>
                <a:close/>
                <a:moveTo>
                  <a:pt x="1410" y="901"/>
                </a:moveTo>
                <a:lnTo>
                  <a:pt x="1439" y="841"/>
                </a:lnTo>
                <a:lnTo>
                  <a:pt x="1332" y="824"/>
                </a:lnTo>
                <a:lnTo>
                  <a:pt x="1324" y="866"/>
                </a:lnTo>
                <a:lnTo>
                  <a:pt x="1403" y="916"/>
                </a:lnTo>
                <a:lnTo>
                  <a:pt x="1410" y="901"/>
                </a:lnTo>
                <a:close/>
                <a:moveTo>
                  <a:pt x="1351" y="1106"/>
                </a:moveTo>
                <a:lnTo>
                  <a:pt x="1366" y="1114"/>
                </a:lnTo>
                <a:lnTo>
                  <a:pt x="1374" y="1093"/>
                </a:lnTo>
                <a:lnTo>
                  <a:pt x="1361" y="1087"/>
                </a:lnTo>
                <a:lnTo>
                  <a:pt x="1351" y="1106"/>
                </a:lnTo>
                <a:close/>
                <a:moveTo>
                  <a:pt x="1050" y="1365"/>
                </a:moveTo>
                <a:lnTo>
                  <a:pt x="1053" y="1372"/>
                </a:lnTo>
                <a:lnTo>
                  <a:pt x="1066" y="1354"/>
                </a:lnTo>
                <a:lnTo>
                  <a:pt x="1085" y="1370"/>
                </a:lnTo>
                <a:lnTo>
                  <a:pt x="1092" y="1370"/>
                </a:lnTo>
                <a:lnTo>
                  <a:pt x="1108" y="1352"/>
                </a:lnTo>
                <a:lnTo>
                  <a:pt x="1112" y="1348"/>
                </a:lnTo>
                <a:lnTo>
                  <a:pt x="1117" y="1347"/>
                </a:lnTo>
                <a:lnTo>
                  <a:pt x="1123" y="1349"/>
                </a:lnTo>
                <a:lnTo>
                  <a:pt x="1127" y="1338"/>
                </a:lnTo>
                <a:lnTo>
                  <a:pt x="1128" y="1334"/>
                </a:lnTo>
                <a:lnTo>
                  <a:pt x="1130" y="1329"/>
                </a:lnTo>
                <a:lnTo>
                  <a:pt x="1133" y="1319"/>
                </a:lnTo>
                <a:lnTo>
                  <a:pt x="1134" y="1317"/>
                </a:lnTo>
                <a:lnTo>
                  <a:pt x="1134" y="1313"/>
                </a:lnTo>
                <a:lnTo>
                  <a:pt x="1136" y="1306"/>
                </a:lnTo>
                <a:lnTo>
                  <a:pt x="1139" y="1287"/>
                </a:lnTo>
                <a:lnTo>
                  <a:pt x="1139" y="1283"/>
                </a:lnTo>
                <a:lnTo>
                  <a:pt x="1139" y="1281"/>
                </a:lnTo>
                <a:lnTo>
                  <a:pt x="1140" y="1281"/>
                </a:lnTo>
                <a:lnTo>
                  <a:pt x="1140" y="1280"/>
                </a:lnTo>
                <a:lnTo>
                  <a:pt x="1141" y="1274"/>
                </a:lnTo>
                <a:lnTo>
                  <a:pt x="1141" y="1273"/>
                </a:lnTo>
                <a:lnTo>
                  <a:pt x="1141" y="1271"/>
                </a:lnTo>
                <a:lnTo>
                  <a:pt x="1146" y="1258"/>
                </a:lnTo>
                <a:lnTo>
                  <a:pt x="1147" y="1255"/>
                </a:lnTo>
                <a:lnTo>
                  <a:pt x="1151" y="1257"/>
                </a:lnTo>
                <a:lnTo>
                  <a:pt x="1152" y="1258"/>
                </a:lnTo>
                <a:lnTo>
                  <a:pt x="1172" y="1269"/>
                </a:lnTo>
                <a:lnTo>
                  <a:pt x="1151" y="1250"/>
                </a:lnTo>
                <a:lnTo>
                  <a:pt x="1149" y="1248"/>
                </a:lnTo>
                <a:lnTo>
                  <a:pt x="1144" y="1232"/>
                </a:lnTo>
                <a:lnTo>
                  <a:pt x="1143" y="1232"/>
                </a:lnTo>
                <a:lnTo>
                  <a:pt x="1141" y="1234"/>
                </a:lnTo>
                <a:lnTo>
                  <a:pt x="1133" y="1236"/>
                </a:lnTo>
                <a:lnTo>
                  <a:pt x="1126" y="1226"/>
                </a:lnTo>
                <a:lnTo>
                  <a:pt x="1117" y="1220"/>
                </a:lnTo>
                <a:lnTo>
                  <a:pt x="1110" y="1217"/>
                </a:lnTo>
                <a:lnTo>
                  <a:pt x="1098" y="1217"/>
                </a:lnTo>
                <a:lnTo>
                  <a:pt x="1088" y="1219"/>
                </a:lnTo>
                <a:lnTo>
                  <a:pt x="1082" y="1223"/>
                </a:lnTo>
                <a:lnTo>
                  <a:pt x="1078" y="1225"/>
                </a:lnTo>
                <a:lnTo>
                  <a:pt x="1072" y="1234"/>
                </a:lnTo>
                <a:lnTo>
                  <a:pt x="1062" y="1244"/>
                </a:lnTo>
                <a:lnTo>
                  <a:pt x="1056" y="1257"/>
                </a:lnTo>
                <a:lnTo>
                  <a:pt x="1048" y="1274"/>
                </a:lnTo>
                <a:lnTo>
                  <a:pt x="1034" y="1286"/>
                </a:lnTo>
                <a:lnTo>
                  <a:pt x="1021" y="1301"/>
                </a:lnTo>
                <a:lnTo>
                  <a:pt x="1018" y="1304"/>
                </a:lnTo>
                <a:lnTo>
                  <a:pt x="1027" y="1319"/>
                </a:lnTo>
                <a:lnTo>
                  <a:pt x="1030" y="1325"/>
                </a:lnTo>
                <a:lnTo>
                  <a:pt x="1034" y="1334"/>
                </a:lnTo>
                <a:lnTo>
                  <a:pt x="1041" y="1345"/>
                </a:lnTo>
                <a:lnTo>
                  <a:pt x="1043" y="1352"/>
                </a:lnTo>
                <a:lnTo>
                  <a:pt x="1048" y="1361"/>
                </a:lnTo>
                <a:lnTo>
                  <a:pt x="1050" y="1365"/>
                </a:lnTo>
                <a:close/>
                <a:moveTo>
                  <a:pt x="1480" y="1234"/>
                </a:moveTo>
                <a:lnTo>
                  <a:pt x="1470" y="1238"/>
                </a:lnTo>
                <a:lnTo>
                  <a:pt x="1463" y="1241"/>
                </a:lnTo>
                <a:lnTo>
                  <a:pt x="1416" y="1256"/>
                </a:lnTo>
                <a:lnTo>
                  <a:pt x="1377" y="1282"/>
                </a:lnTo>
                <a:lnTo>
                  <a:pt x="1370" y="1286"/>
                </a:lnTo>
                <a:lnTo>
                  <a:pt x="1360" y="1296"/>
                </a:lnTo>
                <a:lnTo>
                  <a:pt x="1346" y="1328"/>
                </a:lnTo>
                <a:lnTo>
                  <a:pt x="1352" y="1316"/>
                </a:lnTo>
                <a:lnTo>
                  <a:pt x="1355" y="1308"/>
                </a:lnTo>
                <a:lnTo>
                  <a:pt x="1358" y="1304"/>
                </a:lnTo>
                <a:lnTo>
                  <a:pt x="1360" y="1301"/>
                </a:lnTo>
                <a:lnTo>
                  <a:pt x="1361" y="1299"/>
                </a:lnTo>
                <a:lnTo>
                  <a:pt x="1449" y="1339"/>
                </a:lnTo>
                <a:lnTo>
                  <a:pt x="1464" y="1301"/>
                </a:lnTo>
                <a:lnTo>
                  <a:pt x="1465" y="1297"/>
                </a:lnTo>
                <a:lnTo>
                  <a:pt x="1475" y="1277"/>
                </a:lnTo>
                <a:lnTo>
                  <a:pt x="1462" y="1270"/>
                </a:lnTo>
                <a:lnTo>
                  <a:pt x="1480" y="1234"/>
                </a:lnTo>
                <a:close/>
                <a:moveTo>
                  <a:pt x="530" y="1367"/>
                </a:moveTo>
                <a:lnTo>
                  <a:pt x="531" y="1361"/>
                </a:lnTo>
                <a:lnTo>
                  <a:pt x="531" y="1359"/>
                </a:lnTo>
                <a:lnTo>
                  <a:pt x="531" y="1355"/>
                </a:lnTo>
                <a:lnTo>
                  <a:pt x="528" y="1345"/>
                </a:lnTo>
                <a:lnTo>
                  <a:pt x="525" y="1342"/>
                </a:lnTo>
                <a:lnTo>
                  <a:pt x="518" y="1336"/>
                </a:lnTo>
                <a:lnTo>
                  <a:pt x="517" y="1334"/>
                </a:lnTo>
                <a:lnTo>
                  <a:pt x="515" y="1333"/>
                </a:lnTo>
                <a:lnTo>
                  <a:pt x="512" y="1332"/>
                </a:lnTo>
                <a:lnTo>
                  <a:pt x="509" y="1328"/>
                </a:lnTo>
                <a:lnTo>
                  <a:pt x="505" y="1325"/>
                </a:lnTo>
                <a:lnTo>
                  <a:pt x="502" y="1322"/>
                </a:lnTo>
                <a:lnTo>
                  <a:pt x="496" y="1317"/>
                </a:lnTo>
                <a:lnTo>
                  <a:pt x="491" y="1316"/>
                </a:lnTo>
                <a:lnTo>
                  <a:pt x="486" y="1315"/>
                </a:lnTo>
                <a:lnTo>
                  <a:pt x="483" y="1314"/>
                </a:lnTo>
                <a:lnTo>
                  <a:pt x="475" y="1312"/>
                </a:lnTo>
                <a:lnTo>
                  <a:pt x="471" y="1312"/>
                </a:lnTo>
                <a:lnTo>
                  <a:pt x="465" y="1310"/>
                </a:lnTo>
                <a:lnTo>
                  <a:pt x="460" y="1310"/>
                </a:lnTo>
                <a:lnTo>
                  <a:pt x="456" y="1331"/>
                </a:lnTo>
                <a:lnTo>
                  <a:pt x="465" y="1335"/>
                </a:lnTo>
                <a:lnTo>
                  <a:pt x="486" y="1349"/>
                </a:lnTo>
                <a:lnTo>
                  <a:pt x="497" y="1355"/>
                </a:lnTo>
                <a:lnTo>
                  <a:pt x="502" y="1355"/>
                </a:lnTo>
                <a:lnTo>
                  <a:pt x="528" y="1377"/>
                </a:lnTo>
                <a:lnTo>
                  <a:pt x="529" y="1373"/>
                </a:lnTo>
                <a:lnTo>
                  <a:pt x="529" y="1372"/>
                </a:lnTo>
                <a:lnTo>
                  <a:pt x="530" y="1370"/>
                </a:lnTo>
                <a:lnTo>
                  <a:pt x="530" y="1367"/>
                </a:lnTo>
                <a:close/>
                <a:moveTo>
                  <a:pt x="536" y="1372"/>
                </a:moveTo>
                <a:lnTo>
                  <a:pt x="536" y="1384"/>
                </a:lnTo>
                <a:lnTo>
                  <a:pt x="538" y="1409"/>
                </a:lnTo>
                <a:lnTo>
                  <a:pt x="541" y="1446"/>
                </a:lnTo>
                <a:lnTo>
                  <a:pt x="543" y="1454"/>
                </a:lnTo>
                <a:lnTo>
                  <a:pt x="546" y="1461"/>
                </a:lnTo>
                <a:lnTo>
                  <a:pt x="548" y="1470"/>
                </a:lnTo>
                <a:lnTo>
                  <a:pt x="548" y="1482"/>
                </a:lnTo>
                <a:lnTo>
                  <a:pt x="544" y="1493"/>
                </a:lnTo>
                <a:lnTo>
                  <a:pt x="530" y="1511"/>
                </a:lnTo>
                <a:lnTo>
                  <a:pt x="527" y="1516"/>
                </a:lnTo>
                <a:lnTo>
                  <a:pt x="523" y="1521"/>
                </a:lnTo>
                <a:lnTo>
                  <a:pt x="521" y="1526"/>
                </a:lnTo>
                <a:lnTo>
                  <a:pt x="520" y="1532"/>
                </a:lnTo>
                <a:lnTo>
                  <a:pt x="517" y="1539"/>
                </a:lnTo>
                <a:lnTo>
                  <a:pt x="515" y="1551"/>
                </a:lnTo>
                <a:lnTo>
                  <a:pt x="514" y="1559"/>
                </a:lnTo>
                <a:lnTo>
                  <a:pt x="514" y="1569"/>
                </a:lnTo>
                <a:lnTo>
                  <a:pt x="514" y="1575"/>
                </a:lnTo>
                <a:lnTo>
                  <a:pt x="512" y="1590"/>
                </a:lnTo>
                <a:lnTo>
                  <a:pt x="517" y="1608"/>
                </a:lnTo>
                <a:lnTo>
                  <a:pt x="520" y="1617"/>
                </a:lnTo>
                <a:lnTo>
                  <a:pt x="522" y="1622"/>
                </a:lnTo>
                <a:lnTo>
                  <a:pt x="527" y="1625"/>
                </a:lnTo>
                <a:lnTo>
                  <a:pt x="535" y="1630"/>
                </a:lnTo>
                <a:lnTo>
                  <a:pt x="540" y="1632"/>
                </a:lnTo>
                <a:lnTo>
                  <a:pt x="543" y="1635"/>
                </a:lnTo>
                <a:lnTo>
                  <a:pt x="548" y="1635"/>
                </a:lnTo>
                <a:lnTo>
                  <a:pt x="550" y="1655"/>
                </a:lnTo>
                <a:lnTo>
                  <a:pt x="547" y="1655"/>
                </a:lnTo>
                <a:lnTo>
                  <a:pt x="547" y="1653"/>
                </a:lnTo>
                <a:lnTo>
                  <a:pt x="546" y="1653"/>
                </a:lnTo>
                <a:lnTo>
                  <a:pt x="546" y="1652"/>
                </a:lnTo>
                <a:lnTo>
                  <a:pt x="544" y="1652"/>
                </a:lnTo>
                <a:lnTo>
                  <a:pt x="543" y="1651"/>
                </a:lnTo>
                <a:lnTo>
                  <a:pt x="542" y="1651"/>
                </a:lnTo>
                <a:lnTo>
                  <a:pt x="541" y="1651"/>
                </a:lnTo>
                <a:lnTo>
                  <a:pt x="527" y="1652"/>
                </a:lnTo>
                <a:lnTo>
                  <a:pt x="524" y="1653"/>
                </a:lnTo>
                <a:lnTo>
                  <a:pt x="522" y="1653"/>
                </a:lnTo>
                <a:lnTo>
                  <a:pt x="520" y="1653"/>
                </a:lnTo>
                <a:lnTo>
                  <a:pt x="520" y="1655"/>
                </a:lnTo>
                <a:lnTo>
                  <a:pt x="517" y="1655"/>
                </a:lnTo>
                <a:lnTo>
                  <a:pt x="517" y="1657"/>
                </a:lnTo>
                <a:lnTo>
                  <a:pt x="509" y="1659"/>
                </a:lnTo>
                <a:lnTo>
                  <a:pt x="505" y="1661"/>
                </a:lnTo>
                <a:lnTo>
                  <a:pt x="522" y="1658"/>
                </a:lnTo>
                <a:lnTo>
                  <a:pt x="553" y="1656"/>
                </a:lnTo>
                <a:lnTo>
                  <a:pt x="570" y="1655"/>
                </a:lnTo>
                <a:lnTo>
                  <a:pt x="587" y="1650"/>
                </a:lnTo>
                <a:lnTo>
                  <a:pt x="621" y="1635"/>
                </a:lnTo>
                <a:lnTo>
                  <a:pt x="633" y="1630"/>
                </a:lnTo>
                <a:lnTo>
                  <a:pt x="641" y="1629"/>
                </a:lnTo>
                <a:lnTo>
                  <a:pt x="666" y="1630"/>
                </a:lnTo>
                <a:lnTo>
                  <a:pt x="718" y="1633"/>
                </a:lnTo>
                <a:lnTo>
                  <a:pt x="736" y="1635"/>
                </a:lnTo>
                <a:lnTo>
                  <a:pt x="745" y="1478"/>
                </a:lnTo>
                <a:lnTo>
                  <a:pt x="755" y="1471"/>
                </a:lnTo>
                <a:lnTo>
                  <a:pt x="739" y="1476"/>
                </a:lnTo>
                <a:lnTo>
                  <a:pt x="724" y="1477"/>
                </a:lnTo>
                <a:lnTo>
                  <a:pt x="700" y="1474"/>
                </a:lnTo>
                <a:lnTo>
                  <a:pt x="693" y="1469"/>
                </a:lnTo>
                <a:lnTo>
                  <a:pt x="691" y="1467"/>
                </a:lnTo>
                <a:lnTo>
                  <a:pt x="689" y="1457"/>
                </a:lnTo>
                <a:lnTo>
                  <a:pt x="687" y="1438"/>
                </a:lnTo>
                <a:lnTo>
                  <a:pt x="671" y="1424"/>
                </a:lnTo>
                <a:lnTo>
                  <a:pt x="653" y="1419"/>
                </a:lnTo>
                <a:lnTo>
                  <a:pt x="646" y="1419"/>
                </a:lnTo>
                <a:lnTo>
                  <a:pt x="611" y="1423"/>
                </a:lnTo>
                <a:lnTo>
                  <a:pt x="544" y="1390"/>
                </a:lnTo>
                <a:lnTo>
                  <a:pt x="536" y="1368"/>
                </a:lnTo>
                <a:lnTo>
                  <a:pt x="536" y="1372"/>
                </a:lnTo>
                <a:close/>
                <a:moveTo>
                  <a:pt x="1146" y="1632"/>
                </a:moveTo>
                <a:lnTo>
                  <a:pt x="1144" y="1638"/>
                </a:lnTo>
                <a:lnTo>
                  <a:pt x="1147" y="1648"/>
                </a:lnTo>
                <a:lnTo>
                  <a:pt x="1156" y="1659"/>
                </a:lnTo>
                <a:lnTo>
                  <a:pt x="1139" y="1688"/>
                </a:lnTo>
                <a:lnTo>
                  <a:pt x="1133" y="1684"/>
                </a:lnTo>
                <a:lnTo>
                  <a:pt x="1119" y="1679"/>
                </a:lnTo>
                <a:lnTo>
                  <a:pt x="1120" y="1675"/>
                </a:lnTo>
                <a:lnTo>
                  <a:pt x="1126" y="1665"/>
                </a:lnTo>
                <a:lnTo>
                  <a:pt x="1126" y="1659"/>
                </a:lnTo>
                <a:lnTo>
                  <a:pt x="1130" y="1653"/>
                </a:lnTo>
                <a:lnTo>
                  <a:pt x="1111" y="1638"/>
                </a:lnTo>
                <a:lnTo>
                  <a:pt x="1105" y="1635"/>
                </a:lnTo>
                <a:lnTo>
                  <a:pt x="1104" y="1652"/>
                </a:lnTo>
                <a:lnTo>
                  <a:pt x="1102" y="1663"/>
                </a:lnTo>
                <a:lnTo>
                  <a:pt x="1102" y="1668"/>
                </a:lnTo>
                <a:lnTo>
                  <a:pt x="1102" y="1672"/>
                </a:lnTo>
                <a:lnTo>
                  <a:pt x="1102" y="1676"/>
                </a:lnTo>
                <a:lnTo>
                  <a:pt x="1104" y="1676"/>
                </a:lnTo>
                <a:lnTo>
                  <a:pt x="1113" y="1678"/>
                </a:lnTo>
                <a:lnTo>
                  <a:pt x="1107" y="1713"/>
                </a:lnTo>
                <a:lnTo>
                  <a:pt x="1118" y="1717"/>
                </a:lnTo>
                <a:lnTo>
                  <a:pt x="1145" y="1724"/>
                </a:lnTo>
                <a:lnTo>
                  <a:pt x="1154" y="1714"/>
                </a:lnTo>
                <a:lnTo>
                  <a:pt x="1198" y="1739"/>
                </a:lnTo>
                <a:lnTo>
                  <a:pt x="1169" y="1802"/>
                </a:lnTo>
                <a:lnTo>
                  <a:pt x="1238" y="1832"/>
                </a:lnTo>
                <a:lnTo>
                  <a:pt x="1211" y="1899"/>
                </a:lnTo>
                <a:lnTo>
                  <a:pt x="1248" y="1915"/>
                </a:lnTo>
                <a:lnTo>
                  <a:pt x="1249" y="1915"/>
                </a:lnTo>
                <a:lnTo>
                  <a:pt x="1250" y="1913"/>
                </a:lnTo>
                <a:lnTo>
                  <a:pt x="1267" y="1832"/>
                </a:lnTo>
                <a:lnTo>
                  <a:pt x="1275" y="1792"/>
                </a:lnTo>
                <a:lnTo>
                  <a:pt x="1274" y="1772"/>
                </a:lnTo>
                <a:lnTo>
                  <a:pt x="1273" y="1771"/>
                </a:lnTo>
                <a:lnTo>
                  <a:pt x="1240" y="1752"/>
                </a:lnTo>
                <a:lnTo>
                  <a:pt x="1241" y="1748"/>
                </a:lnTo>
                <a:lnTo>
                  <a:pt x="1219" y="1737"/>
                </a:lnTo>
                <a:lnTo>
                  <a:pt x="1216" y="1735"/>
                </a:lnTo>
                <a:lnTo>
                  <a:pt x="1196" y="1721"/>
                </a:lnTo>
                <a:lnTo>
                  <a:pt x="1190" y="1716"/>
                </a:lnTo>
                <a:lnTo>
                  <a:pt x="1188" y="1716"/>
                </a:lnTo>
                <a:lnTo>
                  <a:pt x="1162" y="1701"/>
                </a:lnTo>
                <a:lnTo>
                  <a:pt x="1164" y="1697"/>
                </a:lnTo>
                <a:lnTo>
                  <a:pt x="1172" y="1682"/>
                </a:lnTo>
                <a:lnTo>
                  <a:pt x="1189" y="1655"/>
                </a:lnTo>
                <a:lnTo>
                  <a:pt x="1190" y="1655"/>
                </a:lnTo>
                <a:lnTo>
                  <a:pt x="1178" y="1643"/>
                </a:lnTo>
                <a:lnTo>
                  <a:pt x="1177" y="1636"/>
                </a:lnTo>
                <a:lnTo>
                  <a:pt x="1172" y="1624"/>
                </a:lnTo>
                <a:lnTo>
                  <a:pt x="1152" y="1599"/>
                </a:lnTo>
                <a:lnTo>
                  <a:pt x="1141" y="1590"/>
                </a:lnTo>
                <a:lnTo>
                  <a:pt x="1128" y="1607"/>
                </a:lnTo>
                <a:lnTo>
                  <a:pt x="1128" y="1608"/>
                </a:lnTo>
                <a:lnTo>
                  <a:pt x="1147" y="1623"/>
                </a:lnTo>
                <a:lnTo>
                  <a:pt x="1147" y="1626"/>
                </a:lnTo>
                <a:lnTo>
                  <a:pt x="1147" y="1630"/>
                </a:lnTo>
                <a:lnTo>
                  <a:pt x="1146" y="1632"/>
                </a:lnTo>
                <a:close/>
                <a:moveTo>
                  <a:pt x="1285" y="1739"/>
                </a:moveTo>
                <a:lnTo>
                  <a:pt x="1286" y="1763"/>
                </a:lnTo>
                <a:lnTo>
                  <a:pt x="1308" y="1713"/>
                </a:lnTo>
                <a:lnTo>
                  <a:pt x="1314" y="1700"/>
                </a:lnTo>
                <a:lnTo>
                  <a:pt x="1318" y="1688"/>
                </a:lnTo>
                <a:lnTo>
                  <a:pt x="1324" y="1692"/>
                </a:lnTo>
                <a:lnTo>
                  <a:pt x="1325" y="1694"/>
                </a:lnTo>
                <a:lnTo>
                  <a:pt x="1327" y="1695"/>
                </a:lnTo>
                <a:lnTo>
                  <a:pt x="1329" y="1697"/>
                </a:lnTo>
                <a:lnTo>
                  <a:pt x="1332" y="1698"/>
                </a:lnTo>
                <a:lnTo>
                  <a:pt x="1334" y="1700"/>
                </a:lnTo>
                <a:lnTo>
                  <a:pt x="1338" y="1701"/>
                </a:lnTo>
                <a:lnTo>
                  <a:pt x="1340" y="1702"/>
                </a:lnTo>
                <a:lnTo>
                  <a:pt x="1342" y="1703"/>
                </a:lnTo>
                <a:lnTo>
                  <a:pt x="1344" y="1704"/>
                </a:lnTo>
                <a:lnTo>
                  <a:pt x="1345" y="1702"/>
                </a:lnTo>
                <a:lnTo>
                  <a:pt x="1314" y="1682"/>
                </a:lnTo>
                <a:lnTo>
                  <a:pt x="1301" y="1675"/>
                </a:lnTo>
                <a:lnTo>
                  <a:pt x="1299" y="1672"/>
                </a:lnTo>
                <a:lnTo>
                  <a:pt x="1288" y="1664"/>
                </a:lnTo>
                <a:lnTo>
                  <a:pt x="1286" y="1659"/>
                </a:lnTo>
                <a:lnTo>
                  <a:pt x="1279" y="1648"/>
                </a:lnTo>
                <a:lnTo>
                  <a:pt x="1270" y="1638"/>
                </a:lnTo>
                <a:lnTo>
                  <a:pt x="1261" y="1629"/>
                </a:lnTo>
                <a:lnTo>
                  <a:pt x="1251" y="1623"/>
                </a:lnTo>
                <a:lnTo>
                  <a:pt x="1259" y="1651"/>
                </a:lnTo>
                <a:lnTo>
                  <a:pt x="1269" y="1683"/>
                </a:lnTo>
                <a:lnTo>
                  <a:pt x="1279" y="1714"/>
                </a:lnTo>
                <a:lnTo>
                  <a:pt x="1285" y="1739"/>
                </a:lnTo>
                <a:close/>
                <a:moveTo>
                  <a:pt x="1052" y="1910"/>
                </a:moveTo>
                <a:lnTo>
                  <a:pt x="1060" y="1845"/>
                </a:lnTo>
                <a:lnTo>
                  <a:pt x="1072" y="1847"/>
                </a:lnTo>
                <a:lnTo>
                  <a:pt x="1087" y="1799"/>
                </a:lnTo>
                <a:lnTo>
                  <a:pt x="1073" y="1795"/>
                </a:lnTo>
                <a:lnTo>
                  <a:pt x="1061" y="1842"/>
                </a:lnTo>
                <a:lnTo>
                  <a:pt x="972" y="1818"/>
                </a:lnTo>
                <a:lnTo>
                  <a:pt x="906" y="1817"/>
                </a:lnTo>
                <a:lnTo>
                  <a:pt x="906" y="1838"/>
                </a:lnTo>
                <a:lnTo>
                  <a:pt x="912" y="1838"/>
                </a:lnTo>
                <a:lnTo>
                  <a:pt x="933" y="1898"/>
                </a:lnTo>
                <a:lnTo>
                  <a:pt x="965" y="1950"/>
                </a:lnTo>
                <a:lnTo>
                  <a:pt x="977" y="1947"/>
                </a:lnTo>
                <a:lnTo>
                  <a:pt x="979" y="1950"/>
                </a:lnTo>
                <a:lnTo>
                  <a:pt x="991" y="1947"/>
                </a:lnTo>
                <a:lnTo>
                  <a:pt x="1002" y="1943"/>
                </a:lnTo>
                <a:lnTo>
                  <a:pt x="1010" y="1943"/>
                </a:lnTo>
                <a:lnTo>
                  <a:pt x="1023" y="1943"/>
                </a:lnTo>
                <a:lnTo>
                  <a:pt x="1028" y="1943"/>
                </a:lnTo>
                <a:lnTo>
                  <a:pt x="1035" y="1946"/>
                </a:lnTo>
                <a:lnTo>
                  <a:pt x="1044" y="1952"/>
                </a:lnTo>
                <a:lnTo>
                  <a:pt x="1050" y="1956"/>
                </a:lnTo>
                <a:lnTo>
                  <a:pt x="1054" y="1962"/>
                </a:lnTo>
                <a:lnTo>
                  <a:pt x="1060" y="1981"/>
                </a:lnTo>
                <a:lnTo>
                  <a:pt x="1088" y="2047"/>
                </a:lnTo>
                <a:lnTo>
                  <a:pt x="1089" y="2034"/>
                </a:lnTo>
                <a:lnTo>
                  <a:pt x="1067" y="1979"/>
                </a:lnTo>
                <a:lnTo>
                  <a:pt x="1063" y="1969"/>
                </a:lnTo>
                <a:lnTo>
                  <a:pt x="1056" y="1943"/>
                </a:lnTo>
                <a:lnTo>
                  <a:pt x="1054" y="1922"/>
                </a:lnTo>
                <a:lnTo>
                  <a:pt x="1050" y="1921"/>
                </a:lnTo>
                <a:lnTo>
                  <a:pt x="1052" y="1910"/>
                </a:lnTo>
                <a:close/>
                <a:moveTo>
                  <a:pt x="1078" y="1845"/>
                </a:moveTo>
                <a:lnTo>
                  <a:pt x="1115" y="1859"/>
                </a:lnTo>
                <a:lnTo>
                  <a:pt x="1131" y="1813"/>
                </a:lnTo>
                <a:lnTo>
                  <a:pt x="1104" y="1802"/>
                </a:lnTo>
                <a:lnTo>
                  <a:pt x="1091" y="1799"/>
                </a:lnTo>
                <a:lnTo>
                  <a:pt x="1078" y="1845"/>
                </a:lnTo>
                <a:close/>
                <a:moveTo>
                  <a:pt x="551" y="1662"/>
                </a:moveTo>
                <a:lnTo>
                  <a:pt x="524" y="1666"/>
                </a:lnTo>
                <a:lnTo>
                  <a:pt x="523" y="1666"/>
                </a:lnTo>
                <a:lnTo>
                  <a:pt x="501" y="1669"/>
                </a:lnTo>
                <a:lnTo>
                  <a:pt x="501" y="1678"/>
                </a:lnTo>
                <a:lnTo>
                  <a:pt x="501" y="1687"/>
                </a:lnTo>
                <a:lnTo>
                  <a:pt x="551" y="1691"/>
                </a:lnTo>
                <a:lnTo>
                  <a:pt x="551" y="1662"/>
                </a:lnTo>
                <a:close/>
                <a:moveTo>
                  <a:pt x="463" y="1554"/>
                </a:moveTo>
                <a:lnTo>
                  <a:pt x="451" y="1553"/>
                </a:lnTo>
                <a:lnTo>
                  <a:pt x="450" y="1561"/>
                </a:lnTo>
                <a:lnTo>
                  <a:pt x="445" y="1561"/>
                </a:lnTo>
                <a:lnTo>
                  <a:pt x="441" y="1584"/>
                </a:lnTo>
                <a:lnTo>
                  <a:pt x="467" y="1588"/>
                </a:lnTo>
                <a:lnTo>
                  <a:pt x="475" y="1590"/>
                </a:lnTo>
                <a:lnTo>
                  <a:pt x="476" y="1588"/>
                </a:lnTo>
                <a:lnTo>
                  <a:pt x="478" y="1585"/>
                </a:lnTo>
                <a:lnTo>
                  <a:pt x="466" y="1564"/>
                </a:lnTo>
                <a:lnTo>
                  <a:pt x="463" y="1554"/>
                </a:lnTo>
                <a:close/>
                <a:moveTo>
                  <a:pt x="700" y="1128"/>
                </a:moveTo>
                <a:lnTo>
                  <a:pt x="704" y="1056"/>
                </a:lnTo>
                <a:lnTo>
                  <a:pt x="708" y="1013"/>
                </a:lnTo>
                <a:lnTo>
                  <a:pt x="713" y="952"/>
                </a:lnTo>
                <a:lnTo>
                  <a:pt x="663" y="944"/>
                </a:lnTo>
                <a:lnTo>
                  <a:pt x="663" y="954"/>
                </a:lnTo>
                <a:lnTo>
                  <a:pt x="642" y="958"/>
                </a:lnTo>
                <a:lnTo>
                  <a:pt x="609" y="966"/>
                </a:lnTo>
                <a:lnTo>
                  <a:pt x="593" y="966"/>
                </a:lnTo>
                <a:lnTo>
                  <a:pt x="576" y="972"/>
                </a:lnTo>
                <a:lnTo>
                  <a:pt x="579" y="978"/>
                </a:lnTo>
                <a:lnTo>
                  <a:pt x="620" y="1056"/>
                </a:lnTo>
                <a:lnTo>
                  <a:pt x="661" y="1126"/>
                </a:lnTo>
                <a:lnTo>
                  <a:pt x="700" y="1129"/>
                </a:lnTo>
                <a:lnTo>
                  <a:pt x="700" y="1128"/>
                </a:lnTo>
                <a:close/>
                <a:moveTo>
                  <a:pt x="572" y="973"/>
                </a:moveTo>
                <a:lnTo>
                  <a:pt x="547" y="938"/>
                </a:lnTo>
                <a:lnTo>
                  <a:pt x="520" y="973"/>
                </a:lnTo>
                <a:lnTo>
                  <a:pt x="537" y="986"/>
                </a:lnTo>
                <a:lnTo>
                  <a:pt x="523" y="1008"/>
                </a:lnTo>
                <a:lnTo>
                  <a:pt x="498" y="991"/>
                </a:lnTo>
                <a:lnTo>
                  <a:pt x="514" y="971"/>
                </a:lnTo>
                <a:lnTo>
                  <a:pt x="516" y="972"/>
                </a:lnTo>
                <a:lnTo>
                  <a:pt x="540" y="941"/>
                </a:lnTo>
                <a:lnTo>
                  <a:pt x="536" y="931"/>
                </a:lnTo>
                <a:lnTo>
                  <a:pt x="529" y="924"/>
                </a:lnTo>
                <a:lnTo>
                  <a:pt x="520" y="937"/>
                </a:lnTo>
                <a:lnTo>
                  <a:pt x="496" y="969"/>
                </a:lnTo>
                <a:lnTo>
                  <a:pt x="467" y="1009"/>
                </a:lnTo>
                <a:lnTo>
                  <a:pt x="463" y="1021"/>
                </a:lnTo>
                <a:lnTo>
                  <a:pt x="458" y="1030"/>
                </a:lnTo>
                <a:lnTo>
                  <a:pt x="454" y="1032"/>
                </a:lnTo>
                <a:lnTo>
                  <a:pt x="446" y="1045"/>
                </a:lnTo>
                <a:lnTo>
                  <a:pt x="444" y="1051"/>
                </a:lnTo>
                <a:lnTo>
                  <a:pt x="445" y="1051"/>
                </a:lnTo>
                <a:lnTo>
                  <a:pt x="515" y="1092"/>
                </a:lnTo>
                <a:lnTo>
                  <a:pt x="601" y="1030"/>
                </a:lnTo>
                <a:lnTo>
                  <a:pt x="576" y="982"/>
                </a:lnTo>
                <a:lnTo>
                  <a:pt x="572" y="973"/>
                </a:lnTo>
                <a:lnTo>
                  <a:pt x="572" y="973"/>
                </a:lnTo>
                <a:close/>
                <a:moveTo>
                  <a:pt x="787" y="916"/>
                </a:moveTo>
                <a:lnTo>
                  <a:pt x="783" y="950"/>
                </a:lnTo>
                <a:lnTo>
                  <a:pt x="788" y="948"/>
                </a:lnTo>
                <a:lnTo>
                  <a:pt x="794" y="946"/>
                </a:lnTo>
                <a:lnTo>
                  <a:pt x="814" y="939"/>
                </a:lnTo>
                <a:lnTo>
                  <a:pt x="803" y="928"/>
                </a:lnTo>
                <a:lnTo>
                  <a:pt x="806" y="892"/>
                </a:lnTo>
                <a:lnTo>
                  <a:pt x="788" y="888"/>
                </a:lnTo>
                <a:lnTo>
                  <a:pt x="787" y="916"/>
                </a:lnTo>
                <a:close/>
                <a:moveTo>
                  <a:pt x="721" y="2186"/>
                </a:moveTo>
                <a:lnTo>
                  <a:pt x="731" y="2222"/>
                </a:lnTo>
                <a:lnTo>
                  <a:pt x="730" y="2231"/>
                </a:lnTo>
                <a:lnTo>
                  <a:pt x="729" y="2233"/>
                </a:lnTo>
                <a:lnTo>
                  <a:pt x="743" y="2235"/>
                </a:lnTo>
                <a:lnTo>
                  <a:pt x="748" y="2237"/>
                </a:lnTo>
                <a:lnTo>
                  <a:pt x="757" y="2238"/>
                </a:lnTo>
                <a:lnTo>
                  <a:pt x="761" y="2239"/>
                </a:lnTo>
                <a:lnTo>
                  <a:pt x="765" y="2239"/>
                </a:lnTo>
                <a:lnTo>
                  <a:pt x="768" y="2239"/>
                </a:lnTo>
                <a:lnTo>
                  <a:pt x="770" y="2238"/>
                </a:lnTo>
                <a:lnTo>
                  <a:pt x="778" y="2234"/>
                </a:lnTo>
                <a:lnTo>
                  <a:pt x="778" y="2233"/>
                </a:lnTo>
                <a:lnTo>
                  <a:pt x="775" y="2221"/>
                </a:lnTo>
                <a:lnTo>
                  <a:pt x="775" y="2220"/>
                </a:lnTo>
                <a:lnTo>
                  <a:pt x="775" y="2220"/>
                </a:lnTo>
                <a:lnTo>
                  <a:pt x="774" y="2218"/>
                </a:lnTo>
                <a:lnTo>
                  <a:pt x="768" y="2194"/>
                </a:lnTo>
                <a:lnTo>
                  <a:pt x="762" y="2193"/>
                </a:lnTo>
                <a:lnTo>
                  <a:pt x="757" y="2193"/>
                </a:lnTo>
                <a:lnTo>
                  <a:pt x="748" y="2193"/>
                </a:lnTo>
                <a:lnTo>
                  <a:pt x="749" y="2180"/>
                </a:lnTo>
                <a:lnTo>
                  <a:pt x="749" y="2175"/>
                </a:lnTo>
                <a:lnTo>
                  <a:pt x="721" y="2186"/>
                </a:lnTo>
                <a:close/>
                <a:moveTo>
                  <a:pt x="883" y="2213"/>
                </a:moveTo>
                <a:lnTo>
                  <a:pt x="898" y="2258"/>
                </a:lnTo>
                <a:lnTo>
                  <a:pt x="912" y="2254"/>
                </a:lnTo>
                <a:lnTo>
                  <a:pt x="944" y="2247"/>
                </a:lnTo>
                <a:lnTo>
                  <a:pt x="950" y="2245"/>
                </a:lnTo>
                <a:lnTo>
                  <a:pt x="883" y="2213"/>
                </a:lnTo>
                <a:close/>
                <a:moveTo>
                  <a:pt x="589" y="2173"/>
                </a:moveTo>
                <a:lnTo>
                  <a:pt x="587" y="2170"/>
                </a:lnTo>
                <a:lnTo>
                  <a:pt x="581" y="2174"/>
                </a:lnTo>
                <a:lnTo>
                  <a:pt x="580" y="2175"/>
                </a:lnTo>
                <a:lnTo>
                  <a:pt x="582" y="2177"/>
                </a:lnTo>
                <a:lnTo>
                  <a:pt x="583" y="2176"/>
                </a:lnTo>
                <a:lnTo>
                  <a:pt x="585" y="2175"/>
                </a:lnTo>
                <a:lnTo>
                  <a:pt x="589" y="217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9130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DC18-22B4-911F-15A2-BA33FAF5C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Richmond Map of Kentucky State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82E6CA1B-FEE3-CE8C-7B14-6FAC2C5F57F1}"/>
              </a:ext>
            </a:extLst>
          </p:cNvPr>
          <p:cNvSpPr>
            <a:spLocks noEditPoints="1"/>
          </p:cNvSpPr>
          <p:nvPr/>
        </p:nvSpPr>
        <p:spPr bwMode="auto">
          <a:xfrm>
            <a:off x="1403648" y="1059582"/>
            <a:ext cx="2016224" cy="3900743"/>
          </a:xfrm>
          <a:custGeom>
            <a:avLst/>
            <a:gdLst>
              <a:gd name="T0" fmla="*/ 432 w 1041"/>
              <a:gd name="T1" fmla="*/ 1821 h 2014"/>
              <a:gd name="T2" fmla="*/ 444 w 1041"/>
              <a:gd name="T3" fmla="*/ 1755 h 2014"/>
              <a:gd name="T4" fmla="*/ 352 w 1041"/>
              <a:gd name="T5" fmla="*/ 1781 h 2014"/>
              <a:gd name="T6" fmla="*/ 523 w 1041"/>
              <a:gd name="T7" fmla="*/ 1640 h 2014"/>
              <a:gd name="T8" fmla="*/ 305 w 1041"/>
              <a:gd name="T9" fmla="*/ 1696 h 2014"/>
              <a:gd name="T10" fmla="*/ 280 w 1041"/>
              <a:gd name="T11" fmla="*/ 1584 h 2014"/>
              <a:gd name="T12" fmla="*/ 269 w 1041"/>
              <a:gd name="T13" fmla="*/ 1499 h 2014"/>
              <a:gd name="T14" fmla="*/ 272 w 1041"/>
              <a:gd name="T15" fmla="*/ 1466 h 2014"/>
              <a:gd name="T16" fmla="*/ 366 w 1041"/>
              <a:gd name="T17" fmla="*/ 1480 h 2014"/>
              <a:gd name="T18" fmla="*/ 381 w 1041"/>
              <a:gd name="T19" fmla="*/ 1514 h 2014"/>
              <a:gd name="T20" fmla="*/ 385 w 1041"/>
              <a:gd name="T21" fmla="*/ 1436 h 2014"/>
              <a:gd name="T22" fmla="*/ 329 w 1041"/>
              <a:gd name="T23" fmla="*/ 1391 h 2014"/>
              <a:gd name="T24" fmla="*/ 839 w 1041"/>
              <a:gd name="T25" fmla="*/ 1256 h 2014"/>
              <a:gd name="T26" fmla="*/ 263 w 1041"/>
              <a:gd name="T27" fmla="*/ 924 h 2014"/>
              <a:gd name="T28" fmla="*/ 204 w 1041"/>
              <a:gd name="T29" fmla="*/ 959 h 2014"/>
              <a:gd name="T30" fmla="*/ 923 w 1041"/>
              <a:gd name="T31" fmla="*/ 624 h 2014"/>
              <a:gd name="T32" fmla="*/ 503 w 1041"/>
              <a:gd name="T33" fmla="*/ 265 h 2014"/>
              <a:gd name="T34" fmla="*/ 587 w 1041"/>
              <a:gd name="T35" fmla="*/ 261 h 2014"/>
              <a:gd name="T36" fmla="*/ 259 w 1041"/>
              <a:gd name="T37" fmla="*/ 224 h 2014"/>
              <a:gd name="T38" fmla="*/ 251 w 1041"/>
              <a:gd name="T39" fmla="*/ 235 h 2014"/>
              <a:gd name="T40" fmla="*/ 310 w 1041"/>
              <a:gd name="T41" fmla="*/ 279 h 2014"/>
              <a:gd name="T42" fmla="*/ 461 w 1041"/>
              <a:gd name="T43" fmla="*/ 412 h 2014"/>
              <a:gd name="T44" fmla="*/ 528 w 1041"/>
              <a:gd name="T45" fmla="*/ 399 h 2014"/>
              <a:gd name="T46" fmla="*/ 551 w 1041"/>
              <a:gd name="T47" fmla="*/ 303 h 2014"/>
              <a:gd name="T48" fmla="*/ 608 w 1041"/>
              <a:gd name="T49" fmla="*/ 295 h 2014"/>
              <a:gd name="T50" fmla="*/ 691 w 1041"/>
              <a:gd name="T51" fmla="*/ 451 h 2014"/>
              <a:gd name="T52" fmla="*/ 790 w 1041"/>
              <a:gd name="T53" fmla="*/ 546 h 2014"/>
              <a:gd name="T54" fmla="*/ 681 w 1041"/>
              <a:gd name="T55" fmla="*/ 342 h 2014"/>
              <a:gd name="T56" fmla="*/ 791 w 1041"/>
              <a:gd name="T57" fmla="*/ 349 h 2014"/>
              <a:gd name="T58" fmla="*/ 904 w 1041"/>
              <a:gd name="T59" fmla="*/ 442 h 2014"/>
              <a:gd name="T60" fmla="*/ 895 w 1041"/>
              <a:gd name="T61" fmla="*/ 608 h 2014"/>
              <a:gd name="T62" fmla="*/ 988 w 1041"/>
              <a:gd name="T63" fmla="*/ 758 h 2014"/>
              <a:gd name="T64" fmla="*/ 792 w 1041"/>
              <a:gd name="T65" fmla="*/ 795 h 2014"/>
              <a:gd name="T66" fmla="*/ 762 w 1041"/>
              <a:gd name="T67" fmla="*/ 820 h 2014"/>
              <a:gd name="T68" fmla="*/ 762 w 1041"/>
              <a:gd name="T69" fmla="*/ 900 h 2014"/>
              <a:gd name="T70" fmla="*/ 739 w 1041"/>
              <a:gd name="T71" fmla="*/ 1023 h 2014"/>
              <a:gd name="T72" fmla="*/ 811 w 1041"/>
              <a:gd name="T73" fmla="*/ 1097 h 2014"/>
              <a:gd name="T74" fmla="*/ 672 w 1041"/>
              <a:gd name="T75" fmla="*/ 1391 h 2014"/>
              <a:gd name="T76" fmla="*/ 557 w 1041"/>
              <a:gd name="T77" fmla="*/ 1255 h 2014"/>
              <a:gd name="T78" fmla="*/ 706 w 1041"/>
              <a:gd name="T79" fmla="*/ 1250 h 2014"/>
              <a:gd name="T80" fmla="*/ 600 w 1041"/>
              <a:gd name="T81" fmla="*/ 820 h 2014"/>
              <a:gd name="T82" fmla="*/ 586 w 1041"/>
              <a:gd name="T83" fmla="*/ 810 h 2014"/>
              <a:gd name="T84" fmla="*/ 524 w 1041"/>
              <a:gd name="T85" fmla="*/ 907 h 2014"/>
              <a:gd name="T86" fmla="*/ 343 w 1041"/>
              <a:gd name="T87" fmla="*/ 824 h 2014"/>
              <a:gd name="T88" fmla="*/ 246 w 1041"/>
              <a:gd name="T89" fmla="*/ 758 h 2014"/>
              <a:gd name="T90" fmla="*/ 190 w 1041"/>
              <a:gd name="T91" fmla="*/ 737 h 2014"/>
              <a:gd name="T92" fmla="*/ 92 w 1041"/>
              <a:gd name="T93" fmla="*/ 809 h 2014"/>
              <a:gd name="T94" fmla="*/ 103 w 1041"/>
              <a:gd name="T95" fmla="*/ 743 h 2014"/>
              <a:gd name="T96" fmla="*/ 62 w 1041"/>
              <a:gd name="T97" fmla="*/ 704 h 2014"/>
              <a:gd name="T98" fmla="*/ 58 w 1041"/>
              <a:gd name="T99" fmla="*/ 550 h 2014"/>
              <a:gd name="T100" fmla="*/ 177 w 1041"/>
              <a:gd name="T101" fmla="*/ 478 h 2014"/>
              <a:gd name="T102" fmla="*/ 223 w 1041"/>
              <a:gd name="T103" fmla="*/ 360 h 2014"/>
              <a:gd name="T104" fmla="*/ 233 w 1041"/>
              <a:gd name="T105" fmla="*/ 359 h 2014"/>
              <a:gd name="T106" fmla="*/ 643 w 1041"/>
              <a:gd name="T107" fmla="*/ 442 h 2014"/>
              <a:gd name="T108" fmla="*/ 192 w 1041"/>
              <a:gd name="T109" fmla="*/ 503 h 2014"/>
              <a:gd name="T110" fmla="*/ 195 w 1041"/>
              <a:gd name="T111" fmla="*/ 600 h 2014"/>
              <a:gd name="T112" fmla="*/ 810 w 1041"/>
              <a:gd name="T113" fmla="*/ 618 h 2014"/>
              <a:gd name="T114" fmla="*/ 223 w 1041"/>
              <a:gd name="T115" fmla="*/ 698 h 2014"/>
              <a:gd name="T116" fmla="*/ 691 w 1041"/>
              <a:gd name="T117" fmla="*/ 849 h 2014"/>
              <a:gd name="T118" fmla="*/ 603 w 1041"/>
              <a:gd name="T119" fmla="*/ 327 h 2014"/>
              <a:gd name="T120" fmla="*/ 202 w 1041"/>
              <a:gd name="T121" fmla="*/ 154 h 2014"/>
              <a:gd name="T122" fmla="*/ 296 w 1041"/>
              <a:gd name="T123" fmla="*/ 223 h 2014"/>
              <a:gd name="T124" fmla="*/ 395 w 1041"/>
              <a:gd name="T125" fmla="*/ 144 h 2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41" h="2014">
                <a:moveTo>
                  <a:pt x="395" y="1994"/>
                </a:moveTo>
                <a:lnTo>
                  <a:pt x="396" y="2013"/>
                </a:lnTo>
                <a:lnTo>
                  <a:pt x="397" y="2014"/>
                </a:lnTo>
                <a:lnTo>
                  <a:pt x="395" y="2013"/>
                </a:lnTo>
                <a:lnTo>
                  <a:pt x="380" y="2010"/>
                </a:lnTo>
                <a:lnTo>
                  <a:pt x="370" y="2010"/>
                </a:lnTo>
                <a:lnTo>
                  <a:pt x="370" y="2006"/>
                </a:lnTo>
                <a:lnTo>
                  <a:pt x="366" y="2006"/>
                </a:lnTo>
                <a:lnTo>
                  <a:pt x="366" y="1994"/>
                </a:lnTo>
                <a:lnTo>
                  <a:pt x="383" y="1991"/>
                </a:lnTo>
                <a:lnTo>
                  <a:pt x="395" y="1994"/>
                </a:lnTo>
                <a:close/>
                <a:moveTo>
                  <a:pt x="395" y="1929"/>
                </a:moveTo>
                <a:lnTo>
                  <a:pt x="395" y="1952"/>
                </a:lnTo>
                <a:lnTo>
                  <a:pt x="395" y="1981"/>
                </a:lnTo>
                <a:lnTo>
                  <a:pt x="398" y="1987"/>
                </a:lnTo>
                <a:lnTo>
                  <a:pt x="318" y="1972"/>
                </a:lnTo>
                <a:lnTo>
                  <a:pt x="326" y="1936"/>
                </a:lnTo>
                <a:lnTo>
                  <a:pt x="374" y="1932"/>
                </a:lnTo>
                <a:lnTo>
                  <a:pt x="375" y="1936"/>
                </a:lnTo>
                <a:lnTo>
                  <a:pt x="383" y="1935"/>
                </a:lnTo>
                <a:lnTo>
                  <a:pt x="382" y="1931"/>
                </a:lnTo>
                <a:lnTo>
                  <a:pt x="395" y="1929"/>
                </a:lnTo>
                <a:close/>
                <a:moveTo>
                  <a:pt x="440" y="1770"/>
                </a:moveTo>
                <a:lnTo>
                  <a:pt x="440" y="1775"/>
                </a:lnTo>
                <a:lnTo>
                  <a:pt x="440" y="1776"/>
                </a:lnTo>
                <a:lnTo>
                  <a:pt x="440" y="1778"/>
                </a:lnTo>
                <a:lnTo>
                  <a:pt x="440" y="1783"/>
                </a:lnTo>
                <a:lnTo>
                  <a:pt x="440" y="1785"/>
                </a:lnTo>
                <a:lnTo>
                  <a:pt x="440" y="1787"/>
                </a:lnTo>
                <a:lnTo>
                  <a:pt x="440" y="1792"/>
                </a:lnTo>
                <a:lnTo>
                  <a:pt x="440" y="1793"/>
                </a:lnTo>
                <a:lnTo>
                  <a:pt x="439" y="1794"/>
                </a:lnTo>
                <a:lnTo>
                  <a:pt x="435" y="1800"/>
                </a:lnTo>
                <a:lnTo>
                  <a:pt x="434" y="1802"/>
                </a:lnTo>
                <a:lnTo>
                  <a:pt x="432" y="1813"/>
                </a:lnTo>
                <a:lnTo>
                  <a:pt x="432" y="1821"/>
                </a:lnTo>
                <a:lnTo>
                  <a:pt x="431" y="1828"/>
                </a:lnTo>
                <a:lnTo>
                  <a:pt x="418" y="1828"/>
                </a:lnTo>
                <a:lnTo>
                  <a:pt x="422" y="1855"/>
                </a:lnTo>
                <a:lnTo>
                  <a:pt x="385" y="1855"/>
                </a:lnTo>
                <a:lnTo>
                  <a:pt x="387" y="1885"/>
                </a:lnTo>
                <a:lnTo>
                  <a:pt x="386" y="1884"/>
                </a:lnTo>
                <a:lnTo>
                  <a:pt x="378" y="1875"/>
                </a:lnTo>
                <a:lnTo>
                  <a:pt x="368" y="1862"/>
                </a:lnTo>
                <a:lnTo>
                  <a:pt x="354" y="1839"/>
                </a:lnTo>
                <a:lnTo>
                  <a:pt x="348" y="1834"/>
                </a:lnTo>
                <a:lnTo>
                  <a:pt x="343" y="1826"/>
                </a:lnTo>
                <a:lnTo>
                  <a:pt x="342" y="1826"/>
                </a:lnTo>
                <a:lnTo>
                  <a:pt x="338" y="1820"/>
                </a:lnTo>
                <a:lnTo>
                  <a:pt x="339" y="1808"/>
                </a:lnTo>
                <a:lnTo>
                  <a:pt x="342" y="1789"/>
                </a:lnTo>
                <a:lnTo>
                  <a:pt x="346" y="1783"/>
                </a:lnTo>
                <a:lnTo>
                  <a:pt x="351" y="1786"/>
                </a:lnTo>
                <a:lnTo>
                  <a:pt x="358" y="1788"/>
                </a:lnTo>
                <a:lnTo>
                  <a:pt x="365" y="1789"/>
                </a:lnTo>
                <a:lnTo>
                  <a:pt x="370" y="1789"/>
                </a:lnTo>
                <a:lnTo>
                  <a:pt x="374" y="1785"/>
                </a:lnTo>
                <a:lnTo>
                  <a:pt x="384" y="1772"/>
                </a:lnTo>
                <a:lnTo>
                  <a:pt x="388" y="1771"/>
                </a:lnTo>
                <a:lnTo>
                  <a:pt x="395" y="1774"/>
                </a:lnTo>
                <a:lnTo>
                  <a:pt x="401" y="1774"/>
                </a:lnTo>
                <a:lnTo>
                  <a:pt x="406" y="1770"/>
                </a:lnTo>
                <a:lnTo>
                  <a:pt x="410" y="1766"/>
                </a:lnTo>
                <a:lnTo>
                  <a:pt x="413" y="1756"/>
                </a:lnTo>
                <a:lnTo>
                  <a:pt x="417" y="1753"/>
                </a:lnTo>
                <a:lnTo>
                  <a:pt x="422" y="1751"/>
                </a:lnTo>
                <a:lnTo>
                  <a:pt x="431" y="1751"/>
                </a:lnTo>
                <a:lnTo>
                  <a:pt x="436" y="1751"/>
                </a:lnTo>
                <a:lnTo>
                  <a:pt x="440" y="1752"/>
                </a:lnTo>
                <a:lnTo>
                  <a:pt x="440" y="1753"/>
                </a:lnTo>
                <a:lnTo>
                  <a:pt x="443" y="1754"/>
                </a:lnTo>
                <a:lnTo>
                  <a:pt x="444" y="1755"/>
                </a:lnTo>
                <a:lnTo>
                  <a:pt x="444" y="1764"/>
                </a:lnTo>
                <a:lnTo>
                  <a:pt x="440" y="1767"/>
                </a:lnTo>
                <a:lnTo>
                  <a:pt x="440" y="1770"/>
                </a:lnTo>
                <a:close/>
                <a:moveTo>
                  <a:pt x="386" y="1700"/>
                </a:moveTo>
                <a:lnTo>
                  <a:pt x="386" y="1708"/>
                </a:lnTo>
                <a:lnTo>
                  <a:pt x="386" y="1710"/>
                </a:lnTo>
                <a:lnTo>
                  <a:pt x="389" y="1715"/>
                </a:lnTo>
                <a:lnTo>
                  <a:pt x="390" y="1723"/>
                </a:lnTo>
                <a:lnTo>
                  <a:pt x="392" y="1735"/>
                </a:lnTo>
                <a:lnTo>
                  <a:pt x="392" y="1746"/>
                </a:lnTo>
                <a:lnTo>
                  <a:pt x="390" y="1750"/>
                </a:lnTo>
                <a:lnTo>
                  <a:pt x="390" y="1752"/>
                </a:lnTo>
                <a:lnTo>
                  <a:pt x="389" y="1753"/>
                </a:lnTo>
                <a:lnTo>
                  <a:pt x="388" y="1753"/>
                </a:lnTo>
                <a:lnTo>
                  <a:pt x="387" y="1753"/>
                </a:lnTo>
                <a:lnTo>
                  <a:pt x="385" y="1754"/>
                </a:lnTo>
                <a:lnTo>
                  <a:pt x="385" y="1755"/>
                </a:lnTo>
                <a:lnTo>
                  <a:pt x="384" y="1755"/>
                </a:lnTo>
                <a:lnTo>
                  <a:pt x="384" y="1756"/>
                </a:lnTo>
                <a:lnTo>
                  <a:pt x="383" y="1758"/>
                </a:lnTo>
                <a:lnTo>
                  <a:pt x="380" y="1764"/>
                </a:lnTo>
                <a:lnTo>
                  <a:pt x="375" y="1777"/>
                </a:lnTo>
                <a:lnTo>
                  <a:pt x="374" y="1777"/>
                </a:lnTo>
                <a:lnTo>
                  <a:pt x="373" y="1778"/>
                </a:lnTo>
                <a:lnTo>
                  <a:pt x="373" y="1779"/>
                </a:lnTo>
                <a:lnTo>
                  <a:pt x="372" y="1780"/>
                </a:lnTo>
                <a:lnTo>
                  <a:pt x="372" y="1781"/>
                </a:lnTo>
                <a:lnTo>
                  <a:pt x="371" y="1781"/>
                </a:lnTo>
                <a:lnTo>
                  <a:pt x="370" y="1782"/>
                </a:lnTo>
                <a:lnTo>
                  <a:pt x="370" y="1782"/>
                </a:lnTo>
                <a:lnTo>
                  <a:pt x="369" y="1783"/>
                </a:lnTo>
                <a:lnTo>
                  <a:pt x="367" y="1783"/>
                </a:lnTo>
                <a:lnTo>
                  <a:pt x="366" y="1783"/>
                </a:lnTo>
                <a:lnTo>
                  <a:pt x="361" y="1782"/>
                </a:lnTo>
                <a:lnTo>
                  <a:pt x="356" y="1782"/>
                </a:lnTo>
                <a:lnTo>
                  <a:pt x="352" y="1781"/>
                </a:lnTo>
                <a:lnTo>
                  <a:pt x="350" y="1780"/>
                </a:lnTo>
                <a:lnTo>
                  <a:pt x="350" y="1780"/>
                </a:lnTo>
                <a:lnTo>
                  <a:pt x="349" y="1779"/>
                </a:lnTo>
                <a:lnTo>
                  <a:pt x="347" y="1778"/>
                </a:lnTo>
                <a:lnTo>
                  <a:pt x="347" y="1777"/>
                </a:lnTo>
                <a:lnTo>
                  <a:pt x="348" y="1773"/>
                </a:lnTo>
                <a:lnTo>
                  <a:pt x="350" y="1769"/>
                </a:lnTo>
                <a:lnTo>
                  <a:pt x="360" y="1731"/>
                </a:lnTo>
                <a:lnTo>
                  <a:pt x="361" y="1727"/>
                </a:lnTo>
                <a:lnTo>
                  <a:pt x="363" y="1720"/>
                </a:lnTo>
                <a:lnTo>
                  <a:pt x="364" y="1716"/>
                </a:lnTo>
                <a:lnTo>
                  <a:pt x="366" y="1708"/>
                </a:lnTo>
                <a:lnTo>
                  <a:pt x="385" y="1708"/>
                </a:lnTo>
                <a:lnTo>
                  <a:pt x="385" y="1700"/>
                </a:lnTo>
                <a:lnTo>
                  <a:pt x="389" y="1679"/>
                </a:lnTo>
                <a:lnTo>
                  <a:pt x="390" y="1658"/>
                </a:lnTo>
                <a:lnTo>
                  <a:pt x="391" y="1658"/>
                </a:lnTo>
                <a:lnTo>
                  <a:pt x="390" y="1679"/>
                </a:lnTo>
                <a:lnTo>
                  <a:pt x="386" y="1700"/>
                </a:lnTo>
                <a:close/>
                <a:moveTo>
                  <a:pt x="541" y="1627"/>
                </a:moveTo>
                <a:lnTo>
                  <a:pt x="549" y="1628"/>
                </a:lnTo>
                <a:lnTo>
                  <a:pt x="549" y="1627"/>
                </a:lnTo>
                <a:lnTo>
                  <a:pt x="574" y="1627"/>
                </a:lnTo>
                <a:lnTo>
                  <a:pt x="574" y="1628"/>
                </a:lnTo>
                <a:lnTo>
                  <a:pt x="565" y="1674"/>
                </a:lnTo>
                <a:lnTo>
                  <a:pt x="564" y="1674"/>
                </a:lnTo>
                <a:lnTo>
                  <a:pt x="546" y="1762"/>
                </a:lnTo>
                <a:lnTo>
                  <a:pt x="505" y="1767"/>
                </a:lnTo>
                <a:lnTo>
                  <a:pt x="489" y="1768"/>
                </a:lnTo>
                <a:lnTo>
                  <a:pt x="489" y="1767"/>
                </a:lnTo>
                <a:lnTo>
                  <a:pt x="510" y="1715"/>
                </a:lnTo>
                <a:lnTo>
                  <a:pt x="516" y="1698"/>
                </a:lnTo>
                <a:lnTo>
                  <a:pt x="519" y="1682"/>
                </a:lnTo>
                <a:lnTo>
                  <a:pt x="519" y="1678"/>
                </a:lnTo>
                <a:lnTo>
                  <a:pt x="520" y="1678"/>
                </a:lnTo>
                <a:lnTo>
                  <a:pt x="523" y="1640"/>
                </a:lnTo>
                <a:lnTo>
                  <a:pt x="523" y="1640"/>
                </a:lnTo>
                <a:lnTo>
                  <a:pt x="527" y="1615"/>
                </a:lnTo>
                <a:lnTo>
                  <a:pt x="534" y="1603"/>
                </a:lnTo>
                <a:lnTo>
                  <a:pt x="541" y="1604"/>
                </a:lnTo>
                <a:lnTo>
                  <a:pt x="541" y="1627"/>
                </a:lnTo>
                <a:close/>
                <a:moveTo>
                  <a:pt x="332" y="1560"/>
                </a:moveTo>
                <a:lnTo>
                  <a:pt x="331" y="1564"/>
                </a:lnTo>
                <a:lnTo>
                  <a:pt x="331" y="1575"/>
                </a:lnTo>
                <a:lnTo>
                  <a:pt x="331" y="1582"/>
                </a:lnTo>
                <a:lnTo>
                  <a:pt x="331" y="1587"/>
                </a:lnTo>
                <a:lnTo>
                  <a:pt x="330" y="1592"/>
                </a:lnTo>
                <a:lnTo>
                  <a:pt x="330" y="1603"/>
                </a:lnTo>
                <a:lnTo>
                  <a:pt x="329" y="1612"/>
                </a:lnTo>
                <a:lnTo>
                  <a:pt x="339" y="1612"/>
                </a:lnTo>
                <a:lnTo>
                  <a:pt x="349" y="1613"/>
                </a:lnTo>
                <a:lnTo>
                  <a:pt x="351" y="1613"/>
                </a:lnTo>
                <a:lnTo>
                  <a:pt x="353" y="1615"/>
                </a:lnTo>
                <a:lnTo>
                  <a:pt x="351" y="1628"/>
                </a:lnTo>
                <a:lnTo>
                  <a:pt x="350" y="1640"/>
                </a:lnTo>
                <a:lnTo>
                  <a:pt x="350" y="1645"/>
                </a:lnTo>
                <a:lnTo>
                  <a:pt x="348" y="1646"/>
                </a:lnTo>
                <a:lnTo>
                  <a:pt x="347" y="1647"/>
                </a:lnTo>
                <a:lnTo>
                  <a:pt x="349" y="1650"/>
                </a:lnTo>
                <a:lnTo>
                  <a:pt x="349" y="1652"/>
                </a:lnTo>
                <a:lnTo>
                  <a:pt x="347" y="1662"/>
                </a:lnTo>
                <a:lnTo>
                  <a:pt x="346" y="1675"/>
                </a:lnTo>
                <a:lnTo>
                  <a:pt x="342" y="1700"/>
                </a:lnTo>
                <a:lnTo>
                  <a:pt x="341" y="1703"/>
                </a:lnTo>
                <a:lnTo>
                  <a:pt x="340" y="1705"/>
                </a:lnTo>
                <a:lnTo>
                  <a:pt x="341" y="1707"/>
                </a:lnTo>
                <a:lnTo>
                  <a:pt x="341" y="1708"/>
                </a:lnTo>
                <a:lnTo>
                  <a:pt x="306" y="1707"/>
                </a:lnTo>
                <a:lnTo>
                  <a:pt x="306" y="1700"/>
                </a:lnTo>
                <a:lnTo>
                  <a:pt x="306" y="1699"/>
                </a:lnTo>
                <a:lnTo>
                  <a:pt x="305" y="1698"/>
                </a:lnTo>
                <a:lnTo>
                  <a:pt x="305" y="1696"/>
                </a:lnTo>
                <a:lnTo>
                  <a:pt x="305" y="1695"/>
                </a:lnTo>
                <a:lnTo>
                  <a:pt x="305" y="1693"/>
                </a:lnTo>
                <a:lnTo>
                  <a:pt x="301" y="1683"/>
                </a:lnTo>
                <a:lnTo>
                  <a:pt x="301" y="1681"/>
                </a:lnTo>
                <a:lnTo>
                  <a:pt x="300" y="1679"/>
                </a:lnTo>
                <a:lnTo>
                  <a:pt x="300" y="1678"/>
                </a:lnTo>
                <a:lnTo>
                  <a:pt x="298" y="1669"/>
                </a:lnTo>
                <a:lnTo>
                  <a:pt x="298" y="1668"/>
                </a:lnTo>
                <a:lnTo>
                  <a:pt x="298" y="1667"/>
                </a:lnTo>
                <a:lnTo>
                  <a:pt x="298" y="1665"/>
                </a:lnTo>
                <a:lnTo>
                  <a:pt x="298" y="1664"/>
                </a:lnTo>
                <a:lnTo>
                  <a:pt x="297" y="1645"/>
                </a:lnTo>
                <a:lnTo>
                  <a:pt x="308" y="1643"/>
                </a:lnTo>
                <a:lnTo>
                  <a:pt x="309" y="1623"/>
                </a:lnTo>
                <a:lnTo>
                  <a:pt x="291" y="1626"/>
                </a:lnTo>
                <a:lnTo>
                  <a:pt x="288" y="1621"/>
                </a:lnTo>
                <a:lnTo>
                  <a:pt x="285" y="1614"/>
                </a:lnTo>
                <a:lnTo>
                  <a:pt x="284" y="1613"/>
                </a:lnTo>
                <a:lnTo>
                  <a:pt x="284" y="1612"/>
                </a:lnTo>
                <a:lnTo>
                  <a:pt x="284" y="1611"/>
                </a:lnTo>
                <a:lnTo>
                  <a:pt x="284" y="1610"/>
                </a:lnTo>
                <a:lnTo>
                  <a:pt x="283" y="1599"/>
                </a:lnTo>
                <a:lnTo>
                  <a:pt x="283" y="1597"/>
                </a:lnTo>
                <a:lnTo>
                  <a:pt x="283" y="1596"/>
                </a:lnTo>
                <a:lnTo>
                  <a:pt x="283" y="1595"/>
                </a:lnTo>
                <a:lnTo>
                  <a:pt x="283" y="1594"/>
                </a:lnTo>
                <a:lnTo>
                  <a:pt x="282" y="1594"/>
                </a:lnTo>
                <a:lnTo>
                  <a:pt x="282" y="1593"/>
                </a:lnTo>
                <a:lnTo>
                  <a:pt x="281" y="1591"/>
                </a:lnTo>
                <a:lnTo>
                  <a:pt x="281" y="1590"/>
                </a:lnTo>
                <a:lnTo>
                  <a:pt x="280" y="1589"/>
                </a:lnTo>
                <a:lnTo>
                  <a:pt x="280" y="1588"/>
                </a:lnTo>
                <a:lnTo>
                  <a:pt x="280" y="1587"/>
                </a:lnTo>
                <a:lnTo>
                  <a:pt x="280" y="1586"/>
                </a:lnTo>
                <a:lnTo>
                  <a:pt x="280" y="1585"/>
                </a:lnTo>
                <a:lnTo>
                  <a:pt x="280" y="1584"/>
                </a:lnTo>
                <a:lnTo>
                  <a:pt x="281" y="1575"/>
                </a:lnTo>
                <a:lnTo>
                  <a:pt x="281" y="1573"/>
                </a:lnTo>
                <a:lnTo>
                  <a:pt x="281" y="1572"/>
                </a:lnTo>
                <a:lnTo>
                  <a:pt x="281" y="1570"/>
                </a:lnTo>
                <a:lnTo>
                  <a:pt x="280" y="1561"/>
                </a:lnTo>
                <a:lnTo>
                  <a:pt x="287" y="1561"/>
                </a:lnTo>
                <a:lnTo>
                  <a:pt x="287" y="1554"/>
                </a:lnTo>
                <a:lnTo>
                  <a:pt x="296" y="1554"/>
                </a:lnTo>
                <a:lnTo>
                  <a:pt x="303" y="1554"/>
                </a:lnTo>
                <a:lnTo>
                  <a:pt x="310" y="1555"/>
                </a:lnTo>
                <a:lnTo>
                  <a:pt x="318" y="1555"/>
                </a:lnTo>
                <a:lnTo>
                  <a:pt x="332" y="1556"/>
                </a:lnTo>
                <a:lnTo>
                  <a:pt x="332" y="1560"/>
                </a:lnTo>
                <a:close/>
                <a:moveTo>
                  <a:pt x="367" y="1488"/>
                </a:moveTo>
                <a:lnTo>
                  <a:pt x="368" y="1496"/>
                </a:lnTo>
                <a:lnTo>
                  <a:pt x="370" y="1498"/>
                </a:lnTo>
                <a:lnTo>
                  <a:pt x="370" y="1501"/>
                </a:lnTo>
                <a:lnTo>
                  <a:pt x="370" y="1504"/>
                </a:lnTo>
                <a:lnTo>
                  <a:pt x="370" y="1511"/>
                </a:lnTo>
                <a:lnTo>
                  <a:pt x="355" y="1510"/>
                </a:lnTo>
                <a:lnTo>
                  <a:pt x="328" y="1508"/>
                </a:lnTo>
                <a:lnTo>
                  <a:pt x="290" y="1505"/>
                </a:lnTo>
                <a:lnTo>
                  <a:pt x="278" y="1505"/>
                </a:lnTo>
                <a:lnTo>
                  <a:pt x="278" y="1503"/>
                </a:lnTo>
                <a:lnTo>
                  <a:pt x="278" y="1502"/>
                </a:lnTo>
                <a:lnTo>
                  <a:pt x="278" y="1501"/>
                </a:lnTo>
                <a:lnTo>
                  <a:pt x="278" y="1500"/>
                </a:lnTo>
                <a:lnTo>
                  <a:pt x="277" y="1499"/>
                </a:lnTo>
                <a:lnTo>
                  <a:pt x="276" y="1499"/>
                </a:lnTo>
                <a:lnTo>
                  <a:pt x="272" y="1498"/>
                </a:lnTo>
                <a:lnTo>
                  <a:pt x="271" y="1498"/>
                </a:lnTo>
                <a:lnTo>
                  <a:pt x="270" y="1498"/>
                </a:lnTo>
                <a:lnTo>
                  <a:pt x="270" y="1497"/>
                </a:lnTo>
                <a:lnTo>
                  <a:pt x="270" y="1496"/>
                </a:lnTo>
                <a:lnTo>
                  <a:pt x="270" y="1494"/>
                </a:lnTo>
                <a:lnTo>
                  <a:pt x="269" y="1499"/>
                </a:lnTo>
                <a:lnTo>
                  <a:pt x="270" y="1501"/>
                </a:lnTo>
                <a:lnTo>
                  <a:pt x="276" y="1502"/>
                </a:lnTo>
                <a:lnTo>
                  <a:pt x="277" y="1504"/>
                </a:lnTo>
                <a:lnTo>
                  <a:pt x="276" y="1514"/>
                </a:lnTo>
                <a:lnTo>
                  <a:pt x="276" y="1518"/>
                </a:lnTo>
                <a:lnTo>
                  <a:pt x="278" y="1546"/>
                </a:lnTo>
                <a:lnTo>
                  <a:pt x="279" y="1565"/>
                </a:lnTo>
                <a:lnTo>
                  <a:pt x="280" y="1576"/>
                </a:lnTo>
                <a:lnTo>
                  <a:pt x="279" y="1588"/>
                </a:lnTo>
                <a:lnTo>
                  <a:pt x="282" y="1596"/>
                </a:lnTo>
                <a:lnTo>
                  <a:pt x="282" y="1612"/>
                </a:lnTo>
                <a:lnTo>
                  <a:pt x="287" y="1623"/>
                </a:lnTo>
                <a:lnTo>
                  <a:pt x="289" y="1626"/>
                </a:lnTo>
                <a:lnTo>
                  <a:pt x="292" y="1631"/>
                </a:lnTo>
                <a:lnTo>
                  <a:pt x="293" y="1634"/>
                </a:lnTo>
                <a:lnTo>
                  <a:pt x="293" y="1635"/>
                </a:lnTo>
                <a:lnTo>
                  <a:pt x="254" y="1629"/>
                </a:lnTo>
                <a:lnTo>
                  <a:pt x="237" y="1622"/>
                </a:lnTo>
                <a:lnTo>
                  <a:pt x="214" y="1601"/>
                </a:lnTo>
                <a:lnTo>
                  <a:pt x="214" y="1600"/>
                </a:lnTo>
                <a:lnTo>
                  <a:pt x="202" y="1590"/>
                </a:lnTo>
                <a:lnTo>
                  <a:pt x="204" y="1545"/>
                </a:lnTo>
                <a:lnTo>
                  <a:pt x="205" y="1535"/>
                </a:lnTo>
                <a:lnTo>
                  <a:pt x="207" y="1504"/>
                </a:lnTo>
                <a:lnTo>
                  <a:pt x="208" y="1504"/>
                </a:lnTo>
                <a:lnTo>
                  <a:pt x="215" y="1504"/>
                </a:lnTo>
                <a:lnTo>
                  <a:pt x="227" y="1502"/>
                </a:lnTo>
                <a:lnTo>
                  <a:pt x="237" y="1500"/>
                </a:lnTo>
                <a:lnTo>
                  <a:pt x="248" y="1497"/>
                </a:lnTo>
                <a:lnTo>
                  <a:pt x="250" y="1497"/>
                </a:lnTo>
                <a:lnTo>
                  <a:pt x="250" y="1483"/>
                </a:lnTo>
                <a:lnTo>
                  <a:pt x="250" y="1475"/>
                </a:lnTo>
                <a:lnTo>
                  <a:pt x="250" y="1470"/>
                </a:lnTo>
                <a:lnTo>
                  <a:pt x="250" y="1466"/>
                </a:lnTo>
                <a:lnTo>
                  <a:pt x="260" y="1466"/>
                </a:lnTo>
                <a:lnTo>
                  <a:pt x="272" y="1466"/>
                </a:lnTo>
                <a:lnTo>
                  <a:pt x="272" y="1470"/>
                </a:lnTo>
                <a:lnTo>
                  <a:pt x="271" y="1476"/>
                </a:lnTo>
                <a:lnTo>
                  <a:pt x="270" y="1488"/>
                </a:lnTo>
                <a:lnTo>
                  <a:pt x="270" y="1489"/>
                </a:lnTo>
                <a:lnTo>
                  <a:pt x="277" y="1487"/>
                </a:lnTo>
                <a:lnTo>
                  <a:pt x="278" y="1486"/>
                </a:lnTo>
                <a:lnTo>
                  <a:pt x="282" y="1485"/>
                </a:lnTo>
                <a:lnTo>
                  <a:pt x="287" y="1483"/>
                </a:lnTo>
                <a:lnTo>
                  <a:pt x="294" y="1481"/>
                </a:lnTo>
                <a:lnTo>
                  <a:pt x="299" y="1478"/>
                </a:lnTo>
                <a:lnTo>
                  <a:pt x="300" y="1478"/>
                </a:lnTo>
                <a:lnTo>
                  <a:pt x="303" y="1477"/>
                </a:lnTo>
                <a:lnTo>
                  <a:pt x="309" y="1474"/>
                </a:lnTo>
                <a:lnTo>
                  <a:pt x="313" y="1472"/>
                </a:lnTo>
                <a:lnTo>
                  <a:pt x="317" y="1469"/>
                </a:lnTo>
                <a:lnTo>
                  <a:pt x="319" y="1468"/>
                </a:lnTo>
                <a:lnTo>
                  <a:pt x="327" y="1464"/>
                </a:lnTo>
                <a:lnTo>
                  <a:pt x="332" y="1461"/>
                </a:lnTo>
                <a:lnTo>
                  <a:pt x="341" y="1456"/>
                </a:lnTo>
                <a:lnTo>
                  <a:pt x="344" y="1455"/>
                </a:lnTo>
                <a:lnTo>
                  <a:pt x="345" y="1454"/>
                </a:lnTo>
                <a:lnTo>
                  <a:pt x="347" y="1454"/>
                </a:lnTo>
                <a:lnTo>
                  <a:pt x="348" y="1454"/>
                </a:lnTo>
                <a:lnTo>
                  <a:pt x="349" y="1454"/>
                </a:lnTo>
                <a:lnTo>
                  <a:pt x="350" y="1454"/>
                </a:lnTo>
                <a:lnTo>
                  <a:pt x="352" y="1455"/>
                </a:lnTo>
                <a:lnTo>
                  <a:pt x="353" y="1455"/>
                </a:lnTo>
                <a:lnTo>
                  <a:pt x="354" y="1456"/>
                </a:lnTo>
                <a:lnTo>
                  <a:pt x="355" y="1458"/>
                </a:lnTo>
                <a:lnTo>
                  <a:pt x="356" y="1458"/>
                </a:lnTo>
                <a:lnTo>
                  <a:pt x="357" y="1459"/>
                </a:lnTo>
                <a:lnTo>
                  <a:pt x="358" y="1460"/>
                </a:lnTo>
                <a:lnTo>
                  <a:pt x="359" y="1464"/>
                </a:lnTo>
                <a:lnTo>
                  <a:pt x="360" y="1466"/>
                </a:lnTo>
                <a:lnTo>
                  <a:pt x="365" y="1478"/>
                </a:lnTo>
                <a:lnTo>
                  <a:pt x="366" y="1480"/>
                </a:lnTo>
                <a:lnTo>
                  <a:pt x="366" y="1482"/>
                </a:lnTo>
                <a:lnTo>
                  <a:pt x="367" y="1484"/>
                </a:lnTo>
                <a:lnTo>
                  <a:pt x="367" y="1488"/>
                </a:lnTo>
                <a:close/>
                <a:moveTo>
                  <a:pt x="458" y="1403"/>
                </a:moveTo>
                <a:lnTo>
                  <a:pt x="461" y="1412"/>
                </a:lnTo>
                <a:lnTo>
                  <a:pt x="453" y="1412"/>
                </a:lnTo>
                <a:lnTo>
                  <a:pt x="452" y="1412"/>
                </a:lnTo>
                <a:lnTo>
                  <a:pt x="452" y="1411"/>
                </a:lnTo>
                <a:lnTo>
                  <a:pt x="452" y="1412"/>
                </a:lnTo>
                <a:lnTo>
                  <a:pt x="452" y="1413"/>
                </a:lnTo>
                <a:lnTo>
                  <a:pt x="473" y="1539"/>
                </a:lnTo>
                <a:lnTo>
                  <a:pt x="457" y="1538"/>
                </a:lnTo>
                <a:lnTo>
                  <a:pt x="455" y="1538"/>
                </a:lnTo>
                <a:lnTo>
                  <a:pt x="420" y="1537"/>
                </a:lnTo>
                <a:lnTo>
                  <a:pt x="419" y="1549"/>
                </a:lnTo>
                <a:lnTo>
                  <a:pt x="419" y="1549"/>
                </a:lnTo>
                <a:lnTo>
                  <a:pt x="418" y="1550"/>
                </a:lnTo>
                <a:lnTo>
                  <a:pt x="417" y="1550"/>
                </a:lnTo>
                <a:lnTo>
                  <a:pt x="417" y="1551"/>
                </a:lnTo>
                <a:lnTo>
                  <a:pt x="417" y="1551"/>
                </a:lnTo>
                <a:lnTo>
                  <a:pt x="388" y="1549"/>
                </a:lnTo>
                <a:lnTo>
                  <a:pt x="387" y="1549"/>
                </a:lnTo>
                <a:lnTo>
                  <a:pt x="386" y="1549"/>
                </a:lnTo>
                <a:lnTo>
                  <a:pt x="385" y="1548"/>
                </a:lnTo>
                <a:lnTo>
                  <a:pt x="385" y="1548"/>
                </a:lnTo>
                <a:lnTo>
                  <a:pt x="385" y="1547"/>
                </a:lnTo>
                <a:lnTo>
                  <a:pt x="385" y="1546"/>
                </a:lnTo>
                <a:lnTo>
                  <a:pt x="384" y="1546"/>
                </a:lnTo>
                <a:lnTo>
                  <a:pt x="384" y="1545"/>
                </a:lnTo>
                <a:lnTo>
                  <a:pt x="384" y="1545"/>
                </a:lnTo>
                <a:lnTo>
                  <a:pt x="382" y="1531"/>
                </a:lnTo>
                <a:lnTo>
                  <a:pt x="382" y="1529"/>
                </a:lnTo>
                <a:lnTo>
                  <a:pt x="381" y="1528"/>
                </a:lnTo>
                <a:lnTo>
                  <a:pt x="381" y="1527"/>
                </a:lnTo>
                <a:lnTo>
                  <a:pt x="381" y="1526"/>
                </a:lnTo>
                <a:lnTo>
                  <a:pt x="381" y="1514"/>
                </a:lnTo>
                <a:lnTo>
                  <a:pt x="381" y="1511"/>
                </a:lnTo>
                <a:lnTo>
                  <a:pt x="381" y="1506"/>
                </a:lnTo>
                <a:lnTo>
                  <a:pt x="381" y="1504"/>
                </a:lnTo>
                <a:lnTo>
                  <a:pt x="382" y="1503"/>
                </a:lnTo>
                <a:lnTo>
                  <a:pt x="382" y="1501"/>
                </a:lnTo>
                <a:lnTo>
                  <a:pt x="383" y="1499"/>
                </a:lnTo>
                <a:lnTo>
                  <a:pt x="383" y="1498"/>
                </a:lnTo>
                <a:lnTo>
                  <a:pt x="384" y="1496"/>
                </a:lnTo>
                <a:lnTo>
                  <a:pt x="385" y="1489"/>
                </a:lnTo>
                <a:lnTo>
                  <a:pt x="386" y="1488"/>
                </a:lnTo>
                <a:lnTo>
                  <a:pt x="386" y="1487"/>
                </a:lnTo>
                <a:lnTo>
                  <a:pt x="387" y="1486"/>
                </a:lnTo>
                <a:lnTo>
                  <a:pt x="387" y="1485"/>
                </a:lnTo>
                <a:lnTo>
                  <a:pt x="387" y="1484"/>
                </a:lnTo>
                <a:lnTo>
                  <a:pt x="387" y="1483"/>
                </a:lnTo>
                <a:lnTo>
                  <a:pt x="387" y="1482"/>
                </a:lnTo>
                <a:lnTo>
                  <a:pt x="387" y="1482"/>
                </a:lnTo>
                <a:lnTo>
                  <a:pt x="387" y="1481"/>
                </a:lnTo>
                <a:lnTo>
                  <a:pt x="387" y="1480"/>
                </a:lnTo>
                <a:lnTo>
                  <a:pt x="386" y="1479"/>
                </a:lnTo>
                <a:lnTo>
                  <a:pt x="386" y="1478"/>
                </a:lnTo>
                <a:lnTo>
                  <a:pt x="386" y="1477"/>
                </a:lnTo>
                <a:lnTo>
                  <a:pt x="385" y="1476"/>
                </a:lnTo>
                <a:lnTo>
                  <a:pt x="385" y="1475"/>
                </a:lnTo>
                <a:lnTo>
                  <a:pt x="385" y="1474"/>
                </a:lnTo>
                <a:lnTo>
                  <a:pt x="384" y="1473"/>
                </a:lnTo>
                <a:lnTo>
                  <a:pt x="384" y="1472"/>
                </a:lnTo>
                <a:lnTo>
                  <a:pt x="383" y="1471"/>
                </a:lnTo>
                <a:lnTo>
                  <a:pt x="382" y="1470"/>
                </a:lnTo>
                <a:lnTo>
                  <a:pt x="383" y="1470"/>
                </a:lnTo>
                <a:lnTo>
                  <a:pt x="379" y="1465"/>
                </a:lnTo>
                <a:lnTo>
                  <a:pt x="378" y="1462"/>
                </a:lnTo>
                <a:lnTo>
                  <a:pt x="379" y="1455"/>
                </a:lnTo>
                <a:lnTo>
                  <a:pt x="381" y="1448"/>
                </a:lnTo>
                <a:lnTo>
                  <a:pt x="383" y="1440"/>
                </a:lnTo>
                <a:lnTo>
                  <a:pt x="385" y="1436"/>
                </a:lnTo>
                <a:lnTo>
                  <a:pt x="388" y="1436"/>
                </a:lnTo>
                <a:lnTo>
                  <a:pt x="395" y="1432"/>
                </a:lnTo>
                <a:lnTo>
                  <a:pt x="401" y="1430"/>
                </a:lnTo>
                <a:lnTo>
                  <a:pt x="404" y="1431"/>
                </a:lnTo>
                <a:lnTo>
                  <a:pt x="407" y="1430"/>
                </a:lnTo>
                <a:lnTo>
                  <a:pt x="414" y="1425"/>
                </a:lnTo>
                <a:lnTo>
                  <a:pt x="418" y="1422"/>
                </a:lnTo>
                <a:lnTo>
                  <a:pt x="423" y="1421"/>
                </a:lnTo>
                <a:lnTo>
                  <a:pt x="423" y="1418"/>
                </a:lnTo>
                <a:lnTo>
                  <a:pt x="430" y="1416"/>
                </a:lnTo>
                <a:lnTo>
                  <a:pt x="440" y="1413"/>
                </a:lnTo>
                <a:lnTo>
                  <a:pt x="450" y="1408"/>
                </a:lnTo>
                <a:lnTo>
                  <a:pt x="452" y="1408"/>
                </a:lnTo>
                <a:lnTo>
                  <a:pt x="452" y="1411"/>
                </a:lnTo>
                <a:lnTo>
                  <a:pt x="452" y="1410"/>
                </a:lnTo>
                <a:lnTo>
                  <a:pt x="453" y="1404"/>
                </a:lnTo>
                <a:lnTo>
                  <a:pt x="458" y="1403"/>
                </a:lnTo>
                <a:close/>
                <a:moveTo>
                  <a:pt x="325" y="1260"/>
                </a:moveTo>
                <a:lnTo>
                  <a:pt x="330" y="1267"/>
                </a:lnTo>
                <a:lnTo>
                  <a:pt x="335" y="1289"/>
                </a:lnTo>
                <a:lnTo>
                  <a:pt x="336" y="1302"/>
                </a:lnTo>
                <a:lnTo>
                  <a:pt x="339" y="1312"/>
                </a:lnTo>
                <a:lnTo>
                  <a:pt x="343" y="1343"/>
                </a:lnTo>
                <a:lnTo>
                  <a:pt x="343" y="1343"/>
                </a:lnTo>
                <a:lnTo>
                  <a:pt x="353" y="1414"/>
                </a:lnTo>
                <a:lnTo>
                  <a:pt x="354" y="1417"/>
                </a:lnTo>
                <a:lnTo>
                  <a:pt x="354" y="1420"/>
                </a:lnTo>
                <a:lnTo>
                  <a:pt x="354" y="1430"/>
                </a:lnTo>
                <a:lnTo>
                  <a:pt x="339" y="1444"/>
                </a:lnTo>
                <a:lnTo>
                  <a:pt x="335" y="1447"/>
                </a:lnTo>
                <a:lnTo>
                  <a:pt x="328" y="1455"/>
                </a:lnTo>
                <a:lnTo>
                  <a:pt x="283" y="1452"/>
                </a:lnTo>
                <a:lnTo>
                  <a:pt x="283" y="1450"/>
                </a:lnTo>
                <a:lnTo>
                  <a:pt x="288" y="1401"/>
                </a:lnTo>
                <a:lnTo>
                  <a:pt x="317" y="1394"/>
                </a:lnTo>
                <a:lnTo>
                  <a:pt x="329" y="1391"/>
                </a:lnTo>
                <a:lnTo>
                  <a:pt x="325" y="1352"/>
                </a:lnTo>
                <a:lnTo>
                  <a:pt x="321" y="1354"/>
                </a:lnTo>
                <a:lnTo>
                  <a:pt x="271" y="1378"/>
                </a:lnTo>
                <a:lnTo>
                  <a:pt x="270" y="1379"/>
                </a:lnTo>
                <a:lnTo>
                  <a:pt x="245" y="1338"/>
                </a:lnTo>
                <a:lnTo>
                  <a:pt x="278" y="1282"/>
                </a:lnTo>
                <a:lnTo>
                  <a:pt x="316" y="1261"/>
                </a:lnTo>
                <a:lnTo>
                  <a:pt x="324" y="1262"/>
                </a:lnTo>
                <a:lnTo>
                  <a:pt x="324" y="1256"/>
                </a:lnTo>
                <a:lnTo>
                  <a:pt x="325" y="1260"/>
                </a:lnTo>
                <a:close/>
                <a:moveTo>
                  <a:pt x="844" y="1275"/>
                </a:moveTo>
                <a:lnTo>
                  <a:pt x="837" y="1275"/>
                </a:lnTo>
                <a:lnTo>
                  <a:pt x="837" y="1257"/>
                </a:lnTo>
                <a:lnTo>
                  <a:pt x="855" y="1258"/>
                </a:lnTo>
                <a:lnTo>
                  <a:pt x="855" y="1269"/>
                </a:lnTo>
                <a:lnTo>
                  <a:pt x="844" y="1269"/>
                </a:lnTo>
                <a:lnTo>
                  <a:pt x="844" y="1275"/>
                </a:lnTo>
                <a:close/>
                <a:moveTo>
                  <a:pt x="856" y="1253"/>
                </a:moveTo>
                <a:lnTo>
                  <a:pt x="856" y="1256"/>
                </a:lnTo>
                <a:lnTo>
                  <a:pt x="848" y="1256"/>
                </a:lnTo>
                <a:lnTo>
                  <a:pt x="849" y="1253"/>
                </a:lnTo>
                <a:lnTo>
                  <a:pt x="849" y="1250"/>
                </a:lnTo>
                <a:lnTo>
                  <a:pt x="851" y="1250"/>
                </a:lnTo>
                <a:lnTo>
                  <a:pt x="856" y="1250"/>
                </a:lnTo>
                <a:lnTo>
                  <a:pt x="856" y="1253"/>
                </a:lnTo>
                <a:close/>
                <a:moveTo>
                  <a:pt x="839" y="1256"/>
                </a:moveTo>
                <a:lnTo>
                  <a:pt x="836" y="1256"/>
                </a:lnTo>
                <a:lnTo>
                  <a:pt x="836" y="1250"/>
                </a:lnTo>
                <a:lnTo>
                  <a:pt x="839" y="1250"/>
                </a:lnTo>
                <a:lnTo>
                  <a:pt x="843" y="1250"/>
                </a:lnTo>
                <a:lnTo>
                  <a:pt x="845" y="1250"/>
                </a:lnTo>
                <a:lnTo>
                  <a:pt x="847" y="1250"/>
                </a:lnTo>
                <a:lnTo>
                  <a:pt x="847" y="1256"/>
                </a:lnTo>
                <a:lnTo>
                  <a:pt x="845" y="1256"/>
                </a:lnTo>
                <a:lnTo>
                  <a:pt x="843" y="1256"/>
                </a:lnTo>
                <a:lnTo>
                  <a:pt x="839" y="1256"/>
                </a:lnTo>
                <a:close/>
                <a:moveTo>
                  <a:pt x="836" y="1250"/>
                </a:moveTo>
                <a:lnTo>
                  <a:pt x="836" y="1256"/>
                </a:lnTo>
                <a:lnTo>
                  <a:pt x="829" y="1256"/>
                </a:lnTo>
                <a:lnTo>
                  <a:pt x="829" y="1249"/>
                </a:lnTo>
                <a:lnTo>
                  <a:pt x="828" y="1235"/>
                </a:lnTo>
                <a:lnTo>
                  <a:pt x="844" y="1235"/>
                </a:lnTo>
                <a:lnTo>
                  <a:pt x="844" y="1250"/>
                </a:lnTo>
                <a:lnTo>
                  <a:pt x="836" y="1250"/>
                </a:lnTo>
                <a:close/>
                <a:moveTo>
                  <a:pt x="808" y="1234"/>
                </a:moveTo>
                <a:lnTo>
                  <a:pt x="808" y="1235"/>
                </a:lnTo>
                <a:lnTo>
                  <a:pt x="827" y="1235"/>
                </a:lnTo>
                <a:lnTo>
                  <a:pt x="828" y="1250"/>
                </a:lnTo>
                <a:lnTo>
                  <a:pt x="828" y="1256"/>
                </a:lnTo>
                <a:lnTo>
                  <a:pt x="770" y="1256"/>
                </a:lnTo>
                <a:lnTo>
                  <a:pt x="777" y="1249"/>
                </a:lnTo>
                <a:lnTo>
                  <a:pt x="781" y="1243"/>
                </a:lnTo>
                <a:lnTo>
                  <a:pt x="783" y="1239"/>
                </a:lnTo>
                <a:lnTo>
                  <a:pt x="785" y="1236"/>
                </a:lnTo>
                <a:lnTo>
                  <a:pt x="787" y="1235"/>
                </a:lnTo>
                <a:lnTo>
                  <a:pt x="808" y="1234"/>
                </a:lnTo>
                <a:close/>
                <a:moveTo>
                  <a:pt x="806" y="1154"/>
                </a:moveTo>
                <a:lnTo>
                  <a:pt x="826" y="1154"/>
                </a:lnTo>
                <a:lnTo>
                  <a:pt x="836" y="1154"/>
                </a:lnTo>
                <a:lnTo>
                  <a:pt x="842" y="1154"/>
                </a:lnTo>
                <a:lnTo>
                  <a:pt x="845" y="1168"/>
                </a:lnTo>
                <a:lnTo>
                  <a:pt x="845" y="1177"/>
                </a:lnTo>
                <a:lnTo>
                  <a:pt x="836" y="1177"/>
                </a:lnTo>
                <a:lnTo>
                  <a:pt x="826" y="1177"/>
                </a:lnTo>
                <a:lnTo>
                  <a:pt x="806" y="1177"/>
                </a:lnTo>
                <a:lnTo>
                  <a:pt x="793" y="1177"/>
                </a:lnTo>
                <a:lnTo>
                  <a:pt x="793" y="1146"/>
                </a:lnTo>
                <a:lnTo>
                  <a:pt x="800" y="1146"/>
                </a:lnTo>
                <a:lnTo>
                  <a:pt x="806" y="1154"/>
                </a:lnTo>
                <a:close/>
                <a:moveTo>
                  <a:pt x="260" y="894"/>
                </a:moveTo>
                <a:lnTo>
                  <a:pt x="263" y="917"/>
                </a:lnTo>
                <a:lnTo>
                  <a:pt x="263" y="924"/>
                </a:lnTo>
                <a:lnTo>
                  <a:pt x="268" y="953"/>
                </a:lnTo>
                <a:lnTo>
                  <a:pt x="263" y="951"/>
                </a:lnTo>
                <a:lnTo>
                  <a:pt x="263" y="951"/>
                </a:lnTo>
                <a:lnTo>
                  <a:pt x="255" y="953"/>
                </a:lnTo>
                <a:lnTo>
                  <a:pt x="250" y="959"/>
                </a:lnTo>
                <a:lnTo>
                  <a:pt x="237" y="972"/>
                </a:lnTo>
                <a:lnTo>
                  <a:pt x="246" y="984"/>
                </a:lnTo>
                <a:lnTo>
                  <a:pt x="271" y="980"/>
                </a:lnTo>
                <a:lnTo>
                  <a:pt x="273" y="990"/>
                </a:lnTo>
                <a:lnTo>
                  <a:pt x="274" y="995"/>
                </a:lnTo>
                <a:lnTo>
                  <a:pt x="275" y="1000"/>
                </a:lnTo>
                <a:lnTo>
                  <a:pt x="268" y="1000"/>
                </a:lnTo>
                <a:lnTo>
                  <a:pt x="269" y="1004"/>
                </a:lnTo>
                <a:lnTo>
                  <a:pt x="272" y="1005"/>
                </a:lnTo>
                <a:lnTo>
                  <a:pt x="271" y="1011"/>
                </a:lnTo>
                <a:lnTo>
                  <a:pt x="258" y="1010"/>
                </a:lnTo>
                <a:lnTo>
                  <a:pt x="254" y="1024"/>
                </a:lnTo>
                <a:lnTo>
                  <a:pt x="253" y="1026"/>
                </a:lnTo>
                <a:lnTo>
                  <a:pt x="253" y="1032"/>
                </a:lnTo>
                <a:lnTo>
                  <a:pt x="221" y="1030"/>
                </a:lnTo>
                <a:lnTo>
                  <a:pt x="225" y="1048"/>
                </a:lnTo>
                <a:lnTo>
                  <a:pt x="232" y="1061"/>
                </a:lnTo>
                <a:lnTo>
                  <a:pt x="232" y="1068"/>
                </a:lnTo>
                <a:lnTo>
                  <a:pt x="232" y="1072"/>
                </a:lnTo>
                <a:lnTo>
                  <a:pt x="222" y="1076"/>
                </a:lnTo>
                <a:lnTo>
                  <a:pt x="216" y="1082"/>
                </a:lnTo>
                <a:lnTo>
                  <a:pt x="202" y="1067"/>
                </a:lnTo>
                <a:lnTo>
                  <a:pt x="185" y="1049"/>
                </a:lnTo>
                <a:lnTo>
                  <a:pt x="186" y="1030"/>
                </a:lnTo>
                <a:lnTo>
                  <a:pt x="190" y="973"/>
                </a:lnTo>
                <a:lnTo>
                  <a:pt x="166" y="972"/>
                </a:lnTo>
                <a:lnTo>
                  <a:pt x="167" y="971"/>
                </a:lnTo>
                <a:lnTo>
                  <a:pt x="192" y="971"/>
                </a:lnTo>
                <a:lnTo>
                  <a:pt x="210" y="976"/>
                </a:lnTo>
                <a:lnTo>
                  <a:pt x="214" y="960"/>
                </a:lnTo>
                <a:lnTo>
                  <a:pt x="204" y="959"/>
                </a:lnTo>
                <a:lnTo>
                  <a:pt x="202" y="956"/>
                </a:lnTo>
                <a:lnTo>
                  <a:pt x="186" y="946"/>
                </a:lnTo>
                <a:lnTo>
                  <a:pt x="180" y="941"/>
                </a:lnTo>
                <a:lnTo>
                  <a:pt x="171" y="933"/>
                </a:lnTo>
                <a:lnTo>
                  <a:pt x="169" y="924"/>
                </a:lnTo>
                <a:lnTo>
                  <a:pt x="167" y="917"/>
                </a:lnTo>
                <a:lnTo>
                  <a:pt x="169" y="915"/>
                </a:lnTo>
                <a:lnTo>
                  <a:pt x="177" y="912"/>
                </a:lnTo>
                <a:lnTo>
                  <a:pt x="191" y="910"/>
                </a:lnTo>
                <a:lnTo>
                  <a:pt x="201" y="910"/>
                </a:lnTo>
                <a:lnTo>
                  <a:pt x="212" y="914"/>
                </a:lnTo>
                <a:lnTo>
                  <a:pt x="215" y="915"/>
                </a:lnTo>
                <a:lnTo>
                  <a:pt x="217" y="912"/>
                </a:lnTo>
                <a:lnTo>
                  <a:pt x="220" y="913"/>
                </a:lnTo>
                <a:lnTo>
                  <a:pt x="220" y="909"/>
                </a:lnTo>
                <a:lnTo>
                  <a:pt x="225" y="903"/>
                </a:lnTo>
                <a:lnTo>
                  <a:pt x="223" y="900"/>
                </a:lnTo>
                <a:lnTo>
                  <a:pt x="229" y="896"/>
                </a:lnTo>
                <a:lnTo>
                  <a:pt x="233" y="900"/>
                </a:lnTo>
                <a:lnTo>
                  <a:pt x="231" y="894"/>
                </a:lnTo>
                <a:lnTo>
                  <a:pt x="234" y="889"/>
                </a:lnTo>
                <a:lnTo>
                  <a:pt x="245" y="881"/>
                </a:lnTo>
                <a:lnTo>
                  <a:pt x="247" y="881"/>
                </a:lnTo>
                <a:lnTo>
                  <a:pt x="253" y="877"/>
                </a:lnTo>
                <a:lnTo>
                  <a:pt x="254" y="878"/>
                </a:lnTo>
                <a:lnTo>
                  <a:pt x="257" y="886"/>
                </a:lnTo>
                <a:lnTo>
                  <a:pt x="257" y="887"/>
                </a:lnTo>
                <a:lnTo>
                  <a:pt x="260" y="894"/>
                </a:lnTo>
                <a:close/>
                <a:moveTo>
                  <a:pt x="864" y="797"/>
                </a:moveTo>
                <a:lnTo>
                  <a:pt x="862" y="799"/>
                </a:lnTo>
                <a:lnTo>
                  <a:pt x="861" y="796"/>
                </a:lnTo>
                <a:lnTo>
                  <a:pt x="864" y="797"/>
                </a:lnTo>
                <a:close/>
                <a:moveTo>
                  <a:pt x="940" y="630"/>
                </a:moveTo>
                <a:lnTo>
                  <a:pt x="932" y="628"/>
                </a:lnTo>
                <a:lnTo>
                  <a:pt x="923" y="626"/>
                </a:lnTo>
                <a:lnTo>
                  <a:pt x="923" y="624"/>
                </a:lnTo>
                <a:lnTo>
                  <a:pt x="924" y="617"/>
                </a:lnTo>
                <a:lnTo>
                  <a:pt x="925" y="610"/>
                </a:lnTo>
                <a:lnTo>
                  <a:pt x="943" y="613"/>
                </a:lnTo>
                <a:lnTo>
                  <a:pt x="943" y="615"/>
                </a:lnTo>
                <a:lnTo>
                  <a:pt x="940" y="630"/>
                </a:lnTo>
                <a:close/>
                <a:moveTo>
                  <a:pt x="737" y="409"/>
                </a:moveTo>
                <a:lnTo>
                  <a:pt x="745" y="410"/>
                </a:lnTo>
                <a:lnTo>
                  <a:pt x="745" y="409"/>
                </a:lnTo>
                <a:lnTo>
                  <a:pt x="752" y="410"/>
                </a:lnTo>
                <a:lnTo>
                  <a:pt x="754" y="409"/>
                </a:lnTo>
                <a:lnTo>
                  <a:pt x="754" y="410"/>
                </a:lnTo>
                <a:lnTo>
                  <a:pt x="762" y="409"/>
                </a:lnTo>
                <a:lnTo>
                  <a:pt x="755" y="447"/>
                </a:lnTo>
                <a:lnTo>
                  <a:pt x="751" y="438"/>
                </a:lnTo>
                <a:lnTo>
                  <a:pt x="747" y="433"/>
                </a:lnTo>
                <a:lnTo>
                  <a:pt x="745" y="440"/>
                </a:lnTo>
                <a:lnTo>
                  <a:pt x="737" y="429"/>
                </a:lnTo>
                <a:lnTo>
                  <a:pt x="731" y="420"/>
                </a:lnTo>
                <a:lnTo>
                  <a:pt x="723" y="409"/>
                </a:lnTo>
                <a:lnTo>
                  <a:pt x="728" y="409"/>
                </a:lnTo>
                <a:lnTo>
                  <a:pt x="737" y="409"/>
                </a:lnTo>
                <a:close/>
                <a:moveTo>
                  <a:pt x="598" y="272"/>
                </a:moveTo>
                <a:lnTo>
                  <a:pt x="588" y="290"/>
                </a:lnTo>
                <a:lnTo>
                  <a:pt x="568" y="287"/>
                </a:lnTo>
                <a:lnTo>
                  <a:pt x="569" y="284"/>
                </a:lnTo>
                <a:lnTo>
                  <a:pt x="559" y="284"/>
                </a:lnTo>
                <a:lnTo>
                  <a:pt x="567" y="264"/>
                </a:lnTo>
                <a:lnTo>
                  <a:pt x="575" y="264"/>
                </a:lnTo>
                <a:lnTo>
                  <a:pt x="586" y="268"/>
                </a:lnTo>
                <a:lnTo>
                  <a:pt x="598" y="272"/>
                </a:lnTo>
                <a:close/>
                <a:moveTo>
                  <a:pt x="565" y="264"/>
                </a:moveTo>
                <a:lnTo>
                  <a:pt x="555" y="283"/>
                </a:lnTo>
                <a:lnTo>
                  <a:pt x="524" y="275"/>
                </a:lnTo>
                <a:lnTo>
                  <a:pt x="522" y="274"/>
                </a:lnTo>
                <a:lnTo>
                  <a:pt x="503" y="270"/>
                </a:lnTo>
                <a:lnTo>
                  <a:pt x="503" y="265"/>
                </a:lnTo>
                <a:lnTo>
                  <a:pt x="509" y="264"/>
                </a:lnTo>
                <a:lnTo>
                  <a:pt x="517" y="265"/>
                </a:lnTo>
                <a:lnTo>
                  <a:pt x="525" y="264"/>
                </a:lnTo>
                <a:lnTo>
                  <a:pt x="532" y="264"/>
                </a:lnTo>
                <a:lnTo>
                  <a:pt x="545" y="264"/>
                </a:lnTo>
                <a:lnTo>
                  <a:pt x="564" y="264"/>
                </a:lnTo>
                <a:lnTo>
                  <a:pt x="565" y="264"/>
                </a:lnTo>
                <a:close/>
                <a:moveTo>
                  <a:pt x="345" y="251"/>
                </a:moveTo>
                <a:lnTo>
                  <a:pt x="344" y="253"/>
                </a:lnTo>
                <a:lnTo>
                  <a:pt x="343" y="253"/>
                </a:lnTo>
                <a:lnTo>
                  <a:pt x="343" y="254"/>
                </a:lnTo>
                <a:lnTo>
                  <a:pt x="342" y="257"/>
                </a:lnTo>
                <a:lnTo>
                  <a:pt x="341" y="258"/>
                </a:lnTo>
                <a:lnTo>
                  <a:pt x="339" y="251"/>
                </a:lnTo>
                <a:lnTo>
                  <a:pt x="345" y="251"/>
                </a:lnTo>
                <a:close/>
                <a:moveTo>
                  <a:pt x="632" y="253"/>
                </a:moveTo>
                <a:lnTo>
                  <a:pt x="624" y="268"/>
                </a:lnTo>
                <a:lnTo>
                  <a:pt x="620" y="275"/>
                </a:lnTo>
                <a:lnTo>
                  <a:pt x="615" y="272"/>
                </a:lnTo>
                <a:lnTo>
                  <a:pt x="607" y="268"/>
                </a:lnTo>
                <a:lnTo>
                  <a:pt x="594" y="263"/>
                </a:lnTo>
                <a:lnTo>
                  <a:pt x="598" y="256"/>
                </a:lnTo>
                <a:lnTo>
                  <a:pt x="598" y="257"/>
                </a:lnTo>
                <a:lnTo>
                  <a:pt x="598" y="256"/>
                </a:lnTo>
                <a:lnTo>
                  <a:pt x="598" y="254"/>
                </a:lnTo>
                <a:lnTo>
                  <a:pt x="606" y="247"/>
                </a:lnTo>
                <a:lnTo>
                  <a:pt x="612" y="245"/>
                </a:lnTo>
                <a:lnTo>
                  <a:pt x="632" y="253"/>
                </a:lnTo>
                <a:close/>
                <a:moveTo>
                  <a:pt x="267" y="211"/>
                </a:moveTo>
                <a:lnTo>
                  <a:pt x="264" y="214"/>
                </a:lnTo>
                <a:lnTo>
                  <a:pt x="260" y="211"/>
                </a:lnTo>
                <a:lnTo>
                  <a:pt x="263" y="208"/>
                </a:lnTo>
                <a:lnTo>
                  <a:pt x="267" y="211"/>
                </a:lnTo>
                <a:close/>
                <a:moveTo>
                  <a:pt x="593" y="254"/>
                </a:moveTo>
                <a:lnTo>
                  <a:pt x="593" y="255"/>
                </a:lnTo>
                <a:lnTo>
                  <a:pt x="587" y="261"/>
                </a:lnTo>
                <a:lnTo>
                  <a:pt x="586" y="261"/>
                </a:lnTo>
                <a:lnTo>
                  <a:pt x="573" y="258"/>
                </a:lnTo>
                <a:lnTo>
                  <a:pt x="567" y="258"/>
                </a:lnTo>
                <a:lnTo>
                  <a:pt x="557" y="257"/>
                </a:lnTo>
                <a:lnTo>
                  <a:pt x="544" y="257"/>
                </a:lnTo>
                <a:lnTo>
                  <a:pt x="541" y="256"/>
                </a:lnTo>
                <a:lnTo>
                  <a:pt x="535" y="256"/>
                </a:lnTo>
                <a:lnTo>
                  <a:pt x="526" y="258"/>
                </a:lnTo>
                <a:lnTo>
                  <a:pt x="525" y="256"/>
                </a:lnTo>
                <a:lnTo>
                  <a:pt x="520" y="255"/>
                </a:lnTo>
                <a:lnTo>
                  <a:pt x="504" y="257"/>
                </a:lnTo>
                <a:lnTo>
                  <a:pt x="502" y="258"/>
                </a:lnTo>
                <a:lnTo>
                  <a:pt x="500" y="248"/>
                </a:lnTo>
                <a:lnTo>
                  <a:pt x="499" y="242"/>
                </a:lnTo>
                <a:lnTo>
                  <a:pt x="498" y="236"/>
                </a:lnTo>
                <a:lnTo>
                  <a:pt x="498" y="233"/>
                </a:lnTo>
                <a:lnTo>
                  <a:pt x="499" y="230"/>
                </a:lnTo>
                <a:lnTo>
                  <a:pt x="500" y="228"/>
                </a:lnTo>
                <a:lnTo>
                  <a:pt x="501" y="227"/>
                </a:lnTo>
                <a:lnTo>
                  <a:pt x="501" y="226"/>
                </a:lnTo>
                <a:lnTo>
                  <a:pt x="502" y="222"/>
                </a:lnTo>
                <a:lnTo>
                  <a:pt x="504" y="216"/>
                </a:lnTo>
                <a:lnTo>
                  <a:pt x="504" y="212"/>
                </a:lnTo>
                <a:lnTo>
                  <a:pt x="504" y="205"/>
                </a:lnTo>
                <a:lnTo>
                  <a:pt x="505" y="205"/>
                </a:lnTo>
                <a:lnTo>
                  <a:pt x="574" y="231"/>
                </a:lnTo>
                <a:lnTo>
                  <a:pt x="604" y="242"/>
                </a:lnTo>
                <a:lnTo>
                  <a:pt x="601" y="244"/>
                </a:lnTo>
                <a:lnTo>
                  <a:pt x="596" y="250"/>
                </a:lnTo>
                <a:lnTo>
                  <a:pt x="594" y="250"/>
                </a:lnTo>
                <a:lnTo>
                  <a:pt x="592" y="251"/>
                </a:lnTo>
                <a:lnTo>
                  <a:pt x="592" y="254"/>
                </a:lnTo>
                <a:lnTo>
                  <a:pt x="593" y="254"/>
                </a:lnTo>
                <a:close/>
                <a:moveTo>
                  <a:pt x="260" y="205"/>
                </a:moveTo>
                <a:lnTo>
                  <a:pt x="249" y="219"/>
                </a:lnTo>
                <a:lnTo>
                  <a:pt x="259" y="224"/>
                </a:lnTo>
                <a:lnTo>
                  <a:pt x="254" y="230"/>
                </a:lnTo>
                <a:lnTo>
                  <a:pt x="243" y="225"/>
                </a:lnTo>
                <a:lnTo>
                  <a:pt x="236" y="221"/>
                </a:lnTo>
                <a:lnTo>
                  <a:pt x="240" y="214"/>
                </a:lnTo>
                <a:lnTo>
                  <a:pt x="239" y="214"/>
                </a:lnTo>
                <a:lnTo>
                  <a:pt x="211" y="256"/>
                </a:lnTo>
                <a:lnTo>
                  <a:pt x="204" y="251"/>
                </a:lnTo>
                <a:lnTo>
                  <a:pt x="233" y="208"/>
                </a:lnTo>
                <a:lnTo>
                  <a:pt x="241" y="196"/>
                </a:lnTo>
                <a:lnTo>
                  <a:pt x="248" y="198"/>
                </a:lnTo>
                <a:lnTo>
                  <a:pt x="248" y="199"/>
                </a:lnTo>
                <a:lnTo>
                  <a:pt x="260" y="205"/>
                </a:lnTo>
                <a:close/>
                <a:moveTo>
                  <a:pt x="221" y="171"/>
                </a:moveTo>
                <a:lnTo>
                  <a:pt x="226" y="181"/>
                </a:lnTo>
                <a:lnTo>
                  <a:pt x="227" y="183"/>
                </a:lnTo>
                <a:lnTo>
                  <a:pt x="229" y="186"/>
                </a:lnTo>
                <a:lnTo>
                  <a:pt x="231" y="189"/>
                </a:lnTo>
                <a:lnTo>
                  <a:pt x="232" y="192"/>
                </a:lnTo>
                <a:lnTo>
                  <a:pt x="234" y="193"/>
                </a:lnTo>
                <a:lnTo>
                  <a:pt x="229" y="197"/>
                </a:lnTo>
                <a:lnTo>
                  <a:pt x="229" y="196"/>
                </a:lnTo>
                <a:lnTo>
                  <a:pt x="223" y="202"/>
                </a:lnTo>
                <a:lnTo>
                  <a:pt x="223" y="203"/>
                </a:lnTo>
                <a:lnTo>
                  <a:pt x="221" y="205"/>
                </a:lnTo>
                <a:lnTo>
                  <a:pt x="213" y="213"/>
                </a:lnTo>
                <a:lnTo>
                  <a:pt x="198" y="227"/>
                </a:lnTo>
                <a:lnTo>
                  <a:pt x="202" y="248"/>
                </a:lnTo>
                <a:lnTo>
                  <a:pt x="211" y="256"/>
                </a:lnTo>
                <a:lnTo>
                  <a:pt x="218" y="262"/>
                </a:lnTo>
                <a:lnTo>
                  <a:pt x="200" y="291"/>
                </a:lnTo>
                <a:lnTo>
                  <a:pt x="220" y="296"/>
                </a:lnTo>
                <a:lnTo>
                  <a:pt x="232" y="299"/>
                </a:lnTo>
                <a:lnTo>
                  <a:pt x="243" y="282"/>
                </a:lnTo>
                <a:lnTo>
                  <a:pt x="227" y="271"/>
                </a:lnTo>
                <a:lnTo>
                  <a:pt x="242" y="248"/>
                </a:lnTo>
                <a:lnTo>
                  <a:pt x="251" y="235"/>
                </a:lnTo>
                <a:lnTo>
                  <a:pt x="268" y="210"/>
                </a:lnTo>
                <a:lnTo>
                  <a:pt x="272" y="211"/>
                </a:lnTo>
                <a:lnTo>
                  <a:pt x="271" y="212"/>
                </a:lnTo>
                <a:lnTo>
                  <a:pt x="284" y="219"/>
                </a:lnTo>
                <a:lnTo>
                  <a:pt x="284" y="217"/>
                </a:lnTo>
                <a:lnTo>
                  <a:pt x="292" y="222"/>
                </a:lnTo>
                <a:lnTo>
                  <a:pt x="291" y="225"/>
                </a:lnTo>
                <a:lnTo>
                  <a:pt x="296" y="227"/>
                </a:lnTo>
                <a:lnTo>
                  <a:pt x="298" y="229"/>
                </a:lnTo>
                <a:lnTo>
                  <a:pt x="299" y="229"/>
                </a:lnTo>
                <a:lnTo>
                  <a:pt x="299" y="230"/>
                </a:lnTo>
                <a:lnTo>
                  <a:pt x="299" y="231"/>
                </a:lnTo>
                <a:lnTo>
                  <a:pt x="299" y="232"/>
                </a:lnTo>
                <a:lnTo>
                  <a:pt x="295" y="236"/>
                </a:lnTo>
                <a:lnTo>
                  <a:pt x="294" y="237"/>
                </a:lnTo>
                <a:lnTo>
                  <a:pt x="294" y="238"/>
                </a:lnTo>
                <a:lnTo>
                  <a:pt x="294" y="239"/>
                </a:lnTo>
                <a:lnTo>
                  <a:pt x="294" y="239"/>
                </a:lnTo>
                <a:lnTo>
                  <a:pt x="293" y="240"/>
                </a:lnTo>
                <a:lnTo>
                  <a:pt x="293" y="241"/>
                </a:lnTo>
                <a:lnTo>
                  <a:pt x="293" y="242"/>
                </a:lnTo>
                <a:lnTo>
                  <a:pt x="293" y="242"/>
                </a:lnTo>
                <a:lnTo>
                  <a:pt x="292" y="243"/>
                </a:lnTo>
                <a:lnTo>
                  <a:pt x="292" y="244"/>
                </a:lnTo>
                <a:lnTo>
                  <a:pt x="293" y="245"/>
                </a:lnTo>
                <a:lnTo>
                  <a:pt x="293" y="246"/>
                </a:lnTo>
                <a:lnTo>
                  <a:pt x="293" y="247"/>
                </a:lnTo>
                <a:lnTo>
                  <a:pt x="293" y="248"/>
                </a:lnTo>
                <a:lnTo>
                  <a:pt x="293" y="249"/>
                </a:lnTo>
                <a:lnTo>
                  <a:pt x="294" y="250"/>
                </a:lnTo>
                <a:lnTo>
                  <a:pt x="294" y="251"/>
                </a:lnTo>
                <a:lnTo>
                  <a:pt x="294" y="252"/>
                </a:lnTo>
                <a:lnTo>
                  <a:pt x="309" y="276"/>
                </a:lnTo>
                <a:lnTo>
                  <a:pt x="309" y="277"/>
                </a:lnTo>
                <a:lnTo>
                  <a:pt x="310" y="278"/>
                </a:lnTo>
                <a:lnTo>
                  <a:pt x="310" y="279"/>
                </a:lnTo>
                <a:lnTo>
                  <a:pt x="311" y="281"/>
                </a:lnTo>
                <a:lnTo>
                  <a:pt x="311" y="282"/>
                </a:lnTo>
                <a:lnTo>
                  <a:pt x="312" y="283"/>
                </a:lnTo>
                <a:lnTo>
                  <a:pt x="312" y="284"/>
                </a:lnTo>
                <a:lnTo>
                  <a:pt x="312" y="285"/>
                </a:lnTo>
                <a:lnTo>
                  <a:pt x="312" y="286"/>
                </a:lnTo>
                <a:lnTo>
                  <a:pt x="312" y="287"/>
                </a:lnTo>
                <a:lnTo>
                  <a:pt x="312" y="288"/>
                </a:lnTo>
                <a:lnTo>
                  <a:pt x="312" y="289"/>
                </a:lnTo>
                <a:lnTo>
                  <a:pt x="312" y="290"/>
                </a:lnTo>
                <a:lnTo>
                  <a:pt x="311" y="298"/>
                </a:lnTo>
                <a:lnTo>
                  <a:pt x="316" y="283"/>
                </a:lnTo>
                <a:lnTo>
                  <a:pt x="317" y="273"/>
                </a:lnTo>
                <a:lnTo>
                  <a:pt x="319" y="264"/>
                </a:lnTo>
                <a:lnTo>
                  <a:pt x="318" y="247"/>
                </a:lnTo>
                <a:lnTo>
                  <a:pt x="340" y="262"/>
                </a:lnTo>
                <a:lnTo>
                  <a:pt x="342" y="268"/>
                </a:lnTo>
                <a:lnTo>
                  <a:pt x="349" y="286"/>
                </a:lnTo>
                <a:lnTo>
                  <a:pt x="354" y="302"/>
                </a:lnTo>
                <a:lnTo>
                  <a:pt x="364" y="327"/>
                </a:lnTo>
                <a:lnTo>
                  <a:pt x="367" y="334"/>
                </a:lnTo>
                <a:lnTo>
                  <a:pt x="376" y="362"/>
                </a:lnTo>
                <a:lnTo>
                  <a:pt x="388" y="361"/>
                </a:lnTo>
                <a:lnTo>
                  <a:pt x="410" y="359"/>
                </a:lnTo>
                <a:lnTo>
                  <a:pt x="427" y="358"/>
                </a:lnTo>
                <a:lnTo>
                  <a:pt x="440" y="357"/>
                </a:lnTo>
                <a:lnTo>
                  <a:pt x="444" y="351"/>
                </a:lnTo>
                <a:lnTo>
                  <a:pt x="453" y="352"/>
                </a:lnTo>
                <a:lnTo>
                  <a:pt x="464" y="357"/>
                </a:lnTo>
                <a:lnTo>
                  <a:pt x="457" y="379"/>
                </a:lnTo>
                <a:lnTo>
                  <a:pt x="454" y="386"/>
                </a:lnTo>
                <a:lnTo>
                  <a:pt x="468" y="393"/>
                </a:lnTo>
                <a:lnTo>
                  <a:pt x="465" y="400"/>
                </a:lnTo>
                <a:lnTo>
                  <a:pt x="463" y="405"/>
                </a:lnTo>
                <a:lnTo>
                  <a:pt x="462" y="408"/>
                </a:lnTo>
                <a:lnTo>
                  <a:pt x="461" y="412"/>
                </a:lnTo>
                <a:lnTo>
                  <a:pt x="462" y="418"/>
                </a:lnTo>
                <a:lnTo>
                  <a:pt x="465" y="425"/>
                </a:lnTo>
                <a:lnTo>
                  <a:pt x="472" y="429"/>
                </a:lnTo>
                <a:lnTo>
                  <a:pt x="475" y="424"/>
                </a:lnTo>
                <a:lnTo>
                  <a:pt x="485" y="429"/>
                </a:lnTo>
                <a:lnTo>
                  <a:pt x="493" y="432"/>
                </a:lnTo>
                <a:lnTo>
                  <a:pt x="491" y="438"/>
                </a:lnTo>
                <a:lnTo>
                  <a:pt x="511" y="444"/>
                </a:lnTo>
                <a:lnTo>
                  <a:pt x="526" y="450"/>
                </a:lnTo>
                <a:lnTo>
                  <a:pt x="525" y="441"/>
                </a:lnTo>
                <a:lnTo>
                  <a:pt x="525" y="435"/>
                </a:lnTo>
                <a:lnTo>
                  <a:pt x="525" y="432"/>
                </a:lnTo>
                <a:lnTo>
                  <a:pt x="524" y="429"/>
                </a:lnTo>
                <a:lnTo>
                  <a:pt x="524" y="429"/>
                </a:lnTo>
                <a:lnTo>
                  <a:pt x="524" y="428"/>
                </a:lnTo>
                <a:lnTo>
                  <a:pt x="525" y="427"/>
                </a:lnTo>
                <a:lnTo>
                  <a:pt x="525" y="426"/>
                </a:lnTo>
                <a:lnTo>
                  <a:pt x="525" y="425"/>
                </a:lnTo>
                <a:lnTo>
                  <a:pt x="525" y="423"/>
                </a:lnTo>
                <a:lnTo>
                  <a:pt x="525" y="422"/>
                </a:lnTo>
                <a:lnTo>
                  <a:pt x="526" y="420"/>
                </a:lnTo>
                <a:lnTo>
                  <a:pt x="526" y="419"/>
                </a:lnTo>
                <a:lnTo>
                  <a:pt x="527" y="417"/>
                </a:lnTo>
                <a:lnTo>
                  <a:pt x="527" y="415"/>
                </a:lnTo>
                <a:lnTo>
                  <a:pt x="528" y="413"/>
                </a:lnTo>
                <a:lnTo>
                  <a:pt x="528" y="412"/>
                </a:lnTo>
                <a:lnTo>
                  <a:pt x="528" y="411"/>
                </a:lnTo>
                <a:lnTo>
                  <a:pt x="529" y="410"/>
                </a:lnTo>
                <a:lnTo>
                  <a:pt x="529" y="409"/>
                </a:lnTo>
                <a:lnTo>
                  <a:pt x="529" y="408"/>
                </a:lnTo>
                <a:lnTo>
                  <a:pt x="529" y="407"/>
                </a:lnTo>
                <a:lnTo>
                  <a:pt x="529" y="406"/>
                </a:lnTo>
                <a:lnTo>
                  <a:pt x="529" y="405"/>
                </a:lnTo>
                <a:lnTo>
                  <a:pt x="528" y="403"/>
                </a:lnTo>
                <a:lnTo>
                  <a:pt x="528" y="402"/>
                </a:lnTo>
                <a:lnTo>
                  <a:pt x="528" y="399"/>
                </a:lnTo>
                <a:lnTo>
                  <a:pt x="528" y="397"/>
                </a:lnTo>
                <a:lnTo>
                  <a:pt x="528" y="395"/>
                </a:lnTo>
                <a:lnTo>
                  <a:pt x="527" y="391"/>
                </a:lnTo>
                <a:lnTo>
                  <a:pt x="527" y="389"/>
                </a:lnTo>
                <a:lnTo>
                  <a:pt x="526" y="387"/>
                </a:lnTo>
                <a:lnTo>
                  <a:pt x="526" y="384"/>
                </a:lnTo>
                <a:lnTo>
                  <a:pt x="526" y="382"/>
                </a:lnTo>
                <a:lnTo>
                  <a:pt x="525" y="381"/>
                </a:lnTo>
                <a:lnTo>
                  <a:pt x="525" y="379"/>
                </a:lnTo>
                <a:lnTo>
                  <a:pt x="525" y="378"/>
                </a:lnTo>
                <a:lnTo>
                  <a:pt x="525" y="376"/>
                </a:lnTo>
                <a:lnTo>
                  <a:pt x="526" y="374"/>
                </a:lnTo>
                <a:lnTo>
                  <a:pt x="526" y="373"/>
                </a:lnTo>
                <a:lnTo>
                  <a:pt x="526" y="371"/>
                </a:lnTo>
                <a:lnTo>
                  <a:pt x="526" y="368"/>
                </a:lnTo>
                <a:lnTo>
                  <a:pt x="526" y="367"/>
                </a:lnTo>
                <a:lnTo>
                  <a:pt x="526" y="366"/>
                </a:lnTo>
                <a:lnTo>
                  <a:pt x="526" y="364"/>
                </a:lnTo>
                <a:lnTo>
                  <a:pt x="526" y="361"/>
                </a:lnTo>
                <a:lnTo>
                  <a:pt x="526" y="357"/>
                </a:lnTo>
                <a:lnTo>
                  <a:pt x="527" y="354"/>
                </a:lnTo>
                <a:lnTo>
                  <a:pt x="527" y="353"/>
                </a:lnTo>
                <a:lnTo>
                  <a:pt x="538" y="348"/>
                </a:lnTo>
                <a:lnTo>
                  <a:pt x="548" y="343"/>
                </a:lnTo>
                <a:lnTo>
                  <a:pt x="554" y="340"/>
                </a:lnTo>
                <a:lnTo>
                  <a:pt x="563" y="337"/>
                </a:lnTo>
                <a:lnTo>
                  <a:pt x="569" y="335"/>
                </a:lnTo>
                <a:lnTo>
                  <a:pt x="568" y="331"/>
                </a:lnTo>
                <a:lnTo>
                  <a:pt x="555" y="328"/>
                </a:lnTo>
                <a:lnTo>
                  <a:pt x="555" y="325"/>
                </a:lnTo>
                <a:lnTo>
                  <a:pt x="552" y="324"/>
                </a:lnTo>
                <a:lnTo>
                  <a:pt x="552" y="320"/>
                </a:lnTo>
                <a:lnTo>
                  <a:pt x="555" y="320"/>
                </a:lnTo>
                <a:lnTo>
                  <a:pt x="554" y="307"/>
                </a:lnTo>
                <a:lnTo>
                  <a:pt x="551" y="307"/>
                </a:lnTo>
                <a:lnTo>
                  <a:pt x="551" y="303"/>
                </a:lnTo>
                <a:lnTo>
                  <a:pt x="551" y="302"/>
                </a:lnTo>
                <a:lnTo>
                  <a:pt x="551" y="297"/>
                </a:lnTo>
                <a:lnTo>
                  <a:pt x="551" y="293"/>
                </a:lnTo>
                <a:lnTo>
                  <a:pt x="552" y="288"/>
                </a:lnTo>
                <a:lnTo>
                  <a:pt x="554" y="289"/>
                </a:lnTo>
                <a:lnTo>
                  <a:pt x="557" y="289"/>
                </a:lnTo>
                <a:lnTo>
                  <a:pt x="556" y="294"/>
                </a:lnTo>
                <a:lnTo>
                  <a:pt x="566" y="297"/>
                </a:lnTo>
                <a:lnTo>
                  <a:pt x="568" y="292"/>
                </a:lnTo>
                <a:lnTo>
                  <a:pt x="570" y="293"/>
                </a:lnTo>
                <a:lnTo>
                  <a:pt x="571" y="293"/>
                </a:lnTo>
                <a:lnTo>
                  <a:pt x="575" y="295"/>
                </a:lnTo>
                <a:lnTo>
                  <a:pt x="574" y="300"/>
                </a:lnTo>
                <a:lnTo>
                  <a:pt x="572" y="302"/>
                </a:lnTo>
                <a:lnTo>
                  <a:pt x="584" y="303"/>
                </a:lnTo>
                <a:lnTo>
                  <a:pt x="588" y="303"/>
                </a:lnTo>
                <a:lnTo>
                  <a:pt x="592" y="303"/>
                </a:lnTo>
                <a:lnTo>
                  <a:pt x="596" y="305"/>
                </a:lnTo>
                <a:lnTo>
                  <a:pt x="596" y="306"/>
                </a:lnTo>
                <a:lnTo>
                  <a:pt x="597" y="305"/>
                </a:lnTo>
                <a:lnTo>
                  <a:pt x="597" y="301"/>
                </a:lnTo>
                <a:lnTo>
                  <a:pt x="599" y="303"/>
                </a:lnTo>
                <a:lnTo>
                  <a:pt x="600" y="304"/>
                </a:lnTo>
                <a:lnTo>
                  <a:pt x="602" y="306"/>
                </a:lnTo>
                <a:lnTo>
                  <a:pt x="602" y="306"/>
                </a:lnTo>
                <a:lnTo>
                  <a:pt x="602" y="308"/>
                </a:lnTo>
                <a:lnTo>
                  <a:pt x="603" y="315"/>
                </a:lnTo>
                <a:lnTo>
                  <a:pt x="605" y="317"/>
                </a:lnTo>
                <a:lnTo>
                  <a:pt x="610" y="317"/>
                </a:lnTo>
                <a:lnTo>
                  <a:pt x="609" y="310"/>
                </a:lnTo>
                <a:lnTo>
                  <a:pt x="609" y="306"/>
                </a:lnTo>
                <a:lnTo>
                  <a:pt x="603" y="306"/>
                </a:lnTo>
                <a:lnTo>
                  <a:pt x="603" y="305"/>
                </a:lnTo>
                <a:lnTo>
                  <a:pt x="602" y="304"/>
                </a:lnTo>
                <a:lnTo>
                  <a:pt x="607" y="295"/>
                </a:lnTo>
                <a:lnTo>
                  <a:pt x="608" y="295"/>
                </a:lnTo>
                <a:lnTo>
                  <a:pt x="595" y="291"/>
                </a:lnTo>
                <a:lnTo>
                  <a:pt x="598" y="286"/>
                </a:lnTo>
                <a:lnTo>
                  <a:pt x="600" y="280"/>
                </a:lnTo>
                <a:lnTo>
                  <a:pt x="612" y="280"/>
                </a:lnTo>
                <a:lnTo>
                  <a:pt x="614" y="289"/>
                </a:lnTo>
                <a:lnTo>
                  <a:pt x="615" y="294"/>
                </a:lnTo>
                <a:lnTo>
                  <a:pt x="616" y="297"/>
                </a:lnTo>
                <a:lnTo>
                  <a:pt x="616" y="298"/>
                </a:lnTo>
                <a:lnTo>
                  <a:pt x="617" y="298"/>
                </a:lnTo>
                <a:lnTo>
                  <a:pt x="619" y="288"/>
                </a:lnTo>
                <a:lnTo>
                  <a:pt x="620" y="284"/>
                </a:lnTo>
                <a:lnTo>
                  <a:pt x="627" y="287"/>
                </a:lnTo>
                <a:lnTo>
                  <a:pt x="640" y="298"/>
                </a:lnTo>
                <a:lnTo>
                  <a:pt x="653" y="314"/>
                </a:lnTo>
                <a:lnTo>
                  <a:pt x="661" y="326"/>
                </a:lnTo>
                <a:lnTo>
                  <a:pt x="660" y="326"/>
                </a:lnTo>
                <a:lnTo>
                  <a:pt x="661" y="327"/>
                </a:lnTo>
                <a:lnTo>
                  <a:pt x="669" y="341"/>
                </a:lnTo>
                <a:lnTo>
                  <a:pt x="689" y="369"/>
                </a:lnTo>
                <a:lnTo>
                  <a:pt x="692" y="378"/>
                </a:lnTo>
                <a:lnTo>
                  <a:pt x="698" y="382"/>
                </a:lnTo>
                <a:lnTo>
                  <a:pt x="706" y="397"/>
                </a:lnTo>
                <a:lnTo>
                  <a:pt x="710" y="401"/>
                </a:lnTo>
                <a:lnTo>
                  <a:pt x="707" y="408"/>
                </a:lnTo>
                <a:lnTo>
                  <a:pt x="702" y="422"/>
                </a:lnTo>
                <a:lnTo>
                  <a:pt x="701" y="422"/>
                </a:lnTo>
                <a:lnTo>
                  <a:pt x="671" y="504"/>
                </a:lnTo>
                <a:lnTo>
                  <a:pt x="679" y="506"/>
                </a:lnTo>
                <a:lnTo>
                  <a:pt x="680" y="504"/>
                </a:lnTo>
                <a:lnTo>
                  <a:pt x="681" y="502"/>
                </a:lnTo>
                <a:lnTo>
                  <a:pt x="674" y="499"/>
                </a:lnTo>
                <a:lnTo>
                  <a:pt x="676" y="492"/>
                </a:lnTo>
                <a:lnTo>
                  <a:pt x="679" y="484"/>
                </a:lnTo>
                <a:lnTo>
                  <a:pt x="683" y="473"/>
                </a:lnTo>
                <a:lnTo>
                  <a:pt x="685" y="470"/>
                </a:lnTo>
                <a:lnTo>
                  <a:pt x="691" y="451"/>
                </a:lnTo>
                <a:lnTo>
                  <a:pt x="691" y="451"/>
                </a:lnTo>
                <a:lnTo>
                  <a:pt x="691" y="451"/>
                </a:lnTo>
                <a:lnTo>
                  <a:pt x="700" y="428"/>
                </a:lnTo>
                <a:lnTo>
                  <a:pt x="701" y="427"/>
                </a:lnTo>
                <a:lnTo>
                  <a:pt x="705" y="418"/>
                </a:lnTo>
                <a:lnTo>
                  <a:pt x="707" y="414"/>
                </a:lnTo>
                <a:lnTo>
                  <a:pt x="714" y="409"/>
                </a:lnTo>
                <a:lnTo>
                  <a:pt x="723" y="422"/>
                </a:lnTo>
                <a:lnTo>
                  <a:pt x="728" y="429"/>
                </a:lnTo>
                <a:lnTo>
                  <a:pt x="734" y="440"/>
                </a:lnTo>
                <a:lnTo>
                  <a:pt x="741" y="450"/>
                </a:lnTo>
                <a:lnTo>
                  <a:pt x="744" y="444"/>
                </a:lnTo>
                <a:lnTo>
                  <a:pt x="748" y="449"/>
                </a:lnTo>
                <a:lnTo>
                  <a:pt x="755" y="451"/>
                </a:lnTo>
                <a:lnTo>
                  <a:pt x="753" y="460"/>
                </a:lnTo>
                <a:lnTo>
                  <a:pt x="746" y="459"/>
                </a:lnTo>
                <a:lnTo>
                  <a:pt x="755" y="473"/>
                </a:lnTo>
                <a:lnTo>
                  <a:pt x="754" y="475"/>
                </a:lnTo>
                <a:lnTo>
                  <a:pt x="753" y="475"/>
                </a:lnTo>
                <a:lnTo>
                  <a:pt x="760" y="477"/>
                </a:lnTo>
                <a:lnTo>
                  <a:pt x="759" y="483"/>
                </a:lnTo>
                <a:lnTo>
                  <a:pt x="766" y="494"/>
                </a:lnTo>
                <a:lnTo>
                  <a:pt x="773" y="518"/>
                </a:lnTo>
                <a:lnTo>
                  <a:pt x="776" y="529"/>
                </a:lnTo>
                <a:lnTo>
                  <a:pt x="777" y="537"/>
                </a:lnTo>
                <a:lnTo>
                  <a:pt x="779" y="544"/>
                </a:lnTo>
                <a:lnTo>
                  <a:pt x="751" y="546"/>
                </a:lnTo>
                <a:lnTo>
                  <a:pt x="750" y="555"/>
                </a:lnTo>
                <a:lnTo>
                  <a:pt x="776" y="556"/>
                </a:lnTo>
                <a:lnTo>
                  <a:pt x="777" y="546"/>
                </a:lnTo>
                <a:lnTo>
                  <a:pt x="778" y="546"/>
                </a:lnTo>
                <a:lnTo>
                  <a:pt x="779" y="576"/>
                </a:lnTo>
                <a:lnTo>
                  <a:pt x="789" y="575"/>
                </a:lnTo>
                <a:lnTo>
                  <a:pt x="788" y="555"/>
                </a:lnTo>
                <a:lnTo>
                  <a:pt x="790" y="554"/>
                </a:lnTo>
                <a:lnTo>
                  <a:pt x="790" y="546"/>
                </a:lnTo>
                <a:lnTo>
                  <a:pt x="803" y="547"/>
                </a:lnTo>
                <a:lnTo>
                  <a:pt x="807" y="564"/>
                </a:lnTo>
                <a:lnTo>
                  <a:pt x="810" y="563"/>
                </a:lnTo>
                <a:lnTo>
                  <a:pt x="801" y="539"/>
                </a:lnTo>
                <a:lnTo>
                  <a:pt x="785" y="541"/>
                </a:lnTo>
                <a:lnTo>
                  <a:pt x="784" y="535"/>
                </a:lnTo>
                <a:lnTo>
                  <a:pt x="782" y="522"/>
                </a:lnTo>
                <a:lnTo>
                  <a:pt x="781" y="513"/>
                </a:lnTo>
                <a:lnTo>
                  <a:pt x="780" y="510"/>
                </a:lnTo>
                <a:lnTo>
                  <a:pt x="778" y="507"/>
                </a:lnTo>
                <a:lnTo>
                  <a:pt x="775" y="497"/>
                </a:lnTo>
                <a:lnTo>
                  <a:pt x="768" y="482"/>
                </a:lnTo>
                <a:lnTo>
                  <a:pt x="765" y="476"/>
                </a:lnTo>
                <a:lnTo>
                  <a:pt x="767" y="474"/>
                </a:lnTo>
                <a:lnTo>
                  <a:pt x="765" y="470"/>
                </a:lnTo>
                <a:lnTo>
                  <a:pt x="762" y="466"/>
                </a:lnTo>
                <a:lnTo>
                  <a:pt x="763" y="464"/>
                </a:lnTo>
                <a:lnTo>
                  <a:pt x="759" y="462"/>
                </a:lnTo>
                <a:lnTo>
                  <a:pt x="755" y="457"/>
                </a:lnTo>
                <a:lnTo>
                  <a:pt x="764" y="409"/>
                </a:lnTo>
                <a:lnTo>
                  <a:pt x="770" y="409"/>
                </a:lnTo>
                <a:lnTo>
                  <a:pt x="770" y="408"/>
                </a:lnTo>
                <a:lnTo>
                  <a:pt x="754" y="408"/>
                </a:lnTo>
                <a:lnTo>
                  <a:pt x="750" y="407"/>
                </a:lnTo>
                <a:lnTo>
                  <a:pt x="741" y="406"/>
                </a:lnTo>
                <a:lnTo>
                  <a:pt x="729" y="400"/>
                </a:lnTo>
                <a:lnTo>
                  <a:pt x="725" y="400"/>
                </a:lnTo>
                <a:lnTo>
                  <a:pt x="719" y="401"/>
                </a:lnTo>
                <a:lnTo>
                  <a:pt x="716" y="397"/>
                </a:lnTo>
                <a:lnTo>
                  <a:pt x="712" y="394"/>
                </a:lnTo>
                <a:lnTo>
                  <a:pt x="713" y="393"/>
                </a:lnTo>
                <a:lnTo>
                  <a:pt x="704" y="378"/>
                </a:lnTo>
                <a:lnTo>
                  <a:pt x="698" y="366"/>
                </a:lnTo>
                <a:lnTo>
                  <a:pt x="695" y="365"/>
                </a:lnTo>
                <a:lnTo>
                  <a:pt x="682" y="344"/>
                </a:lnTo>
                <a:lnTo>
                  <a:pt x="681" y="342"/>
                </a:lnTo>
                <a:lnTo>
                  <a:pt x="677" y="336"/>
                </a:lnTo>
                <a:lnTo>
                  <a:pt x="673" y="329"/>
                </a:lnTo>
                <a:lnTo>
                  <a:pt x="676" y="330"/>
                </a:lnTo>
                <a:lnTo>
                  <a:pt x="673" y="327"/>
                </a:lnTo>
                <a:lnTo>
                  <a:pt x="668" y="321"/>
                </a:lnTo>
                <a:lnTo>
                  <a:pt x="666" y="315"/>
                </a:lnTo>
                <a:lnTo>
                  <a:pt x="660" y="307"/>
                </a:lnTo>
                <a:lnTo>
                  <a:pt x="648" y="295"/>
                </a:lnTo>
                <a:lnTo>
                  <a:pt x="630" y="281"/>
                </a:lnTo>
                <a:lnTo>
                  <a:pt x="625" y="277"/>
                </a:lnTo>
                <a:lnTo>
                  <a:pt x="626" y="273"/>
                </a:lnTo>
                <a:lnTo>
                  <a:pt x="630" y="268"/>
                </a:lnTo>
                <a:lnTo>
                  <a:pt x="646" y="242"/>
                </a:lnTo>
                <a:lnTo>
                  <a:pt x="648" y="244"/>
                </a:lnTo>
                <a:lnTo>
                  <a:pt x="651" y="239"/>
                </a:lnTo>
                <a:lnTo>
                  <a:pt x="653" y="237"/>
                </a:lnTo>
                <a:lnTo>
                  <a:pt x="654" y="234"/>
                </a:lnTo>
                <a:lnTo>
                  <a:pt x="655" y="230"/>
                </a:lnTo>
                <a:lnTo>
                  <a:pt x="660" y="221"/>
                </a:lnTo>
                <a:lnTo>
                  <a:pt x="661" y="220"/>
                </a:lnTo>
                <a:lnTo>
                  <a:pt x="664" y="211"/>
                </a:lnTo>
                <a:lnTo>
                  <a:pt x="665" y="209"/>
                </a:lnTo>
                <a:lnTo>
                  <a:pt x="671" y="211"/>
                </a:lnTo>
                <a:lnTo>
                  <a:pt x="685" y="216"/>
                </a:lnTo>
                <a:lnTo>
                  <a:pt x="691" y="219"/>
                </a:lnTo>
                <a:lnTo>
                  <a:pt x="703" y="224"/>
                </a:lnTo>
                <a:lnTo>
                  <a:pt x="713" y="228"/>
                </a:lnTo>
                <a:lnTo>
                  <a:pt x="732" y="234"/>
                </a:lnTo>
                <a:lnTo>
                  <a:pt x="752" y="240"/>
                </a:lnTo>
                <a:lnTo>
                  <a:pt x="770" y="245"/>
                </a:lnTo>
                <a:lnTo>
                  <a:pt x="768" y="251"/>
                </a:lnTo>
                <a:lnTo>
                  <a:pt x="772" y="252"/>
                </a:lnTo>
                <a:lnTo>
                  <a:pt x="772" y="259"/>
                </a:lnTo>
                <a:lnTo>
                  <a:pt x="824" y="262"/>
                </a:lnTo>
                <a:lnTo>
                  <a:pt x="799" y="331"/>
                </a:lnTo>
                <a:lnTo>
                  <a:pt x="791" y="349"/>
                </a:lnTo>
                <a:lnTo>
                  <a:pt x="773" y="409"/>
                </a:lnTo>
                <a:lnTo>
                  <a:pt x="780" y="409"/>
                </a:lnTo>
                <a:lnTo>
                  <a:pt x="780" y="408"/>
                </a:lnTo>
                <a:lnTo>
                  <a:pt x="783" y="394"/>
                </a:lnTo>
                <a:lnTo>
                  <a:pt x="800" y="329"/>
                </a:lnTo>
                <a:lnTo>
                  <a:pt x="828" y="260"/>
                </a:lnTo>
                <a:lnTo>
                  <a:pt x="829" y="259"/>
                </a:lnTo>
                <a:lnTo>
                  <a:pt x="830" y="261"/>
                </a:lnTo>
                <a:lnTo>
                  <a:pt x="830" y="263"/>
                </a:lnTo>
                <a:lnTo>
                  <a:pt x="834" y="268"/>
                </a:lnTo>
                <a:lnTo>
                  <a:pt x="834" y="272"/>
                </a:lnTo>
                <a:lnTo>
                  <a:pt x="842" y="284"/>
                </a:lnTo>
                <a:lnTo>
                  <a:pt x="848" y="295"/>
                </a:lnTo>
                <a:lnTo>
                  <a:pt x="854" y="304"/>
                </a:lnTo>
                <a:lnTo>
                  <a:pt x="860" y="315"/>
                </a:lnTo>
                <a:lnTo>
                  <a:pt x="866" y="320"/>
                </a:lnTo>
                <a:lnTo>
                  <a:pt x="868" y="329"/>
                </a:lnTo>
                <a:lnTo>
                  <a:pt x="868" y="330"/>
                </a:lnTo>
                <a:lnTo>
                  <a:pt x="872" y="337"/>
                </a:lnTo>
                <a:lnTo>
                  <a:pt x="874" y="340"/>
                </a:lnTo>
                <a:lnTo>
                  <a:pt x="873" y="341"/>
                </a:lnTo>
                <a:lnTo>
                  <a:pt x="875" y="346"/>
                </a:lnTo>
                <a:lnTo>
                  <a:pt x="872" y="348"/>
                </a:lnTo>
                <a:lnTo>
                  <a:pt x="870" y="356"/>
                </a:lnTo>
                <a:lnTo>
                  <a:pt x="870" y="363"/>
                </a:lnTo>
                <a:lnTo>
                  <a:pt x="872" y="369"/>
                </a:lnTo>
                <a:lnTo>
                  <a:pt x="872" y="374"/>
                </a:lnTo>
                <a:lnTo>
                  <a:pt x="871" y="378"/>
                </a:lnTo>
                <a:lnTo>
                  <a:pt x="869" y="382"/>
                </a:lnTo>
                <a:lnTo>
                  <a:pt x="867" y="384"/>
                </a:lnTo>
                <a:lnTo>
                  <a:pt x="866" y="386"/>
                </a:lnTo>
                <a:lnTo>
                  <a:pt x="865" y="389"/>
                </a:lnTo>
                <a:lnTo>
                  <a:pt x="867" y="387"/>
                </a:lnTo>
                <a:lnTo>
                  <a:pt x="894" y="430"/>
                </a:lnTo>
                <a:lnTo>
                  <a:pt x="901" y="440"/>
                </a:lnTo>
                <a:lnTo>
                  <a:pt x="904" y="442"/>
                </a:lnTo>
                <a:lnTo>
                  <a:pt x="918" y="458"/>
                </a:lnTo>
                <a:lnTo>
                  <a:pt x="897" y="467"/>
                </a:lnTo>
                <a:lnTo>
                  <a:pt x="916" y="483"/>
                </a:lnTo>
                <a:lnTo>
                  <a:pt x="903" y="502"/>
                </a:lnTo>
                <a:lnTo>
                  <a:pt x="890" y="507"/>
                </a:lnTo>
                <a:lnTo>
                  <a:pt x="891" y="510"/>
                </a:lnTo>
                <a:lnTo>
                  <a:pt x="890" y="519"/>
                </a:lnTo>
                <a:lnTo>
                  <a:pt x="890" y="546"/>
                </a:lnTo>
                <a:lnTo>
                  <a:pt x="840" y="543"/>
                </a:lnTo>
                <a:lnTo>
                  <a:pt x="843" y="553"/>
                </a:lnTo>
                <a:lnTo>
                  <a:pt x="885" y="547"/>
                </a:lnTo>
                <a:lnTo>
                  <a:pt x="886" y="548"/>
                </a:lnTo>
                <a:lnTo>
                  <a:pt x="884" y="550"/>
                </a:lnTo>
                <a:lnTo>
                  <a:pt x="904" y="551"/>
                </a:lnTo>
                <a:lnTo>
                  <a:pt x="897" y="558"/>
                </a:lnTo>
                <a:lnTo>
                  <a:pt x="895" y="582"/>
                </a:lnTo>
                <a:lnTo>
                  <a:pt x="890" y="594"/>
                </a:lnTo>
                <a:lnTo>
                  <a:pt x="946" y="598"/>
                </a:lnTo>
                <a:lnTo>
                  <a:pt x="947" y="598"/>
                </a:lnTo>
                <a:lnTo>
                  <a:pt x="946" y="599"/>
                </a:lnTo>
                <a:lnTo>
                  <a:pt x="944" y="605"/>
                </a:lnTo>
                <a:lnTo>
                  <a:pt x="943" y="611"/>
                </a:lnTo>
                <a:lnTo>
                  <a:pt x="942" y="611"/>
                </a:lnTo>
                <a:lnTo>
                  <a:pt x="940" y="611"/>
                </a:lnTo>
                <a:lnTo>
                  <a:pt x="932" y="609"/>
                </a:lnTo>
                <a:lnTo>
                  <a:pt x="919" y="610"/>
                </a:lnTo>
                <a:lnTo>
                  <a:pt x="914" y="608"/>
                </a:lnTo>
                <a:lnTo>
                  <a:pt x="906" y="607"/>
                </a:lnTo>
                <a:lnTo>
                  <a:pt x="893" y="607"/>
                </a:lnTo>
                <a:lnTo>
                  <a:pt x="883" y="606"/>
                </a:lnTo>
                <a:lnTo>
                  <a:pt x="876" y="607"/>
                </a:lnTo>
                <a:lnTo>
                  <a:pt x="878" y="607"/>
                </a:lnTo>
                <a:lnTo>
                  <a:pt x="879" y="608"/>
                </a:lnTo>
                <a:lnTo>
                  <a:pt x="880" y="608"/>
                </a:lnTo>
                <a:lnTo>
                  <a:pt x="882" y="608"/>
                </a:lnTo>
                <a:lnTo>
                  <a:pt x="895" y="608"/>
                </a:lnTo>
                <a:lnTo>
                  <a:pt x="909" y="609"/>
                </a:lnTo>
                <a:lnTo>
                  <a:pt x="909" y="612"/>
                </a:lnTo>
                <a:lnTo>
                  <a:pt x="911" y="612"/>
                </a:lnTo>
                <a:lnTo>
                  <a:pt x="913" y="613"/>
                </a:lnTo>
                <a:lnTo>
                  <a:pt x="913" y="617"/>
                </a:lnTo>
                <a:lnTo>
                  <a:pt x="911" y="616"/>
                </a:lnTo>
                <a:lnTo>
                  <a:pt x="908" y="616"/>
                </a:lnTo>
                <a:lnTo>
                  <a:pt x="907" y="622"/>
                </a:lnTo>
                <a:lnTo>
                  <a:pt x="901" y="619"/>
                </a:lnTo>
                <a:lnTo>
                  <a:pt x="898" y="618"/>
                </a:lnTo>
                <a:lnTo>
                  <a:pt x="893" y="615"/>
                </a:lnTo>
                <a:lnTo>
                  <a:pt x="891" y="618"/>
                </a:lnTo>
                <a:lnTo>
                  <a:pt x="896" y="621"/>
                </a:lnTo>
                <a:lnTo>
                  <a:pt x="897" y="621"/>
                </a:lnTo>
                <a:lnTo>
                  <a:pt x="906" y="624"/>
                </a:lnTo>
                <a:lnTo>
                  <a:pt x="912" y="626"/>
                </a:lnTo>
                <a:lnTo>
                  <a:pt x="913" y="627"/>
                </a:lnTo>
                <a:lnTo>
                  <a:pt x="915" y="628"/>
                </a:lnTo>
                <a:lnTo>
                  <a:pt x="917" y="629"/>
                </a:lnTo>
                <a:lnTo>
                  <a:pt x="920" y="630"/>
                </a:lnTo>
                <a:lnTo>
                  <a:pt x="921" y="630"/>
                </a:lnTo>
                <a:lnTo>
                  <a:pt x="922" y="630"/>
                </a:lnTo>
                <a:lnTo>
                  <a:pt x="940" y="635"/>
                </a:lnTo>
                <a:lnTo>
                  <a:pt x="943" y="636"/>
                </a:lnTo>
                <a:lnTo>
                  <a:pt x="946" y="637"/>
                </a:lnTo>
                <a:lnTo>
                  <a:pt x="950" y="637"/>
                </a:lnTo>
                <a:lnTo>
                  <a:pt x="958" y="639"/>
                </a:lnTo>
                <a:lnTo>
                  <a:pt x="954" y="694"/>
                </a:lnTo>
                <a:lnTo>
                  <a:pt x="956" y="706"/>
                </a:lnTo>
                <a:lnTo>
                  <a:pt x="956" y="715"/>
                </a:lnTo>
                <a:lnTo>
                  <a:pt x="957" y="718"/>
                </a:lnTo>
                <a:lnTo>
                  <a:pt x="963" y="729"/>
                </a:lnTo>
                <a:lnTo>
                  <a:pt x="966" y="733"/>
                </a:lnTo>
                <a:lnTo>
                  <a:pt x="975" y="743"/>
                </a:lnTo>
                <a:lnTo>
                  <a:pt x="985" y="754"/>
                </a:lnTo>
                <a:lnTo>
                  <a:pt x="988" y="758"/>
                </a:lnTo>
                <a:lnTo>
                  <a:pt x="990" y="758"/>
                </a:lnTo>
                <a:lnTo>
                  <a:pt x="999" y="763"/>
                </a:lnTo>
                <a:lnTo>
                  <a:pt x="1003" y="764"/>
                </a:lnTo>
                <a:lnTo>
                  <a:pt x="1013" y="764"/>
                </a:lnTo>
                <a:lnTo>
                  <a:pt x="1016" y="766"/>
                </a:lnTo>
                <a:lnTo>
                  <a:pt x="1020" y="768"/>
                </a:lnTo>
                <a:lnTo>
                  <a:pt x="1033" y="781"/>
                </a:lnTo>
                <a:lnTo>
                  <a:pt x="1036" y="789"/>
                </a:lnTo>
                <a:lnTo>
                  <a:pt x="1041" y="802"/>
                </a:lnTo>
                <a:lnTo>
                  <a:pt x="1036" y="803"/>
                </a:lnTo>
                <a:lnTo>
                  <a:pt x="1034" y="800"/>
                </a:lnTo>
                <a:lnTo>
                  <a:pt x="1032" y="797"/>
                </a:lnTo>
                <a:lnTo>
                  <a:pt x="1028" y="796"/>
                </a:lnTo>
                <a:lnTo>
                  <a:pt x="1026" y="796"/>
                </a:lnTo>
                <a:lnTo>
                  <a:pt x="1021" y="788"/>
                </a:lnTo>
                <a:lnTo>
                  <a:pt x="1018" y="785"/>
                </a:lnTo>
                <a:lnTo>
                  <a:pt x="1016" y="784"/>
                </a:lnTo>
                <a:lnTo>
                  <a:pt x="1015" y="784"/>
                </a:lnTo>
                <a:lnTo>
                  <a:pt x="1012" y="785"/>
                </a:lnTo>
                <a:lnTo>
                  <a:pt x="1009" y="789"/>
                </a:lnTo>
                <a:lnTo>
                  <a:pt x="984" y="777"/>
                </a:lnTo>
                <a:lnTo>
                  <a:pt x="946" y="745"/>
                </a:lnTo>
                <a:lnTo>
                  <a:pt x="936" y="734"/>
                </a:lnTo>
                <a:lnTo>
                  <a:pt x="928" y="734"/>
                </a:lnTo>
                <a:lnTo>
                  <a:pt x="926" y="780"/>
                </a:lnTo>
                <a:lnTo>
                  <a:pt x="869" y="779"/>
                </a:lnTo>
                <a:lnTo>
                  <a:pt x="836" y="788"/>
                </a:lnTo>
                <a:lnTo>
                  <a:pt x="834" y="770"/>
                </a:lnTo>
                <a:lnTo>
                  <a:pt x="827" y="779"/>
                </a:lnTo>
                <a:lnTo>
                  <a:pt x="813" y="759"/>
                </a:lnTo>
                <a:lnTo>
                  <a:pt x="811" y="759"/>
                </a:lnTo>
                <a:lnTo>
                  <a:pt x="815" y="766"/>
                </a:lnTo>
                <a:lnTo>
                  <a:pt x="802" y="771"/>
                </a:lnTo>
                <a:lnTo>
                  <a:pt x="811" y="783"/>
                </a:lnTo>
                <a:lnTo>
                  <a:pt x="800" y="788"/>
                </a:lnTo>
                <a:lnTo>
                  <a:pt x="792" y="795"/>
                </a:lnTo>
                <a:lnTo>
                  <a:pt x="806" y="809"/>
                </a:lnTo>
                <a:lnTo>
                  <a:pt x="804" y="811"/>
                </a:lnTo>
                <a:lnTo>
                  <a:pt x="807" y="808"/>
                </a:lnTo>
                <a:lnTo>
                  <a:pt x="810" y="811"/>
                </a:lnTo>
                <a:lnTo>
                  <a:pt x="831" y="826"/>
                </a:lnTo>
                <a:lnTo>
                  <a:pt x="830" y="826"/>
                </a:lnTo>
                <a:lnTo>
                  <a:pt x="833" y="828"/>
                </a:lnTo>
                <a:lnTo>
                  <a:pt x="834" y="830"/>
                </a:lnTo>
                <a:lnTo>
                  <a:pt x="842" y="835"/>
                </a:lnTo>
                <a:lnTo>
                  <a:pt x="853" y="845"/>
                </a:lnTo>
                <a:lnTo>
                  <a:pt x="876" y="815"/>
                </a:lnTo>
                <a:lnTo>
                  <a:pt x="885" y="817"/>
                </a:lnTo>
                <a:lnTo>
                  <a:pt x="887" y="803"/>
                </a:lnTo>
                <a:lnTo>
                  <a:pt x="926" y="810"/>
                </a:lnTo>
                <a:lnTo>
                  <a:pt x="934" y="836"/>
                </a:lnTo>
                <a:lnTo>
                  <a:pt x="936" y="843"/>
                </a:lnTo>
                <a:lnTo>
                  <a:pt x="936" y="877"/>
                </a:lnTo>
                <a:lnTo>
                  <a:pt x="936" y="877"/>
                </a:lnTo>
                <a:lnTo>
                  <a:pt x="936" y="887"/>
                </a:lnTo>
                <a:lnTo>
                  <a:pt x="935" y="910"/>
                </a:lnTo>
                <a:lnTo>
                  <a:pt x="863" y="914"/>
                </a:lnTo>
                <a:lnTo>
                  <a:pt x="763" y="918"/>
                </a:lnTo>
                <a:lnTo>
                  <a:pt x="764" y="904"/>
                </a:lnTo>
                <a:lnTo>
                  <a:pt x="765" y="894"/>
                </a:lnTo>
                <a:lnTo>
                  <a:pt x="765" y="889"/>
                </a:lnTo>
                <a:lnTo>
                  <a:pt x="765" y="875"/>
                </a:lnTo>
                <a:lnTo>
                  <a:pt x="765" y="870"/>
                </a:lnTo>
                <a:lnTo>
                  <a:pt x="759" y="856"/>
                </a:lnTo>
                <a:lnTo>
                  <a:pt x="759" y="857"/>
                </a:lnTo>
                <a:lnTo>
                  <a:pt x="756" y="848"/>
                </a:lnTo>
                <a:lnTo>
                  <a:pt x="760" y="847"/>
                </a:lnTo>
                <a:lnTo>
                  <a:pt x="757" y="842"/>
                </a:lnTo>
                <a:lnTo>
                  <a:pt x="753" y="832"/>
                </a:lnTo>
                <a:lnTo>
                  <a:pt x="764" y="832"/>
                </a:lnTo>
                <a:lnTo>
                  <a:pt x="766" y="825"/>
                </a:lnTo>
                <a:lnTo>
                  <a:pt x="762" y="820"/>
                </a:lnTo>
                <a:lnTo>
                  <a:pt x="765" y="818"/>
                </a:lnTo>
                <a:lnTo>
                  <a:pt x="762" y="815"/>
                </a:lnTo>
                <a:lnTo>
                  <a:pt x="757" y="818"/>
                </a:lnTo>
                <a:lnTo>
                  <a:pt x="754" y="819"/>
                </a:lnTo>
                <a:lnTo>
                  <a:pt x="746" y="823"/>
                </a:lnTo>
                <a:lnTo>
                  <a:pt x="744" y="816"/>
                </a:lnTo>
                <a:lnTo>
                  <a:pt x="744" y="816"/>
                </a:lnTo>
                <a:lnTo>
                  <a:pt x="743" y="816"/>
                </a:lnTo>
                <a:lnTo>
                  <a:pt x="743" y="815"/>
                </a:lnTo>
                <a:lnTo>
                  <a:pt x="744" y="814"/>
                </a:lnTo>
                <a:lnTo>
                  <a:pt x="742" y="804"/>
                </a:lnTo>
                <a:lnTo>
                  <a:pt x="740" y="797"/>
                </a:lnTo>
                <a:lnTo>
                  <a:pt x="738" y="798"/>
                </a:lnTo>
                <a:lnTo>
                  <a:pt x="738" y="795"/>
                </a:lnTo>
                <a:lnTo>
                  <a:pt x="737" y="796"/>
                </a:lnTo>
                <a:lnTo>
                  <a:pt x="739" y="806"/>
                </a:lnTo>
                <a:lnTo>
                  <a:pt x="740" y="806"/>
                </a:lnTo>
                <a:lnTo>
                  <a:pt x="740" y="808"/>
                </a:lnTo>
                <a:lnTo>
                  <a:pt x="743" y="819"/>
                </a:lnTo>
                <a:lnTo>
                  <a:pt x="743" y="820"/>
                </a:lnTo>
                <a:lnTo>
                  <a:pt x="745" y="825"/>
                </a:lnTo>
                <a:lnTo>
                  <a:pt x="746" y="828"/>
                </a:lnTo>
                <a:lnTo>
                  <a:pt x="748" y="834"/>
                </a:lnTo>
                <a:lnTo>
                  <a:pt x="751" y="843"/>
                </a:lnTo>
                <a:lnTo>
                  <a:pt x="754" y="852"/>
                </a:lnTo>
                <a:lnTo>
                  <a:pt x="755" y="858"/>
                </a:lnTo>
                <a:lnTo>
                  <a:pt x="757" y="866"/>
                </a:lnTo>
                <a:lnTo>
                  <a:pt x="756" y="866"/>
                </a:lnTo>
                <a:lnTo>
                  <a:pt x="757" y="872"/>
                </a:lnTo>
                <a:lnTo>
                  <a:pt x="758" y="872"/>
                </a:lnTo>
                <a:lnTo>
                  <a:pt x="760" y="878"/>
                </a:lnTo>
                <a:lnTo>
                  <a:pt x="761" y="878"/>
                </a:lnTo>
                <a:lnTo>
                  <a:pt x="761" y="886"/>
                </a:lnTo>
                <a:lnTo>
                  <a:pt x="762" y="891"/>
                </a:lnTo>
                <a:lnTo>
                  <a:pt x="762" y="894"/>
                </a:lnTo>
                <a:lnTo>
                  <a:pt x="762" y="900"/>
                </a:lnTo>
                <a:lnTo>
                  <a:pt x="762" y="903"/>
                </a:lnTo>
                <a:lnTo>
                  <a:pt x="761" y="923"/>
                </a:lnTo>
                <a:lnTo>
                  <a:pt x="759" y="940"/>
                </a:lnTo>
                <a:lnTo>
                  <a:pt x="759" y="947"/>
                </a:lnTo>
                <a:lnTo>
                  <a:pt x="759" y="950"/>
                </a:lnTo>
                <a:lnTo>
                  <a:pt x="732" y="962"/>
                </a:lnTo>
                <a:lnTo>
                  <a:pt x="729" y="959"/>
                </a:lnTo>
                <a:lnTo>
                  <a:pt x="729" y="960"/>
                </a:lnTo>
                <a:lnTo>
                  <a:pt x="728" y="961"/>
                </a:lnTo>
                <a:lnTo>
                  <a:pt x="729" y="962"/>
                </a:lnTo>
                <a:lnTo>
                  <a:pt x="732" y="963"/>
                </a:lnTo>
                <a:lnTo>
                  <a:pt x="737" y="968"/>
                </a:lnTo>
                <a:lnTo>
                  <a:pt x="742" y="973"/>
                </a:lnTo>
                <a:lnTo>
                  <a:pt x="745" y="977"/>
                </a:lnTo>
                <a:lnTo>
                  <a:pt x="751" y="984"/>
                </a:lnTo>
                <a:lnTo>
                  <a:pt x="748" y="990"/>
                </a:lnTo>
                <a:lnTo>
                  <a:pt x="747" y="991"/>
                </a:lnTo>
                <a:lnTo>
                  <a:pt x="745" y="991"/>
                </a:lnTo>
                <a:lnTo>
                  <a:pt x="746" y="992"/>
                </a:lnTo>
                <a:lnTo>
                  <a:pt x="747" y="992"/>
                </a:lnTo>
                <a:lnTo>
                  <a:pt x="741" y="1010"/>
                </a:lnTo>
                <a:lnTo>
                  <a:pt x="738" y="1020"/>
                </a:lnTo>
                <a:lnTo>
                  <a:pt x="734" y="1035"/>
                </a:lnTo>
                <a:lnTo>
                  <a:pt x="732" y="1043"/>
                </a:lnTo>
                <a:lnTo>
                  <a:pt x="729" y="1052"/>
                </a:lnTo>
                <a:lnTo>
                  <a:pt x="728" y="1053"/>
                </a:lnTo>
                <a:lnTo>
                  <a:pt x="723" y="1060"/>
                </a:lnTo>
                <a:lnTo>
                  <a:pt x="708" y="1052"/>
                </a:lnTo>
                <a:lnTo>
                  <a:pt x="678" y="1040"/>
                </a:lnTo>
                <a:lnTo>
                  <a:pt x="663" y="1033"/>
                </a:lnTo>
                <a:lnTo>
                  <a:pt x="665" y="1034"/>
                </a:lnTo>
                <a:lnTo>
                  <a:pt x="722" y="1064"/>
                </a:lnTo>
                <a:lnTo>
                  <a:pt x="726" y="1060"/>
                </a:lnTo>
                <a:lnTo>
                  <a:pt x="732" y="1052"/>
                </a:lnTo>
                <a:lnTo>
                  <a:pt x="733" y="1044"/>
                </a:lnTo>
                <a:lnTo>
                  <a:pt x="739" y="1023"/>
                </a:lnTo>
                <a:lnTo>
                  <a:pt x="742" y="1011"/>
                </a:lnTo>
                <a:lnTo>
                  <a:pt x="748" y="993"/>
                </a:lnTo>
                <a:lnTo>
                  <a:pt x="755" y="988"/>
                </a:lnTo>
                <a:lnTo>
                  <a:pt x="756" y="991"/>
                </a:lnTo>
                <a:lnTo>
                  <a:pt x="758" y="994"/>
                </a:lnTo>
                <a:lnTo>
                  <a:pt x="762" y="1002"/>
                </a:lnTo>
                <a:lnTo>
                  <a:pt x="764" y="1006"/>
                </a:lnTo>
                <a:lnTo>
                  <a:pt x="771" y="1023"/>
                </a:lnTo>
                <a:lnTo>
                  <a:pt x="770" y="1023"/>
                </a:lnTo>
                <a:lnTo>
                  <a:pt x="779" y="1045"/>
                </a:lnTo>
                <a:lnTo>
                  <a:pt x="782" y="1051"/>
                </a:lnTo>
                <a:lnTo>
                  <a:pt x="785" y="1063"/>
                </a:lnTo>
                <a:lnTo>
                  <a:pt x="785" y="1067"/>
                </a:lnTo>
                <a:lnTo>
                  <a:pt x="786" y="1076"/>
                </a:lnTo>
                <a:lnTo>
                  <a:pt x="788" y="1115"/>
                </a:lnTo>
                <a:lnTo>
                  <a:pt x="789" y="1115"/>
                </a:lnTo>
                <a:lnTo>
                  <a:pt x="789" y="1069"/>
                </a:lnTo>
                <a:lnTo>
                  <a:pt x="788" y="1063"/>
                </a:lnTo>
                <a:lnTo>
                  <a:pt x="788" y="1060"/>
                </a:lnTo>
                <a:lnTo>
                  <a:pt x="786" y="1054"/>
                </a:lnTo>
                <a:lnTo>
                  <a:pt x="784" y="1050"/>
                </a:lnTo>
                <a:lnTo>
                  <a:pt x="784" y="1046"/>
                </a:lnTo>
                <a:lnTo>
                  <a:pt x="776" y="1023"/>
                </a:lnTo>
                <a:lnTo>
                  <a:pt x="774" y="1021"/>
                </a:lnTo>
                <a:lnTo>
                  <a:pt x="772" y="1015"/>
                </a:lnTo>
                <a:lnTo>
                  <a:pt x="765" y="996"/>
                </a:lnTo>
                <a:lnTo>
                  <a:pt x="762" y="992"/>
                </a:lnTo>
                <a:lnTo>
                  <a:pt x="764" y="992"/>
                </a:lnTo>
                <a:lnTo>
                  <a:pt x="768" y="993"/>
                </a:lnTo>
                <a:lnTo>
                  <a:pt x="769" y="993"/>
                </a:lnTo>
                <a:lnTo>
                  <a:pt x="791" y="1057"/>
                </a:lnTo>
                <a:lnTo>
                  <a:pt x="794" y="1064"/>
                </a:lnTo>
                <a:lnTo>
                  <a:pt x="798" y="1074"/>
                </a:lnTo>
                <a:lnTo>
                  <a:pt x="800" y="1081"/>
                </a:lnTo>
                <a:lnTo>
                  <a:pt x="804" y="1089"/>
                </a:lnTo>
                <a:lnTo>
                  <a:pt x="811" y="1097"/>
                </a:lnTo>
                <a:lnTo>
                  <a:pt x="817" y="1107"/>
                </a:lnTo>
                <a:lnTo>
                  <a:pt x="829" y="1125"/>
                </a:lnTo>
                <a:lnTo>
                  <a:pt x="830" y="1126"/>
                </a:lnTo>
                <a:lnTo>
                  <a:pt x="829" y="1126"/>
                </a:lnTo>
                <a:lnTo>
                  <a:pt x="789" y="1127"/>
                </a:lnTo>
                <a:lnTo>
                  <a:pt x="789" y="1148"/>
                </a:lnTo>
                <a:lnTo>
                  <a:pt x="790" y="1148"/>
                </a:lnTo>
                <a:lnTo>
                  <a:pt x="791" y="1198"/>
                </a:lnTo>
                <a:lnTo>
                  <a:pt x="791" y="1204"/>
                </a:lnTo>
                <a:lnTo>
                  <a:pt x="791" y="1209"/>
                </a:lnTo>
                <a:lnTo>
                  <a:pt x="790" y="1211"/>
                </a:lnTo>
                <a:lnTo>
                  <a:pt x="790" y="1216"/>
                </a:lnTo>
                <a:lnTo>
                  <a:pt x="789" y="1220"/>
                </a:lnTo>
                <a:lnTo>
                  <a:pt x="787" y="1224"/>
                </a:lnTo>
                <a:lnTo>
                  <a:pt x="786" y="1229"/>
                </a:lnTo>
                <a:lnTo>
                  <a:pt x="784" y="1233"/>
                </a:lnTo>
                <a:lnTo>
                  <a:pt x="782" y="1235"/>
                </a:lnTo>
                <a:lnTo>
                  <a:pt x="780" y="1239"/>
                </a:lnTo>
                <a:lnTo>
                  <a:pt x="777" y="1244"/>
                </a:lnTo>
                <a:lnTo>
                  <a:pt x="774" y="1249"/>
                </a:lnTo>
                <a:lnTo>
                  <a:pt x="732" y="1300"/>
                </a:lnTo>
                <a:lnTo>
                  <a:pt x="730" y="1301"/>
                </a:lnTo>
                <a:lnTo>
                  <a:pt x="727" y="1304"/>
                </a:lnTo>
                <a:lnTo>
                  <a:pt x="725" y="1307"/>
                </a:lnTo>
                <a:lnTo>
                  <a:pt x="723" y="1310"/>
                </a:lnTo>
                <a:lnTo>
                  <a:pt x="722" y="1312"/>
                </a:lnTo>
                <a:lnTo>
                  <a:pt x="720" y="1315"/>
                </a:lnTo>
                <a:lnTo>
                  <a:pt x="718" y="1318"/>
                </a:lnTo>
                <a:lnTo>
                  <a:pt x="712" y="1311"/>
                </a:lnTo>
                <a:lnTo>
                  <a:pt x="711" y="1311"/>
                </a:lnTo>
                <a:lnTo>
                  <a:pt x="708" y="1321"/>
                </a:lnTo>
                <a:lnTo>
                  <a:pt x="696" y="1355"/>
                </a:lnTo>
                <a:lnTo>
                  <a:pt x="684" y="1375"/>
                </a:lnTo>
                <a:lnTo>
                  <a:pt x="683" y="1374"/>
                </a:lnTo>
                <a:lnTo>
                  <a:pt x="675" y="1388"/>
                </a:lnTo>
                <a:lnTo>
                  <a:pt x="672" y="1391"/>
                </a:lnTo>
                <a:lnTo>
                  <a:pt x="665" y="1402"/>
                </a:lnTo>
                <a:lnTo>
                  <a:pt x="665" y="1401"/>
                </a:lnTo>
                <a:lnTo>
                  <a:pt x="664" y="1403"/>
                </a:lnTo>
                <a:lnTo>
                  <a:pt x="646" y="1423"/>
                </a:lnTo>
                <a:lnTo>
                  <a:pt x="643" y="1431"/>
                </a:lnTo>
                <a:lnTo>
                  <a:pt x="637" y="1445"/>
                </a:lnTo>
                <a:lnTo>
                  <a:pt x="633" y="1453"/>
                </a:lnTo>
                <a:lnTo>
                  <a:pt x="630" y="1454"/>
                </a:lnTo>
                <a:lnTo>
                  <a:pt x="629" y="1456"/>
                </a:lnTo>
                <a:lnTo>
                  <a:pt x="620" y="1452"/>
                </a:lnTo>
                <a:lnTo>
                  <a:pt x="572" y="1426"/>
                </a:lnTo>
                <a:lnTo>
                  <a:pt x="563" y="1421"/>
                </a:lnTo>
                <a:lnTo>
                  <a:pt x="576" y="1397"/>
                </a:lnTo>
                <a:lnTo>
                  <a:pt x="535" y="1376"/>
                </a:lnTo>
                <a:lnTo>
                  <a:pt x="493" y="1365"/>
                </a:lnTo>
                <a:lnTo>
                  <a:pt x="492" y="1365"/>
                </a:lnTo>
                <a:lnTo>
                  <a:pt x="482" y="1383"/>
                </a:lnTo>
                <a:lnTo>
                  <a:pt x="479" y="1386"/>
                </a:lnTo>
                <a:lnTo>
                  <a:pt x="435" y="1347"/>
                </a:lnTo>
                <a:lnTo>
                  <a:pt x="446" y="1378"/>
                </a:lnTo>
                <a:lnTo>
                  <a:pt x="445" y="1379"/>
                </a:lnTo>
                <a:lnTo>
                  <a:pt x="453" y="1403"/>
                </a:lnTo>
                <a:lnTo>
                  <a:pt x="432" y="1407"/>
                </a:lnTo>
                <a:lnTo>
                  <a:pt x="401" y="1414"/>
                </a:lnTo>
                <a:lnTo>
                  <a:pt x="401" y="1414"/>
                </a:lnTo>
                <a:lnTo>
                  <a:pt x="387" y="1417"/>
                </a:lnTo>
                <a:lnTo>
                  <a:pt x="355" y="1343"/>
                </a:lnTo>
                <a:lnTo>
                  <a:pt x="382" y="1344"/>
                </a:lnTo>
                <a:lnTo>
                  <a:pt x="382" y="1333"/>
                </a:lnTo>
                <a:lnTo>
                  <a:pt x="386" y="1320"/>
                </a:lnTo>
                <a:lnTo>
                  <a:pt x="398" y="1306"/>
                </a:lnTo>
                <a:lnTo>
                  <a:pt x="424" y="1316"/>
                </a:lnTo>
                <a:lnTo>
                  <a:pt x="427" y="1272"/>
                </a:lnTo>
                <a:lnTo>
                  <a:pt x="473" y="1266"/>
                </a:lnTo>
                <a:lnTo>
                  <a:pt x="514" y="1247"/>
                </a:lnTo>
                <a:lnTo>
                  <a:pt x="557" y="1255"/>
                </a:lnTo>
                <a:lnTo>
                  <a:pt x="559" y="1255"/>
                </a:lnTo>
                <a:lnTo>
                  <a:pt x="564" y="1256"/>
                </a:lnTo>
                <a:lnTo>
                  <a:pt x="564" y="1256"/>
                </a:lnTo>
                <a:lnTo>
                  <a:pt x="562" y="1264"/>
                </a:lnTo>
                <a:lnTo>
                  <a:pt x="561" y="1265"/>
                </a:lnTo>
                <a:lnTo>
                  <a:pt x="547" y="1287"/>
                </a:lnTo>
                <a:lnTo>
                  <a:pt x="546" y="1289"/>
                </a:lnTo>
                <a:lnTo>
                  <a:pt x="545" y="1290"/>
                </a:lnTo>
                <a:lnTo>
                  <a:pt x="544" y="1291"/>
                </a:lnTo>
                <a:lnTo>
                  <a:pt x="543" y="1293"/>
                </a:lnTo>
                <a:lnTo>
                  <a:pt x="542" y="1293"/>
                </a:lnTo>
                <a:lnTo>
                  <a:pt x="540" y="1293"/>
                </a:lnTo>
                <a:lnTo>
                  <a:pt x="540" y="1294"/>
                </a:lnTo>
                <a:lnTo>
                  <a:pt x="541" y="1295"/>
                </a:lnTo>
                <a:lnTo>
                  <a:pt x="543" y="1297"/>
                </a:lnTo>
                <a:lnTo>
                  <a:pt x="557" y="1275"/>
                </a:lnTo>
                <a:lnTo>
                  <a:pt x="566" y="1257"/>
                </a:lnTo>
                <a:lnTo>
                  <a:pt x="565" y="1256"/>
                </a:lnTo>
                <a:lnTo>
                  <a:pt x="571" y="1235"/>
                </a:lnTo>
                <a:lnTo>
                  <a:pt x="572" y="1234"/>
                </a:lnTo>
                <a:lnTo>
                  <a:pt x="573" y="1232"/>
                </a:lnTo>
                <a:lnTo>
                  <a:pt x="575" y="1232"/>
                </a:lnTo>
                <a:lnTo>
                  <a:pt x="580" y="1216"/>
                </a:lnTo>
                <a:lnTo>
                  <a:pt x="610" y="1216"/>
                </a:lnTo>
                <a:lnTo>
                  <a:pt x="621" y="1205"/>
                </a:lnTo>
                <a:lnTo>
                  <a:pt x="635" y="1192"/>
                </a:lnTo>
                <a:lnTo>
                  <a:pt x="646" y="1211"/>
                </a:lnTo>
                <a:lnTo>
                  <a:pt x="648" y="1235"/>
                </a:lnTo>
                <a:lnTo>
                  <a:pt x="608" y="1236"/>
                </a:lnTo>
                <a:lnTo>
                  <a:pt x="602" y="1235"/>
                </a:lnTo>
                <a:lnTo>
                  <a:pt x="609" y="1237"/>
                </a:lnTo>
                <a:lnTo>
                  <a:pt x="654" y="1236"/>
                </a:lnTo>
                <a:lnTo>
                  <a:pt x="705" y="1235"/>
                </a:lnTo>
                <a:lnTo>
                  <a:pt x="705" y="1240"/>
                </a:lnTo>
                <a:lnTo>
                  <a:pt x="705" y="1245"/>
                </a:lnTo>
                <a:lnTo>
                  <a:pt x="706" y="1250"/>
                </a:lnTo>
                <a:lnTo>
                  <a:pt x="712" y="1276"/>
                </a:lnTo>
                <a:lnTo>
                  <a:pt x="713" y="1279"/>
                </a:lnTo>
                <a:lnTo>
                  <a:pt x="713" y="1279"/>
                </a:lnTo>
                <a:lnTo>
                  <a:pt x="713" y="1274"/>
                </a:lnTo>
                <a:lnTo>
                  <a:pt x="713" y="1269"/>
                </a:lnTo>
                <a:lnTo>
                  <a:pt x="712" y="1265"/>
                </a:lnTo>
                <a:lnTo>
                  <a:pt x="706" y="1234"/>
                </a:lnTo>
                <a:lnTo>
                  <a:pt x="706" y="1233"/>
                </a:lnTo>
                <a:lnTo>
                  <a:pt x="653" y="1235"/>
                </a:lnTo>
                <a:lnTo>
                  <a:pt x="651" y="1187"/>
                </a:lnTo>
                <a:lnTo>
                  <a:pt x="602" y="1151"/>
                </a:lnTo>
                <a:lnTo>
                  <a:pt x="599" y="1156"/>
                </a:lnTo>
                <a:lnTo>
                  <a:pt x="523" y="1070"/>
                </a:lnTo>
                <a:lnTo>
                  <a:pt x="543" y="1030"/>
                </a:lnTo>
                <a:lnTo>
                  <a:pt x="522" y="1001"/>
                </a:lnTo>
                <a:lnTo>
                  <a:pt x="555" y="983"/>
                </a:lnTo>
                <a:lnTo>
                  <a:pt x="599" y="1039"/>
                </a:lnTo>
                <a:lnTo>
                  <a:pt x="625" y="1029"/>
                </a:lnTo>
                <a:lnTo>
                  <a:pt x="622" y="1014"/>
                </a:lnTo>
                <a:lnTo>
                  <a:pt x="623" y="1014"/>
                </a:lnTo>
                <a:lnTo>
                  <a:pt x="622" y="1012"/>
                </a:lnTo>
                <a:lnTo>
                  <a:pt x="618" y="987"/>
                </a:lnTo>
                <a:lnTo>
                  <a:pt x="617" y="968"/>
                </a:lnTo>
                <a:lnTo>
                  <a:pt x="617" y="957"/>
                </a:lnTo>
                <a:lnTo>
                  <a:pt x="627" y="944"/>
                </a:lnTo>
                <a:lnTo>
                  <a:pt x="641" y="951"/>
                </a:lnTo>
                <a:lnTo>
                  <a:pt x="657" y="958"/>
                </a:lnTo>
                <a:lnTo>
                  <a:pt x="679" y="958"/>
                </a:lnTo>
                <a:lnTo>
                  <a:pt x="677" y="950"/>
                </a:lnTo>
                <a:lnTo>
                  <a:pt x="678" y="950"/>
                </a:lnTo>
                <a:lnTo>
                  <a:pt x="656" y="949"/>
                </a:lnTo>
                <a:lnTo>
                  <a:pt x="639" y="942"/>
                </a:lnTo>
                <a:lnTo>
                  <a:pt x="661" y="898"/>
                </a:lnTo>
                <a:lnTo>
                  <a:pt x="661" y="896"/>
                </a:lnTo>
                <a:lnTo>
                  <a:pt x="602" y="823"/>
                </a:lnTo>
                <a:lnTo>
                  <a:pt x="600" y="820"/>
                </a:lnTo>
                <a:lnTo>
                  <a:pt x="598" y="815"/>
                </a:lnTo>
                <a:lnTo>
                  <a:pt x="596" y="811"/>
                </a:lnTo>
                <a:lnTo>
                  <a:pt x="594" y="808"/>
                </a:lnTo>
                <a:lnTo>
                  <a:pt x="592" y="801"/>
                </a:lnTo>
                <a:lnTo>
                  <a:pt x="597" y="792"/>
                </a:lnTo>
                <a:lnTo>
                  <a:pt x="596" y="790"/>
                </a:lnTo>
                <a:lnTo>
                  <a:pt x="596" y="786"/>
                </a:lnTo>
                <a:lnTo>
                  <a:pt x="597" y="782"/>
                </a:lnTo>
                <a:lnTo>
                  <a:pt x="598" y="776"/>
                </a:lnTo>
                <a:lnTo>
                  <a:pt x="603" y="763"/>
                </a:lnTo>
                <a:lnTo>
                  <a:pt x="602" y="763"/>
                </a:lnTo>
                <a:lnTo>
                  <a:pt x="600" y="764"/>
                </a:lnTo>
                <a:lnTo>
                  <a:pt x="600" y="764"/>
                </a:lnTo>
                <a:lnTo>
                  <a:pt x="600" y="765"/>
                </a:lnTo>
                <a:lnTo>
                  <a:pt x="598" y="771"/>
                </a:lnTo>
                <a:lnTo>
                  <a:pt x="596" y="776"/>
                </a:lnTo>
                <a:lnTo>
                  <a:pt x="593" y="782"/>
                </a:lnTo>
                <a:lnTo>
                  <a:pt x="594" y="782"/>
                </a:lnTo>
                <a:lnTo>
                  <a:pt x="593" y="785"/>
                </a:lnTo>
                <a:lnTo>
                  <a:pt x="592" y="797"/>
                </a:lnTo>
                <a:lnTo>
                  <a:pt x="591" y="801"/>
                </a:lnTo>
                <a:lnTo>
                  <a:pt x="590" y="797"/>
                </a:lnTo>
                <a:lnTo>
                  <a:pt x="585" y="781"/>
                </a:lnTo>
                <a:lnTo>
                  <a:pt x="581" y="765"/>
                </a:lnTo>
                <a:lnTo>
                  <a:pt x="582" y="765"/>
                </a:lnTo>
                <a:lnTo>
                  <a:pt x="582" y="764"/>
                </a:lnTo>
                <a:lnTo>
                  <a:pt x="578" y="764"/>
                </a:lnTo>
                <a:lnTo>
                  <a:pt x="582" y="777"/>
                </a:lnTo>
                <a:lnTo>
                  <a:pt x="589" y="803"/>
                </a:lnTo>
                <a:lnTo>
                  <a:pt x="588" y="804"/>
                </a:lnTo>
                <a:lnTo>
                  <a:pt x="587" y="805"/>
                </a:lnTo>
                <a:lnTo>
                  <a:pt x="587" y="806"/>
                </a:lnTo>
                <a:lnTo>
                  <a:pt x="586" y="807"/>
                </a:lnTo>
                <a:lnTo>
                  <a:pt x="586" y="808"/>
                </a:lnTo>
                <a:lnTo>
                  <a:pt x="586" y="809"/>
                </a:lnTo>
                <a:lnTo>
                  <a:pt x="586" y="810"/>
                </a:lnTo>
                <a:lnTo>
                  <a:pt x="587" y="811"/>
                </a:lnTo>
                <a:lnTo>
                  <a:pt x="587" y="812"/>
                </a:lnTo>
                <a:lnTo>
                  <a:pt x="587" y="813"/>
                </a:lnTo>
                <a:lnTo>
                  <a:pt x="588" y="813"/>
                </a:lnTo>
                <a:lnTo>
                  <a:pt x="588" y="814"/>
                </a:lnTo>
                <a:lnTo>
                  <a:pt x="587" y="814"/>
                </a:lnTo>
                <a:lnTo>
                  <a:pt x="587" y="816"/>
                </a:lnTo>
                <a:lnTo>
                  <a:pt x="585" y="819"/>
                </a:lnTo>
                <a:lnTo>
                  <a:pt x="585" y="821"/>
                </a:lnTo>
                <a:lnTo>
                  <a:pt x="584" y="825"/>
                </a:lnTo>
                <a:lnTo>
                  <a:pt x="584" y="826"/>
                </a:lnTo>
                <a:lnTo>
                  <a:pt x="582" y="831"/>
                </a:lnTo>
                <a:lnTo>
                  <a:pt x="579" y="841"/>
                </a:lnTo>
                <a:lnTo>
                  <a:pt x="580" y="841"/>
                </a:lnTo>
                <a:lnTo>
                  <a:pt x="580" y="840"/>
                </a:lnTo>
                <a:lnTo>
                  <a:pt x="589" y="815"/>
                </a:lnTo>
                <a:lnTo>
                  <a:pt x="595" y="822"/>
                </a:lnTo>
                <a:lnTo>
                  <a:pt x="598" y="826"/>
                </a:lnTo>
                <a:lnTo>
                  <a:pt x="607" y="837"/>
                </a:lnTo>
                <a:lnTo>
                  <a:pt x="607" y="849"/>
                </a:lnTo>
                <a:lnTo>
                  <a:pt x="615" y="851"/>
                </a:lnTo>
                <a:lnTo>
                  <a:pt x="603" y="877"/>
                </a:lnTo>
                <a:lnTo>
                  <a:pt x="600" y="884"/>
                </a:lnTo>
                <a:lnTo>
                  <a:pt x="598" y="891"/>
                </a:lnTo>
                <a:lnTo>
                  <a:pt x="591" y="907"/>
                </a:lnTo>
                <a:lnTo>
                  <a:pt x="588" y="914"/>
                </a:lnTo>
                <a:lnTo>
                  <a:pt x="587" y="915"/>
                </a:lnTo>
                <a:lnTo>
                  <a:pt x="583" y="926"/>
                </a:lnTo>
                <a:lnTo>
                  <a:pt x="577" y="939"/>
                </a:lnTo>
                <a:lnTo>
                  <a:pt x="572" y="954"/>
                </a:lnTo>
                <a:lnTo>
                  <a:pt x="564" y="955"/>
                </a:lnTo>
                <a:lnTo>
                  <a:pt x="559" y="956"/>
                </a:lnTo>
                <a:lnTo>
                  <a:pt x="537" y="946"/>
                </a:lnTo>
                <a:lnTo>
                  <a:pt x="523" y="940"/>
                </a:lnTo>
                <a:lnTo>
                  <a:pt x="511" y="936"/>
                </a:lnTo>
                <a:lnTo>
                  <a:pt x="524" y="907"/>
                </a:lnTo>
                <a:lnTo>
                  <a:pt x="536" y="880"/>
                </a:lnTo>
                <a:lnTo>
                  <a:pt x="539" y="872"/>
                </a:lnTo>
                <a:lnTo>
                  <a:pt x="542" y="867"/>
                </a:lnTo>
                <a:lnTo>
                  <a:pt x="545" y="861"/>
                </a:lnTo>
                <a:lnTo>
                  <a:pt x="547" y="862"/>
                </a:lnTo>
                <a:lnTo>
                  <a:pt x="548" y="859"/>
                </a:lnTo>
                <a:lnTo>
                  <a:pt x="546" y="858"/>
                </a:lnTo>
                <a:lnTo>
                  <a:pt x="544" y="857"/>
                </a:lnTo>
                <a:lnTo>
                  <a:pt x="544" y="858"/>
                </a:lnTo>
                <a:lnTo>
                  <a:pt x="544" y="859"/>
                </a:lnTo>
                <a:lnTo>
                  <a:pt x="498" y="840"/>
                </a:lnTo>
                <a:lnTo>
                  <a:pt x="490" y="855"/>
                </a:lnTo>
                <a:lnTo>
                  <a:pt x="425" y="849"/>
                </a:lnTo>
                <a:lnTo>
                  <a:pt x="425" y="829"/>
                </a:lnTo>
                <a:lnTo>
                  <a:pt x="384" y="815"/>
                </a:lnTo>
                <a:lnTo>
                  <a:pt x="387" y="808"/>
                </a:lnTo>
                <a:lnTo>
                  <a:pt x="386" y="807"/>
                </a:lnTo>
                <a:lnTo>
                  <a:pt x="383" y="814"/>
                </a:lnTo>
                <a:lnTo>
                  <a:pt x="377" y="811"/>
                </a:lnTo>
                <a:lnTo>
                  <a:pt x="380" y="805"/>
                </a:lnTo>
                <a:lnTo>
                  <a:pt x="382" y="805"/>
                </a:lnTo>
                <a:lnTo>
                  <a:pt x="383" y="803"/>
                </a:lnTo>
                <a:lnTo>
                  <a:pt x="385" y="801"/>
                </a:lnTo>
                <a:lnTo>
                  <a:pt x="385" y="801"/>
                </a:lnTo>
                <a:lnTo>
                  <a:pt x="385" y="801"/>
                </a:lnTo>
                <a:lnTo>
                  <a:pt x="388" y="795"/>
                </a:lnTo>
                <a:lnTo>
                  <a:pt x="387" y="794"/>
                </a:lnTo>
                <a:lnTo>
                  <a:pt x="385" y="797"/>
                </a:lnTo>
                <a:lnTo>
                  <a:pt x="383" y="800"/>
                </a:lnTo>
                <a:lnTo>
                  <a:pt x="382" y="801"/>
                </a:lnTo>
                <a:lnTo>
                  <a:pt x="382" y="801"/>
                </a:lnTo>
                <a:lnTo>
                  <a:pt x="379" y="805"/>
                </a:lnTo>
                <a:lnTo>
                  <a:pt x="370" y="820"/>
                </a:lnTo>
                <a:lnTo>
                  <a:pt x="364" y="832"/>
                </a:lnTo>
                <a:lnTo>
                  <a:pt x="357" y="829"/>
                </a:lnTo>
                <a:lnTo>
                  <a:pt x="343" y="824"/>
                </a:lnTo>
                <a:lnTo>
                  <a:pt x="317" y="812"/>
                </a:lnTo>
                <a:lnTo>
                  <a:pt x="306" y="807"/>
                </a:lnTo>
                <a:lnTo>
                  <a:pt x="298" y="826"/>
                </a:lnTo>
                <a:lnTo>
                  <a:pt x="296" y="832"/>
                </a:lnTo>
                <a:lnTo>
                  <a:pt x="293" y="840"/>
                </a:lnTo>
                <a:lnTo>
                  <a:pt x="288" y="849"/>
                </a:lnTo>
                <a:lnTo>
                  <a:pt x="287" y="850"/>
                </a:lnTo>
                <a:lnTo>
                  <a:pt x="307" y="857"/>
                </a:lnTo>
                <a:lnTo>
                  <a:pt x="323" y="862"/>
                </a:lnTo>
                <a:lnTo>
                  <a:pt x="320" y="865"/>
                </a:lnTo>
                <a:lnTo>
                  <a:pt x="339" y="872"/>
                </a:lnTo>
                <a:lnTo>
                  <a:pt x="334" y="880"/>
                </a:lnTo>
                <a:lnTo>
                  <a:pt x="322" y="877"/>
                </a:lnTo>
                <a:lnTo>
                  <a:pt x="322" y="878"/>
                </a:lnTo>
                <a:lnTo>
                  <a:pt x="319" y="879"/>
                </a:lnTo>
                <a:lnTo>
                  <a:pt x="308" y="876"/>
                </a:lnTo>
                <a:lnTo>
                  <a:pt x="299" y="879"/>
                </a:lnTo>
                <a:lnTo>
                  <a:pt x="292" y="890"/>
                </a:lnTo>
                <a:lnTo>
                  <a:pt x="280" y="890"/>
                </a:lnTo>
                <a:lnTo>
                  <a:pt x="276" y="888"/>
                </a:lnTo>
                <a:lnTo>
                  <a:pt x="274" y="873"/>
                </a:lnTo>
                <a:lnTo>
                  <a:pt x="271" y="867"/>
                </a:lnTo>
                <a:lnTo>
                  <a:pt x="268" y="844"/>
                </a:lnTo>
                <a:lnTo>
                  <a:pt x="269" y="844"/>
                </a:lnTo>
                <a:lnTo>
                  <a:pt x="267" y="834"/>
                </a:lnTo>
                <a:lnTo>
                  <a:pt x="273" y="834"/>
                </a:lnTo>
                <a:lnTo>
                  <a:pt x="270" y="821"/>
                </a:lnTo>
                <a:lnTo>
                  <a:pt x="267" y="812"/>
                </a:lnTo>
                <a:lnTo>
                  <a:pt x="267" y="811"/>
                </a:lnTo>
                <a:lnTo>
                  <a:pt x="266" y="813"/>
                </a:lnTo>
                <a:lnTo>
                  <a:pt x="263" y="792"/>
                </a:lnTo>
                <a:lnTo>
                  <a:pt x="261" y="781"/>
                </a:lnTo>
                <a:lnTo>
                  <a:pt x="259" y="765"/>
                </a:lnTo>
                <a:lnTo>
                  <a:pt x="259" y="756"/>
                </a:lnTo>
                <a:lnTo>
                  <a:pt x="257" y="756"/>
                </a:lnTo>
                <a:lnTo>
                  <a:pt x="246" y="758"/>
                </a:lnTo>
                <a:lnTo>
                  <a:pt x="244" y="758"/>
                </a:lnTo>
                <a:lnTo>
                  <a:pt x="246" y="772"/>
                </a:lnTo>
                <a:lnTo>
                  <a:pt x="245" y="782"/>
                </a:lnTo>
                <a:lnTo>
                  <a:pt x="246" y="801"/>
                </a:lnTo>
                <a:lnTo>
                  <a:pt x="245" y="813"/>
                </a:lnTo>
                <a:lnTo>
                  <a:pt x="246" y="813"/>
                </a:lnTo>
                <a:lnTo>
                  <a:pt x="248" y="835"/>
                </a:lnTo>
                <a:lnTo>
                  <a:pt x="250" y="847"/>
                </a:lnTo>
                <a:lnTo>
                  <a:pt x="253" y="870"/>
                </a:lnTo>
                <a:lnTo>
                  <a:pt x="252" y="876"/>
                </a:lnTo>
                <a:lnTo>
                  <a:pt x="251" y="876"/>
                </a:lnTo>
                <a:lnTo>
                  <a:pt x="244" y="878"/>
                </a:lnTo>
                <a:lnTo>
                  <a:pt x="239" y="876"/>
                </a:lnTo>
                <a:lnTo>
                  <a:pt x="236" y="871"/>
                </a:lnTo>
                <a:lnTo>
                  <a:pt x="238" y="878"/>
                </a:lnTo>
                <a:lnTo>
                  <a:pt x="237" y="881"/>
                </a:lnTo>
                <a:lnTo>
                  <a:pt x="229" y="887"/>
                </a:lnTo>
                <a:lnTo>
                  <a:pt x="220" y="892"/>
                </a:lnTo>
                <a:lnTo>
                  <a:pt x="216" y="894"/>
                </a:lnTo>
                <a:lnTo>
                  <a:pt x="211" y="887"/>
                </a:lnTo>
                <a:lnTo>
                  <a:pt x="203" y="873"/>
                </a:lnTo>
                <a:lnTo>
                  <a:pt x="192" y="850"/>
                </a:lnTo>
                <a:lnTo>
                  <a:pt x="192" y="845"/>
                </a:lnTo>
                <a:lnTo>
                  <a:pt x="187" y="831"/>
                </a:lnTo>
                <a:lnTo>
                  <a:pt x="191" y="832"/>
                </a:lnTo>
                <a:lnTo>
                  <a:pt x="191" y="816"/>
                </a:lnTo>
                <a:lnTo>
                  <a:pt x="195" y="782"/>
                </a:lnTo>
                <a:lnTo>
                  <a:pt x="196" y="777"/>
                </a:lnTo>
                <a:lnTo>
                  <a:pt x="197" y="773"/>
                </a:lnTo>
                <a:lnTo>
                  <a:pt x="198" y="764"/>
                </a:lnTo>
                <a:lnTo>
                  <a:pt x="198" y="760"/>
                </a:lnTo>
                <a:lnTo>
                  <a:pt x="196" y="754"/>
                </a:lnTo>
                <a:lnTo>
                  <a:pt x="196" y="747"/>
                </a:lnTo>
                <a:lnTo>
                  <a:pt x="190" y="747"/>
                </a:lnTo>
                <a:lnTo>
                  <a:pt x="190" y="743"/>
                </a:lnTo>
                <a:lnTo>
                  <a:pt x="190" y="737"/>
                </a:lnTo>
                <a:lnTo>
                  <a:pt x="190" y="735"/>
                </a:lnTo>
                <a:lnTo>
                  <a:pt x="191" y="723"/>
                </a:lnTo>
                <a:lnTo>
                  <a:pt x="191" y="702"/>
                </a:lnTo>
                <a:lnTo>
                  <a:pt x="197" y="701"/>
                </a:lnTo>
                <a:lnTo>
                  <a:pt x="204" y="700"/>
                </a:lnTo>
                <a:lnTo>
                  <a:pt x="204" y="698"/>
                </a:lnTo>
                <a:lnTo>
                  <a:pt x="204" y="699"/>
                </a:lnTo>
                <a:lnTo>
                  <a:pt x="190" y="700"/>
                </a:lnTo>
                <a:lnTo>
                  <a:pt x="191" y="692"/>
                </a:lnTo>
                <a:lnTo>
                  <a:pt x="185" y="692"/>
                </a:lnTo>
                <a:lnTo>
                  <a:pt x="184" y="694"/>
                </a:lnTo>
                <a:lnTo>
                  <a:pt x="186" y="694"/>
                </a:lnTo>
                <a:lnTo>
                  <a:pt x="186" y="700"/>
                </a:lnTo>
                <a:lnTo>
                  <a:pt x="183" y="700"/>
                </a:lnTo>
                <a:lnTo>
                  <a:pt x="183" y="703"/>
                </a:lnTo>
                <a:lnTo>
                  <a:pt x="179" y="703"/>
                </a:lnTo>
                <a:lnTo>
                  <a:pt x="179" y="696"/>
                </a:lnTo>
                <a:lnTo>
                  <a:pt x="171" y="696"/>
                </a:lnTo>
                <a:lnTo>
                  <a:pt x="172" y="704"/>
                </a:lnTo>
                <a:lnTo>
                  <a:pt x="162" y="705"/>
                </a:lnTo>
                <a:lnTo>
                  <a:pt x="160" y="746"/>
                </a:lnTo>
                <a:lnTo>
                  <a:pt x="144" y="816"/>
                </a:lnTo>
                <a:lnTo>
                  <a:pt x="136" y="814"/>
                </a:lnTo>
                <a:lnTo>
                  <a:pt x="128" y="822"/>
                </a:lnTo>
                <a:lnTo>
                  <a:pt x="113" y="838"/>
                </a:lnTo>
                <a:lnTo>
                  <a:pt x="109" y="842"/>
                </a:lnTo>
                <a:lnTo>
                  <a:pt x="107" y="837"/>
                </a:lnTo>
                <a:lnTo>
                  <a:pt x="94" y="815"/>
                </a:lnTo>
                <a:lnTo>
                  <a:pt x="94" y="814"/>
                </a:lnTo>
                <a:lnTo>
                  <a:pt x="93" y="814"/>
                </a:lnTo>
                <a:lnTo>
                  <a:pt x="93" y="813"/>
                </a:lnTo>
                <a:lnTo>
                  <a:pt x="93" y="812"/>
                </a:lnTo>
                <a:lnTo>
                  <a:pt x="92" y="812"/>
                </a:lnTo>
                <a:lnTo>
                  <a:pt x="92" y="811"/>
                </a:lnTo>
                <a:lnTo>
                  <a:pt x="92" y="810"/>
                </a:lnTo>
                <a:lnTo>
                  <a:pt x="92" y="809"/>
                </a:lnTo>
                <a:lnTo>
                  <a:pt x="92" y="808"/>
                </a:lnTo>
                <a:lnTo>
                  <a:pt x="92" y="807"/>
                </a:lnTo>
                <a:lnTo>
                  <a:pt x="92" y="806"/>
                </a:lnTo>
                <a:lnTo>
                  <a:pt x="92" y="805"/>
                </a:lnTo>
                <a:lnTo>
                  <a:pt x="94" y="799"/>
                </a:lnTo>
                <a:lnTo>
                  <a:pt x="94" y="798"/>
                </a:lnTo>
                <a:lnTo>
                  <a:pt x="94" y="797"/>
                </a:lnTo>
                <a:lnTo>
                  <a:pt x="94" y="796"/>
                </a:lnTo>
                <a:lnTo>
                  <a:pt x="95" y="796"/>
                </a:lnTo>
                <a:lnTo>
                  <a:pt x="95" y="795"/>
                </a:lnTo>
                <a:lnTo>
                  <a:pt x="99" y="780"/>
                </a:lnTo>
                <a:lnTo>
                  <a:pt x="109" y="754"/>
                </a:lnTo>
                <a:lnTo>
                  <a:pt x="100" y="750"/>
                </a:lnTo>
                <a:lnTo>
                  <a:pt x="97" y="754"/>
                </a:lnTo>
                <a:lnTo>
                  <a:pt x="96" y="758"/>
                </a:lnTo>
                <a:lnTo>
                  <a:pt x="94" y="760"/>
                </a:lnTo>
                <a:lnTo>
                  <a:pt x="75" y="747"/>
                </a:lnTo>
                <a:lnTo>
                  <a:pt x="77" y="741"/>
                </a:lnTo>
                <a:lnTo>
                  <a:pt x="90" y="745"/>
                </a:lnTo>
                <a:lnTo>
                  <a:pt x="91" y="746"/>
                </a:lnTo>
                <a:lnTo>
                  <a:pt x="97" y="709"/>
                </a:lnTo>
                <a:lnTo>
                  <a:pt x="108" y="708"/>
                </a:lnTo>
                <a:lnTo>
                  <a:pt x="110" y="695"/>
                </a:lnTo>
                <a:lnTo>
                  <a:pt x="111" y="695"/>
                </a:lnTo>
                <a:lnTo>
                  <a:pt x="110" y="702"/>
                </a:lnTo>
                <a:lnTo>
                  <a:pt x="115" y="702"/>
                </a:lnTo>
                <a:lnTo>
                  <a:pt x="114" y="694"/>
                </a:lnTo>
                <a:lnTo>
                  <a:pt x="118" y="694"/>
                </a:lnTo>
                <a:lnTo>
                  <a:pt x="118" y="701"/>
                </a:lnTo>
                <a:lnTo>
                  <a:pt x="124" y="701"/>
                </a:lnTo>
                <a:lnTo>
                  <a:pt x="123" y="704"/>
                </a:lnTo>
                <a:lnTo>
                  <a:pt x="120" y="711"/>
                </a:lnTo>
                <a:lnTo>
                  <a:pt x="112" y="727"/>
                </a:lnTo>
                <a:lnTo>
                  <a:pt x="108" y="736"/>
                </a:lnTo>
                <a:lnTo>
                  <a:pt x="105" y="735"/>
                </a:lnTo>
                <a:lnTo>
                  <a:pt x="103" y="743"/>
                </a:lnTo>
                <a:lnTo>
                  <a:pt x="91" y="746"/>
                </a:lnTo>
                <a:lnTo>
                  <a:pt x="103" y="747"/>
                </a:lnTo>
                <a:lnTo>
                  <a:pt x="109" y="752"/>
                </a:lnTo>
                <a:lnTo>
                  <a:pt x="111" y="745"/>
                </a:lnTo>
                <a:lnTo>
                  <a:pt x="117" y="742"/>
                </a:lnTo>
                <a:lnTo>
                  <a:pt x="125" y="739"/>
                </a:lnTo>
                <a:lnTo>
                  <a:pt x="129" y="734"/>
                </a:lnTo>
                <a:lnTo>
                  <a:pt x="132" y="730"/>
                </a:lnTo>
                <a:lnTo>
                  <a:pt x="133" y="726"/>
                </a:lnTo>
                <a:lnTo>
                  <a:pt x="139" y="700"/>
                </a:lnTo>
                <a:lnTo>
                  <a:pt x="140" y="701"/>
                </a:lnTo>
                <a:lnTo>
                  <a:pt x="152" y="704"/>
                </a:lnTo>
                <a:lnTo>
                  <a:pt x="158" y="705"/>
                </a:lnTo>
                <a:lnTo>
                  <a:pt x="161" y="705"/>
                </a:lnTo>
                <a:lnTo>
                  <a:pt x="153" y="702"/>
                </a:lnTo>
                <a:lnTo>
                  <a:pt x="155" y="695"/>
                </a:lnTo>
                <a:lnTo>
                  <a:pt x="148" y="693"/>
                </a:lnTo>
                <a:lnTo>
                  <a:pt x="146" y="700"/>
                </a:lnTo>
                <a:lnTo>
                  <a:pt x="134" y="697"/>
                </a:lnTo>
                <a:lnTo>
                  <a:pt x="127" y="695"/>
                </a:lnTo>
                <a:lnTo>
                  <a:pt x="126" y="694"/>
                </a:lnTo>
                <a:lnTo>
                  <a:pt x="126" y="693"/>
                </a:lnTo>
                <a:lnTo>
                  <a:pt x="125" y="692"/>
                </a:lnTo>
                <a:lnTo>
                  <a:pt x="125" y="692"/>
                </a:lnTo>
                <a:lnTo>
                  <a:pt x="124" y="692"/>
                </a:lnTo>
                <a:lnTo>
                  <a:pt x="118" y="692"/>
                </a:lnTo>
                <a:lnTo>
                  <a:pt x="116" y="681"/>
                </a:lnTo>
                <a:lnTo>
                  <a:pt x="108" y="684"/>
                </a:lnTo>
                <a:lnTo>
                  <a:pt x="109" y="694"/>
                </a:lnTo>
                <a:lnTo>
                  <a:pt x="102" y="694"/>
                </a:lnTo>
                <a:lnTo>
                  <a:pt x="98" y="694"/>
                </a:lnTo>
                <a:lnTo>
                  <a:pt x="87" y="696"/>
                </a:lnTo>
                <a:lnTo>
                  <a:pt x="80" y="697"/>
                </a:lnTo>
                <a:lnTo>
                  <a:pt x="74" y="699"/>
                </a:lnTo>
                <a:lnTo>
                  <a:pt x="70" y="701"/>
                </a:lnTo>
                <a:lnTo>
                  <a:pt x="62" y="704"/>
                </a:lnTo>
                <a:lnTo>
                  <a:pt x="57" y="707"/>
                </a:lnTo>
                <a:lnTo>
                  <a:pt x="54" y="708"/>
                </a:lnTo>
                <a:lnTo>
                  <a:pt x="51" y="709"/>
                </a:lnTo>
                <a:lnTo>
                  <a:pt x="49" y="711"/>
                </a:lnTo>
                <a:lnTo>
                  <a:pt x="40" y="716"/>
                </a:lnTo>
                <a:lnTo>
                  <a:pt x="34" y="720"/>
                </a:lnTo>
                <a:lnTo>
                  <a:pt x="30" y="721"/>
                </a:lnTo>
                <a:lnTo>
                  <a:pt x="18" y="723"/>
                </a:lnTo>
                <a:lnTo>
                  <a:pt x="10" y="725"/>
                </a:lnTo>
                <a:lnTo>
                  <a:pt x="7" y="646"/>
                </a:lnTo>
                <a:lnTo>
                  <a:pt x="5" y="613"/>
                </a:lnTo>
                <a:lnTo>
                  <a:pt x="3" y="573"/>
                </a:lnTo>
                <a:lnTo>
                  <a:pt x="0" y="557"/>
                </a:lnTo>
                <a:lnTo>
                  <a:pt x="4" y="555"/>
                </a:lnTo>
                <a:lnTo>
                  <a:pt x="10" y="552"/>
                </a:lnTo>
                <a:lnTo>
                  <a:pt x="12" y="548"/>
                </a:lnTo>
                <a:lnTo>
                  <a:pt x="14" y="548"/>
                </a:lnTo>
                <a:lnTo>
                  <a:pt x="16" y="546"/>
                </a:lnTo>
                <a:lnTo>
                  <a:pt x="15" y="545"/>
                </a:lnTo>
                <a:lnTo>
                  <a:pt x="18" y="542"/>
                </a:lnTo>
                <a:lnTo>
                  <a:pt x="20" y="539"/>
                </a:lnTo>
                <a:lnTo>
                  <a:pt x="18" y="539"/>
                </a:lnTo>
                <a:lnTo>
                  <a:pt x="20" y="534"/>
                </a:lnTo>
                <a:lnTo>
                  <a:pt x="24" y="532"/>
                </a:lnTo>
                <a:lnTo>
                  <a:pt x="26" y="534"/>
                </a:lnTo>
                <a:lnTo>
                  <a:pt x="28" y="535"/>
                </a:lnTo>
                <a:lnTo>
                  <a:pt x="29" y="538"/>
                </a:lnTo>
                <a:lnTo>
                  <a:pt x="31" y="541"/>
                </a:lnTo>
                <a:lnTo>
                  <a:pt x="32" y="545"/>
                </a:lnTo>
                <a:lnTo>
                  <a:pt x="33" y="549"/>
                </a:lnTo>
                <a:lnTo>
                  <a:pt x="33" y="553"/>
                </a:lnTo>
                <a:lnTo>
                  <a:pt x="34" y="560"/>
                </a:lnTo>
                <a:lnTo>
                  <a:pt x="40" y="557"/>
                </a:lnTo>
                <a:lnTo>
                  <a:pt x="49" y="555"/>
                </a:lnTo>
                <a:lnTo>
                  <a:pt x="52" y="553"/>
                </a:lnTo>
                <a:lnTo>
                  <a:pt x="58" y="550"/>
                </a:lnTo>
                <a:lnTo>
                  <a:pt x="61" y="549"/>
                </a:lnTo>
                <a:lnTo>
                  <a:pt x="63" y="549"/>
                </a:lnTo>
                <a:lnTo>
                  <a:pt x="65" y="548"/>
                </a:lnTo>
                <a:lnTo>
                  <a:pt x="80" y="553"/>
                </a:lnTo>
                <a:lnTo>
                  <a:pt x="77" y="568"/>
                </a:lnTo>
                <a:lnTo>
                  <a:pt x="76" y="570"/>
                </a:lnTo>
                <a:lnTo>
                  <a:pt x="81" y="574"/>
                </a:lnTo>
                <a:lnTo>
                  <a:pt x="89" y="578"/>
                </a:lnTo>
                <a:lnTo>
                  <a:pt x="101" y="584"/>
                </a:lnTo>
                <a:lnTo>
                  <a:pt x="125" y="592"/>
                </a:lnTo>
                <a:lnTo>
                  <a:pt x="152" y="602"/>
                </a:lnTo>
                <a:lnTo>
                  <a:pt x="153" y="601"/>
                </a:lnTo>
                <a:lnTo>
                  <a:pt x="177" y="622"/>
                </a:lnTo>
                <a:lnTo>
                  <a:pt x="192" y="599"/>
                </a:lnTo>
                <a:lnTo>
                  <a:pt x="192" y="599"/>
                </a:lnTo>
                <a:lnTo>
                  <a:pt x="194" y="595"/>
                </a:lnTo>
                <a:lnTo>
                  <a:pt x="195" y="594"/>
                </a:lnTo>
                <a:lnTo>
                  <a:pt x="199" y="588"/>
                </a:lnTo>
                <a:lnTo>
                  <a:pt x="205" y="576"/>
                </a:lnTo>
                <a:lnTo>
                  <a:pt x="206" y="571"/>
                </a:lnTo>
                <a:lnTo>
                  <a:pt x="206" y="565"/>
                </a:lnTo>
                <a:lnTo>
                  <a:pt x="205" y="562"/>
                </a:lnTo>
                <a:lnTo>
                  <a:pt x="204" y="556"/>
                </a:lnTo>
                <a:lnTo>
                  <a:pt x="203" y="551"/>
                </a:lnTo>
                <a:lnTo>
                  <a:pt x="196" y="531"/>
                </a:lnTo>
                <a:lnTo>
                  <a:pt x="195" y="527"/>
                </a:lnTo>
                <a:lnTo>
                  <a:pt x="194" y="524"/>
                </a:lnTo>
                <a:lnTo>
                  <a:pt x="190" y="508"/>
                </a:lnTo>
                <a:lnTo>
                  <a:pt x="189" y="506"/>
                </a:lnTo>
                <a:lnTo>
                  <a:pt x="188" y="503"/>
                </a:lnTo>
                <a:lnTo>
                  <a:pt x="187" y="500"/>
                </a:lnTo>
                <a:lnTo>
                  <a:pt x="186" y="497"/>
                </a:lnTo>
                <a:lnTo>
                  <a:pt x="186" y="495"/>
                </a:lnTo>
                <a:lnTo>
                  <a:pt x="185" y="492"/>
                </a:lnTo>
                <a:lnTo>
                  <a:pt x="184" y="490"/>
                </a:lnTo>
                <a:lnTo>
                  <a:pt x="177" y="478"/>
                </a:lnTo>
                <a:lnTo>
                  <a:pt x="176" y="475"/>
                </a:lnTo>
                <a:lnTo>
                  <a:pt x="175" y="473"/>
                </a:lnTo>
                <a:lnTo>
                  <a:pt x="174" y="471"/>
                </a:lnTo>
                <a:lnTo>
                  <a:pt x="173" y="468"/>
                </a:lnTo>
                <a:lnTo>
                  <a:pt x="172" y="466"/>
                </a:lnTo>
                <a:lnTo>
                  <a:pt x="171" y="464"/>
                </a:lnTo>
                <a:lnTo>
                  <a:pt x="171" y="461"/>
                </a:lnTo>
                <a:lnTo>
                  <a:pt x="170" y="460"/>
                </a:lnTo>
                <a:lnTo>
                  <a:pt x="170" y="457"/>
                </a:lnTo>
                <a:lnTo>
                  <a:pt x="170" y="454"/>
                </a:lnTo>
                <a:lnTo>
                  <a:pt x="163" y="413"/>
                </a:lnTo>
                <a:lnTo>
                  <a:pt x="163" y="410"/>
                </a:lnTo>
                <a:lnTo>
                  <a:pt x="162" y="408"/>
                </a:lnTo>
                <a:lnTo>
                  <a:pt x="162" y="406"/>
                </a:lnTo>
                <a:lnTo>
                  <a:pt x="162" y="404"/>
                </a:lnTo>
                <a:lnTo>
                  <a:pt x="162" y="402"/>
                </a:lnTo>
                <a:lnTo>
                  <a:pt x="162" y="392"/>
                </a:lnTo>
                <a:lnTo>
                  <a:pt x="162" y="389"/>
                </a:lnTo>
                <a:lnTo>
                  <a:pt x="162" y="386"/>
                </a:lnTo>
                <a:lnTo>
                  <a:pt x="162" y="384"/>
                </a:lnTo>
                <a:lnTo>
                  <a:pt x="162" y="376"/>
                </a:lnTo>
                <a:lnTo>
                  <a:pt x="162" y="363"/>
                </a:lnTo>
                <a:lnTo>
                  <a:pt x="162" y="360"/>
                </a:lnTo>
                <a:lnTo>
                  <a:pt x="161" y="354"/>
                </a:lnTo>
                <a:lnTo>
                  <a:pt x="162" y="350"/>
                </a:lnTo>
                <a:lnTo>
                  <a:pt x="163" y="348"/>
                </a:lnTo>
                <a:lnTo>
                  <a:pt x="164" y="345"/>
                </a:lnTo>
                <a:lnTo>
                  <a:pt x="167" y="345"/>
                </a:lnTo>
                <a:lnTo>
                  <a:pt x="174" y="348"/>
                </a:lnTo>
                <a:lnTo>
                  <a:pt x="187" y="351"/>
                </a:lnTo>
                <a:lnTo>
                  <a:pt x="195" y="352"/>
                </a:lnTo>
                <a:lnTo>
                  <a:pt x="196" y="352"/>
                </a:lnTo>
                <a:lnTo>
                  <a:pt x="206" y="355"/>
                </a:lnTo>
                <a:lnTo>
                  <a:pt x="210" y="356"/>
                </a:lnTo>
                <a:lnTo>
                  <a:pt x="217" y="358"/>
                </a:lnTo>
                <a:lnTo>
                  <a:pt x="223" y="360"/>
                </a:lnTo>
                <a:lnTo>
                  <a:pt x="230" y="362"/>
                </a:lnTo>
                <a:lnTo>
                  <a:pt x="233" y="362"/>
                </a:lnTo>
                <a:lnTo>
                  <a:pt x="233" y="361"/>
                </a:lnTo>
                <a:lnTo>
                  <a:pt x="237" y="363"/>
                </a:lnTo>
                <a:lnTo>
                  <a:pt x="244" y="365"/>
                </a:lnTo>
                <a:lnTo>
                  <a:pt x="249" y="366"/>
                </a:lnTo>
                <a:lnTo>
                  <a:pt x="250" y="366"/>
                </a:lnTo>
                <a:lnTo>
                  <a:pt x="252" y="366"/>
                </a:lnTo>
                <a:lnTo>
                  <a:pt x="254" y="367"/>
                </a:lnTo>
                <a:lnTo>
                  <a:pt x="256" y="367"/>
                </a:lnTo>
                <a:lnTo>
                  <a:pt x="258" y="368"/>
                </a:lnTo>
                <a:lnTo>
                  <a:pt x="260" y="369"/>
                </a:lnTo>
                <a:lnTo>
                  <a:pt x="261" y="369"/>
                </a:lnTo>
                <a:lnTo>
                  <a:pt x="263" y="370"/>
                </a:lnTo>
                <a:lnTo>
                  <a:pt x="263" y="371"/>
                </a:lnTo>
                <a:lnTo>
                  <a:pt x="265" y="372"/>
                </a:lnTo>
                <a:lnTo>
                  <a:pt x="267" y="373"/>
                </a:lnTo>
                <a:lnTo>
                  <a:pt x="269" y="373"/>
                </a:lnTo>
                <a:lnTo>
                  <a:pt x="270" y="374"/>
                </a:lnTo>
                <a:lnTo>
                  <a:pt x="272" y="374"/>
                </a:lnTo>
                <a:lnTo>
                  <a:pt x="271" y="379"/>
                </a:lnTo>
                <a:lnTo>
                  <a:pt x="272" y="376"/>
                </a:lnTo>
                <a:lnTo>
                  <a:pt x="274" y="377"/>
                </a:lnTo>
                <a:lnTo>
                  <a:pt x="279" y="381"/>
                </a:lnTo>
                <a:lnTo>
                  <a:pt x="287" y="387"/>
                </a:lnTo>
                <a:lnTo>
                  <a:pt x="292" y="393"/>
                </a:lnTo>
                <a:lnTo>
                  <a:pt x="296" y="397"/>
                </a:lnTo>
                <a:lnTo>
                  <a:pt x="295" y="405"/>
                </a:lnTo>
                <a:lnTo>
                  <a:pt x="297" y="395"/>
                </a:lnTo>
                <a:lnTo>
                  <a:pt x="297" y="391"/>
                </a:lnTo>
                <a:lnTo>
                  <a:pt x="282" y="380"/>
                </a:lnTo>
                <a:lnTo>
                  <a:pt x="271" y="373"/>
                </a:lnTo>
                <a:lnTo>
                  <a:pt x="260" y="367"/>
                </a:lnTo>
                <a:lnTo>
                  <a:pt x="248" y="365"/>
                </a:lnTo>
                <a:lnTo>
                  <a:pt x="232" y="360"/>
                </a:lnTo>
                <a:lnTo>
                  <a:pt x="233" y="359"/>
                </a:lnTo>
                <a:lnTo>
                  <a:pt x="230" y="358"/>
                </a:lnTo>
                <a:lnTo>
                  <a:pt x="220" y="355"/>
                </a:lnTo>
                <a:lnTo>
                  <a:pt x="219" y="355"/>
                </a:lnTo>
                <a:lnTo>
                  <a:pt x="217" y="355"/>
                </a:lnTo>
                <a:lnTo>
                  <a:pt x="188" y="348"/>
                </a:lnTo>
                <a:lnTo>
                  <a:pt x="171" y="342"/>
                </a:lnTo>
                <a:lnTo>
                  <a:pt x="168" y="341"/>
                </a:lnTo>
                <a:lnTo>
                  <a:pt x="169" y="335"/>
                </a:lnTo>
                <a:lnTo>
                  <a:pt x="168" y="332"/>
                </a:lnTo>
                <a:lnTo>
                  <a:pt x="169" y="329"/>
                </a:lnTo>
                <a:lnTo>
                  <a:pt x="170" y="314"/>
                </a:lnTo>
                <a:lnTo>
                  <a:pt x="172" y="296"/>
                </a:lnTo>
                <a:lnTo>
                  <a:pt x="173" y="286"/>
                </a:lnTo>
                <a:lnTo>
                  <a:pt x="175" y="255"/>
                </a:lnTo>
                <a:lnTo>
                  <a:pt x="176" y="235"/>
                </a:lnTo>
                <a:lnTo>
                  <a:pt x="184" y="233"/>
                </a:lnTo>
                <a:lnTo>
                  <a:pt x="193" y="229"/>
                </a:lnTo>
                <a:lnTo>
                  <a:pt x="190" y="213"/>
                </a:lnTo>
                <a:lnTo>
                  <a:pt x="186" y="210"/>
                </a:lnTo>
                <a:lnTo>
                  <a:pt x="207" y="201"/>
                </a:lnTo>
                <a:lnTo>
                  <a:pt x="203" y="185"/>
                </a:lnTo>
                <a:lnTo>
                  <a:pt x="209" y="185"/>
                </a:lnTo>
                <a:lnTo>
                  <a:pt x="210" y="179"/>
                </a:lnTo>
                <a:lnTo>
                  <a:pt x="210" y="173"/>
                </a:lnTo>
                <a:lnTo>
                  <a:pt x="221" y="171"/>
                </a:lnTo>
                <a:close/>
                <a:moveTo>
                  <a:pt x="638" y="471"/>
                </a:moveTo>
                <a:lnTo>
                  <a:pt x="634" y="478"/>
                </a:lnTo>
                <a:lnTo>
                  <a:pt x="623" y="474"/>
                </a:lnTo>
                <a:lnTo>
                  <a:pt x="632" y="488"/>
                </a:lnTo>
                <a:lnTo>
                  <a:pt x="636" y="484"/>
                </a:lnTo>
                <a:lnTo>
                  <a:pt x="640" y="477"/>
                </a:lnTo>
                <a:lnTo>
                  <a:pt x="643" y="470"/>
                </a:lnTo>
                <a:lnTo>
                  <a:pt x="644" y="464"/>
                </a:lnTo>
                <a:lnTo>
                  <a:pt x="645" y="457"/>
                </a:lnTo>
                <a:lnTo>
                  <a:pt x="644" y="449"/>
                </a:lnTo>
                <a:lnTo>
                  <a:pt x="643" y="442"/>
                </a:lnTo>
                <a:lnTo>
                  <a:pt x="640" y="430"/>
                </a:lnTo>
                <a:lnTo>
                  <a:pt x="633" y="412"/>
                </a:lnTo>
                <a:lnTo>
                  <a:pt x="633" y="411"/>
                </a:lnTo>
                <a:lnTo>
                  <a:pt x="630" y="410"/>
                </a:lnTo>
                <a:lnTo>
                  <a:pt x="628" y="403"/>
                </a:lnTo>
                <a:lnTo>
                  <a:pt x="627" y="403"/>
                </a:lnTo>
                <a:lnTo>
                  <a:pt x="629" y="410"/>
                </a:lnTo>
                <a:lnTo>
                  <a:pt x="615" y="414"/>
                </a:lnTo>
                <a:lnTo>
                  <a:pt x="582" y="397"/>
                </a:lnTo>
                <a:lnTo>
                  <a:pt x="588" y="387"/>
                </a:lnTo>
                <a:lnTo>
                  <a:pt x="592" y="388"/>
                </a:lnTo>
                <a:lnTo>
                  <a:pt x="594" y="385"/>
                </a:lnTo>
                <a:lnTo>
                  <a:pt x="589" y="383"/>
                </a:lnTo>
                <a:lnTo>
                  <a:pt x="576" y="409"/>
                </a:lnTo>
                <a:lnTo>
                  <a:pt x="568" y="426"/>
                </a:lnTo>
                <a:lnTo>
                  <a:pt x="556" y="447"/>
                </a:lnTo>
                <a:lnTo>
                  <a:pt x="557" y="447"/>
                </a:lnTo>
                <a:lnTo>
                  <a:pt x="558" y="448"/>
                </a:lnTo>
                <a:lnTo>
                  <a:pt x="569" y="426"/>
                </a:lnTo>
                <a:lnTo>
                  <a:pt x="620" y="437"/>
                </a:lnTo>
                <a:lnTo>
                  <a:pt x="639" y="439"/>
                </a:lnTo>
                <a:lnTo>
                  <a:pt x="640" y="442"/>
                </a:lnTo>
                <a:lnTo>
                  <a:pt x="641" y="447"/>
                </a:lnTo>
                <a:lnTo>
                  <a:pt x="642" y="454"/>
                </a:lnTo>
                <a:lnTo>
                  <a:pt x="640" y="464"/>
                </a:lnTo>
                <a:lnTo>
                  <a:pt x="638" y="471"/>
                </a:lnTo>
                <a:close/>
                <a:moveTo>
                  <a:pt x="228" y="521"/>
                </a:moveTo>
                <a:lnTo>
                  <a:pt x="230" y="468"/>
                </a:lnTo>
                <a:lnTo>
                  <a:pt x="230" y="467"/>
                </a:lnTo>
                <a:lnTo>
                  <a:pt x="175" y="466"/>
                </a:lnTo>
                <a:lnTo>
                  <a:pt x="177" y="471"/>
                </a:lnTo>
                <a:lnTo>
                  <a:pt x="180" y="476"/>
                </a:lnTo>
                <a:lnTo>
                  <a:pt x="186" y="489"/>
                </a:lnTo>
                <a:lnTo>
                  <a:pt x="188" y="493"/>
                </a:lnTo>
                <a:lnTo>
                  <a:pt x="190" y="498"/>
                </a:lnTo>
                <a:lnTo>
                  <a:pt x="192" y="503"/>
                </a:lnTo>
                <a:lnTo>
                  <a:pt x="192" y="508"/>
                </a:lnTo>
                <a:lnTo>
                  <a:pt x="197" y="524"/>
                </a:lnTo>
                <a:lnTo>
                  <a:pt x="197" y="525"/>
                </a:lnTo>
                <a:lnTo>
                  <a:pt x="200" y="526"/>
                </a:lnTo>
                <a:lnTo>
                  <a:pt x="219" y="525"/>
                </a:lnTo>
                <a:lnTo>
                  <a:pt x="226" y="521"/>
                </a:lnTo>
                <a:lnTo>
                  <a:pt x="228" y="521"/>
                </a:lnTo>
                <a:close/>
                <a:moveTo>
                  <a:pt x="229" y="618"/>
                </a:moveTo>
                <a:lnTo>
                  <a:pt x="232" y="680"/>
                </a:lnTo>
                <a:lnTo>
                  <a:pt x="238" y="680"/>
                </a:lnTo>
                <a:lnTo>
                  <a:pt x="240" y="676"/>
                </a:lnTo>
                <a:lnTo>
                  <a:pt x="238" y="677"/>
                </a:lnTo>
                <a:lnTo>
                  <a:pt x="237" y="660"/>
                </a:lnTo>
                <a:lnTo>
                  <a:pt x="232" y="651"/>
                </a:lnTo>
                <a:lnTo>
                  <a:pt x="231" y="638"/>
                </a:lnTo>
                <a:lnTo>
                  <a:pt x="230" y="628"/>
                </a:lnTo>
                <a:lnTo>
                  <a:pt x="229" y="618"/>
                </a:lnTo>
                <a:lnTo>
                  <a:pt x="233" y="609"/>
                </a:lnTo>
                <a:lnTo>
                  <a:pt x="241" y="592"/>
                </a:lnTo>
                <a:lnTo>
                  <a:pt x="248" y="581"/>
                </a:lnTo>
                <a:lnTo>
                  <a:pt x="237" y="578"/>
                </a:lnTo>
                <a:lnTo>
                  <a:pt x="213" y="574"/>
                </a:lnTo>
                <a:lnTo>
                  <a:pt x="213" y="573"/>
                </a:lnTo>
                <a:lnTo>
                  <a:pt x="213" y="571"/>
                </a:lnTo>
                <a:lnTo>
                  <a:pt x="211" y="567"/>
                </a:lnTo>
                <a:lnTo>
                  <a:pt x="210" y="563"/>
                </a:lnTo>
                <a:lnTo>
                  <a:pt x="209" y="563"/>
                </a:lnTo>
                <a:lnTo>
                  <a:pt x="210" y="565"/>
                </a:lnTo>
                <a:lnTo>
                  <a:pt x="210" y="567"/>
                </a:lnTo>
                <a:lnTo>
                  <a:pt x="210" y="568"/>
                </a:lnTo>
                <a:lnTo>
                  <a:pt x="210" y="575"/>
                </a:lnTo>
                <a:lnTo>
                  <a:pt x="209" y="578"/>
                </a:lnTo>
                <a:lnTo>
                  <a:pt x="206" y="581"/>
                </a:lnTo>
                <a:lnTo>
                  <a:pt x="204" y="585"/>
                </a:lnTo>
                <a:lnTo>
                  <a:pt x="197" y="597"/>
                </a:lnTo>
                <a:lnTo>
                  <a:pt x="195" y="600"/>
                </a:lnTo>
                <a:lnTo>
                  <a:pt x="191" y="606"/>
                </a:lnTo>
                <a:lnTo>
                  <a:pt x="189" y="609"/>
                </a:lnTo>
                <a:lnTo>
                  <a:pt x="186" y="615"/>
                </a:lnTo>
                <a:lnTo>
                  <a:pt x="184" y="616"/>
                </a:lnTo>
                <a:lnTo>
                  <a:pt x="171" y="637"/>
                </a:lnTo>
                <a:lnTo>
                  <a:pt x="176" y="641"/>
                </a:lnTo>
                <a:lnTo>
                  <a:pt x="180" y="635"/>
                </a:lnTo>
                <a:lnTo>
                  <a:pt x="206" y="650"/>
                </a:lnTo>
                <a:lnTo>
                  <a:pt x="217" y="643"/>
                </a:lnTo>
                <a:lnTo>
                  <a:pt x="229" y="618"/>
                </a:lnTo>
                <a:close/>
                <a:moveTo>
                  <a:pt x="172" y="646"/>
                </a:moveTo>
                <a:lnTo>
                  <a:pt x="171" y="653"/>
                </a:lnTo>
                <a:lnTo>
                  <a:pt x="163" y="648"/>
                </a:lnTo>
                <a:lnTo>
                  <a:pt x="159" y="654"/>
                </a:lnTo>
                <a:lnTo>
                  <a:pt x="152" y="666"/>
                </a:lnTo>
                <a:lnTo>
                  <a:pt x="142" y="680"/>
                </a:lnTo>
                <a:lnTo>
                  <a:pt x="141" y="686"/>
                </a:lnTo>
                <a:lnTo>
                  <a:pt x="141" y="686"/>
                </a:lnTo>
                <a:lnTo>
                  <a:pt x="143" y="681"/>
                </a:lnTo>
                <a:lnTo>
                  <a:pt x="144" y="680"/>
                </a:lnTo>
                <a:lnTo>
                  <a:pt x="144" y="679"/>
                </a:lnTo>
                <a:lnTo>
                  <a:pt x="161" y="653"/>
                </a:lnTo>
                <a:lnTo>
                  <a:pt x="168" y="659"/>
                </a:lnTo>
                <a:lnTo>
                  <a:pt x="174" y="654"/>
                </a:lnTo>
                <a:lnTo>
                  <a:pt x="172" y="646"/>
                </a:lnTo>
                <a:close/>
                <a:moveTo>
                  <a:pt x="197" y="684"/>
                </a:moveTo>
                <a:lnTo>
                  <a:pt x="198" y="690"/>
                </a:lnTo>
                <a:lnTo>
                  <a:pt x="204" y="689"/>
                </a:lnTo>
                <a:lnTo>
                  <a:pt x="203" y="683"/>
                </a:lnTo>
                <a:lnTo>
                  <a:pt x="197" y="684"/>
                </a:lnTo>
                <a:close/>
                <a:moveTo>
                  <a:pt x="799" y="574"/>
                </a:moveTo>
                <a:lnTo>
                  <a:pt x="802" y="591"/>
                </a:lnTo>
                <a:lnTo>
                  <a:pt x="805" y="599"/>
                </a:lnTo>
                <a:lnTo>
                  <a:pt x="807" y="606"/>
                </a:lnTo>
                <a:lnTo>
                  <a:pt x="809" y="614"/>
                </a:lnTo>
                <a:lnTo>
                  <a:pt x="810" y="618"/>
                </a:lnTo>
                <a:lnTo>
                  <a:pt x="811" y="618"/>
                </a:lnTo>
                <a:lnTo>
                  <a:pt x="822" y="616"/>
                </a:lnTo>
                <a:lnTo>
                  <a:pt x="834" y="611"/>
                </a:lnTo>
                <a:lnTo>
                  <a:pt x="833" y="610"/>
                </a:lnTo>
                <a:lnTo>
                  <a:pt x="824" y="613"/>
                </a:lnTo>
                <a:lnTo>
                  <a:pt x="817" y="615"/>
                </a:lnTo>
                <a:lnTo>
                  <a:pt x="811" y="599"/>
                </a:lnTo>
                <a:lnTo>
                  <a:pt x="811" y="598"/>
                </a:lnTo>
                <a:lnTo>
                  <a:pt x="806" y="585"/>
                </a:lnTo>
                <a:lnTo>
                  <a:pt x="806" y="586"/>
                </a:lnTo>
                <a:lnTo>
                  <a:pt x="801" y="573"/>
                </a:lnTo>
                <a:lnTo>
                  <a:pt x="799" y="574"/>
                </a:lnTo>
                <a:close/>
                <a:moveTo>
                  <a:pt x="129" y="690"/>
                </a:moveTo>
                <a:lnTo>
                  <a:pt x="126" y="691"/>
                </a:lnTo>
                <a:lnTo>
                  <a:pt x="128" y="691"/>
                </a:lnTo>
                <a:lnTo>
                  <a:pt x="129" y="690"/>
                </a:lnTo>
                <a:close/>
                <a:moveTo>
                  <a:pt x="223" y="698"/>
                </a:moveTo>
                <a:lnTo>
                  <a:pt x="221" y="698"/>
                </a:lnTo>
                <a:lnTo>
                  <a:pt x="217" y="699"/>
                </a:lnTo>
                <a:lnTo>
                  <a:pt x="210" y="699"/>
                </a:lnTo>
                <a:lnTo>
                  <a:pt x="210" y="701"/>
                </a:lnTo>
                <a:lnTo>
                  <a:pt x="205" y="701"/>
                </a:lnTo>
                <a:lnTo>
                  <a:pt x="205" y="702"/>
                </a:lnTo>
                <a:lnTo>
                  <a:pt x="221" y="701"/>
                </a:lnTo>
                <a:lnTo>
                  <a:pt x="225" y="700"/>
                </a:lnTo>
                <a:lnTo>
                  <a:pt x="230" y="701"/>
                </a:lnTo>
                <a:lnTo>
                  <a:pt x="232" y="701"/>
                </a:lnTo>
                <a:lnTo>
                  <a:pt x="232" y="699"/>
                </a:lnTo>
                <a:lnTo>
                  <a:pt x="232" y="693"/>
                </a:lnTo>
                <a:lnTo>
                  <a:pt x="232" y="694"/>
                </a:lnTo>
                <a:lnTo>
                  <a:pt x="231" y="694"/>
                </a:lnTo>
                <a:lnTo>
                  <a:pt x="228" y="696"/>
                </a:lnTo>
                <a:lnTo>
                  <a:pt x="227" y="696"/>
                </a:lnTo>
                <a:lnTo>
                  <a:pt x="227" y="697"/>
                </a:lnTo>
                <a:lnTo>
                  <a:pt x="226" y="698"/>
                </a:lnTo>
                <a:lnTo>
                  <a:pt x="223" y="698"/>
                </a:lnTo>
                <a:close/>
                <a:moveTo>
                  <a:pt x="720" y="734"/>
                </a:moveTo>
                <a:lnTo>
                  <a:pt x="724" y="744"/>
                </a:lnTo>
                <a:lnTo>
                  <a:pt x="732" y="742"/>
                </a:lnTo>
                <a:lnTo>
                  <a:pt x="743" y="739"/>
                </a:lnTo>
                <a:lnTo>
                  <a:pt x="744" y="739"/>
                </a:lnTo>
                <a:lnTo>
                  <a:pt x="744" y="739"/>
                </a:lnTo>
                <a:lnTo>
                  <a:pt x="733" y="741"/>
                </a:lnTo>
                <a:lnTo>
                  <a:pt x="732" y="739"/>
                </a:lnTo>
                <a:lnTo>
                  <a:pt x="735" y="739"/>
                </a:lnTo>
                <a:lnTo>
                  <a:pt x="733" y="734"/>
                </a:lnTo>
                <a:lnTo>
                  <a:pt x="720" y="734"/>
                </a:lnTo>
                <a:close/>
                <a:moveTo>
                  <a:pt x="299" y="754"/>
                </a:moveTo>
                <a:lnTo>
                  <a:pt x="297" y="758"/>
                </a:lnTo>
                <a:lnTo>
                  <a:pt x="294" y="764"/>
                </a:lnTo>
                <a:lnTo>
                  <a:pt x="288" y="774"/>
                </a:lnTo>
                <a:lnTo>
                  <a:pt x="291" y="778"/>
                </a:lnTo>
                <a:lnTo>
                  <a:pt x="300" y="787"/>
                </a:lnTo>
                <a:lnTo>
                  <a:pt x="301" y="786"/>
                </a:lnTo>
                <a:lnTo>
                  <a:pt x="291" y="774"/>
                </a:lnTo>
                <a:lnTo>
                  <a:pt x="297" y="763"/>
                </a:lnTo>
                <a:lnTo>
                  <a:pt x="300" y="757"/>
                </a:lnTo>
                <a:lnTo>
                  <a:pt x="302" y="754"/>
                </a:lnTo>
                <a:lnTo>
                  <a:pt x="305" y="749"/>
                </a:lnTo>
                <a:lnTo>
                  <a:pt x="303" y="750"/>
                </a:lnTo>
                <a:lnTo>
                  <a:pt x="301" y="750"/>
                </a:lnTo>
                <a:lnTo>
                  <a:pt x="299" y="754"/>
                </a:lnTo>
                <a:close/>
                <a:moveTo>
                  <a:pt x="730" y="760"/>
                </a:moveTo>
                <a:lnTo>
                  <a:pt x="733" y="769"/>
                </a:lnTo>
                <a:lnTo>
                  <a:pt x="739" y="767"/>
                </a:lnTo>
                <a:lnTo>
                  <a:pt x="737" y="758"/>
                </a:lnTo>
                <a:lnTo>
                  <a:pt x="730" y="760"/>
                </a:lnTo>
                <a:close/>
                <a:moveTo>
                  <a:pt x="687" y="927"/>
                </a:moveTo>
                <a:lnTo>
                  <a:pt x="688" y="927"/>
                </a:lnTo>
                <a:lnTo>
                  <a:pt x="687" y="861"/>
                </a:lnTo>
                <a:lnTo>
                  <a:pt x="697" y="855"/>
                </a:lnTo>
                <a:lnTo>
                  <a:pt x="691" y="849"/>
                </a:lnTo>
                <a:lnTo>
                  <a:pt x="686" y="853"/>
                </a:lnTo>
                <a:lnTo>
                  <a:pt x="685" y="925"/>
                </a:lnTo>
                <a:lnTo>
                  <a:pt x="687" y="926"/>
                </a:lnTo>
                <a:lnTo>
                  <a:pt x="687" y="927"/>
                </a:lnTo>
                <a:close/>
                <a:moveTo>
                  <a:pt x="672" y="1117"/>
                </a:moveTo>
                <a:lnTo>
                  <a:pt x="674" y="1118"/>
                </a:lnTo>
                <a:lnTo>
                  <a:pt x="677" y="1116"/>
                </a:lnTo>
                <a:lnTo>
                  <a:pt x="682" y="1115"/>
                </a:lnTo>
                <a:lnTo>
                  <a:pt x="686" y="1116"/>
                </a:lnTo>
                <a:lnTo>
                  <a:pt x="688" y="1117"/>
                </a:lnTo>
                <a:lnTo>
                  <a:pt x="694" y="1122"/>
                </a:lnTo>
                <a:lnTo>
                  <a:pt x="695" y="1120"/>
                </a:lnTo>
                <a:lnTo>
                  <a:pt x="686" y="1113"/>
                </a:lnTo>
                <a:lnTo>
                  <a:pt x="691" y="1109"/>
                </a:lnTo>
                <a:lnTo>
                  <a:pt x="695" y="1103"/>
                </a:lnTo>
                <a:lnTo>
                  <a:pt x="707" y="1088"/>
                </a:lnTo>
                <a:lnTo>
                  <a:pt x="688" y="1106"/>
                </a:lnTo>
                <a:lnTo>
                  <a:pt x="688" y="1107"/>
                </a:lnTo>
                <a:lnTo>
                  <a:pt x="687" y="1109"/>
                </a:lnTo>
                <a:lnTo>
                  <a:pt x="685" y="1110"/>
                </a:lnTo>
                <a:lnTo>
                  <a:pt x="683" y="1111"/>
                </a:lnTo>
                <a:lnTo>
                  <a:pt x="681" y="1112"/>
                </a:lnTo>
                <a:lnTo>
                  <a:pt x="680" y="1112"/>
                </a:lnTo>
                <a:lnTo>
                  <a:pt x="678" y="1114"/>
                </a:lnTo>
                <a:lnTo>
                  <a:pt x="676" y="1115"/>
                </a:lnTo>
                <a:lnTo>
                  <a:pt x="675" y="1116"/>
                </a:lnTo>
                <a:lnTo>
                  <a:pt x="672" y="1117"/>
                </a:lnTo>
                <a:close/>
                <a:moveTo>
                  <a:pt x="843" y="566"/>
                </a:moveTo>
                <a:lnTo>
                  <a:pt x="841" y="555"/>
                </a:lnTo>
                <a:lnTo>
                  <a:pt x="825" y="558"/>
                </a:lnTo>
                <a:lnTo>
                  <a:pt x="828" y="565"/>
                </a:lnTo>
                <a:lnTo>
                  <a:pt x="843" y="566"/>
                </a:lnTo>
                <a:close/>
                <a:moveTo>
                  <a:pt x="612" y="329"/>
                </a:moveTo>
                <a:lnTo>
                  <a:pt x="606" y="325"/>
                </a:lnTo>
                <a:lnTo>
                  <a:pt x="605" y="325"/>
                </a:lnTo>
                <a:lnTo>
                  <a:pt x="603" y="327"/>
                </a:lnTo>
                <a:lnTo>
                  <a:pt x="601" y="327"/>
                </a:lnTo>
                <a:lnTo>
                  <a:pt x="599" y="327"/>
                </a:lnTo>
                <a:lnTo>
                  <a:pt x="598" y="329"/>
                </a:lnTo>
                <a:lnTo>
                  <a:pt x="599" y="329"/>
                </a:lnTo>
                <a:lnTo>
                  <a:pt x="600" y="328"/>
                </a:lnTo>
                <a:lnTo>
                  <a:pt x="601" y="328"/>
                </a:lnTo>
                <a:lnTo>
                  <a:pt x="610" y="329"/>
                </a:lnTo>
                <a:lnTo>
                  <a:pt x="611" y="329"/>
                </a:lnTo>
                <a:lnTo>
                  <a:pt x="609" y="334"/>
                </a:lnTo>
                <a:lnTo>
                  <a:pt x="606" y="334"/>
                </a:lnTo>
                <a:lnTo>
                  <a:pt x="604" y="336"/>
                </a:lnTo>
                <a:lnTo>
                  <a:pt x="608" y="337"/>
                </a:lnTo>
                <a:lnTo>
                  <a:pt x="606" y="344"/>
                </a:lnTo>
                <a:lnTo>
                  <a:pt x="607" y="344"/>
                </a:lnTo>
                <a:lnTo>
                  <a:pt x="612" y="329"/>
                </a:lnTo>
                <a:close/>
                <a:moveTo>
                  <a:pt x="598" y="334"/>
                </a:moveTo>
                <a:lnTo>
                  <a:pt x="598" y="329"/>
                </a:lnTo>
                <a:lnTo>
                  <a:pt x="593" y="335"/>
                </a:lnTo>
                <a:lnTo>
                  <a:pt x="598" y="334"/>
                </a:lnTo>
                <a:close/>
                <a:moveTo>
                  <a:pt x="591" y="335"/>
                </a:moveTo>
                <a:lnTo>
                  <a:pt x="592" y="335"/>
                </a:lnTo>
                <a:lnTo>
                  <a:pt x="592" y="333"/>
                </a:lnTo>
                <a:lnTo>
                  <a:pt x="573" y="329"/>
                </a:lnTo>
                <a:lnTo>
                  <a:pt x="569" y="330"/>
                </a:lnTo>
                <a:lnTo>
                  <a:pt x="571" y="335"/>
                </a:lnTo>
                <a:lnTo>
                  <a:pt x="573" y="335"/>
                </a:lnTo>
                <a:lnTo>
                  <a:pt x="575" y="335"/>
                </a:lnTo>
                <a:lnTo>
                  <a:pt x="576" y="335"/>
                </a:lnTo>
                <a:lnTo>
                  <a:pt x="590" y="335"/>
                </a:lnTo>
                <a:lnTo>
                  <a:pt x="591" y="335"/>
                </a:lnTo>
                <a:close/>
                <a:moveTo>
                  <a:pt x="202" y="139"/>
                </a:moveTo>
                <a:lnTo>
                  <a:pt x="202" y="149"/>
                </a:lnTo>
                <a:lnTo>
                  <a:pt x="212" y="147"/>
                </a:lnTo>
                <a:lnTo>
                  <a:pt x="212" y="148"/>
                </a:lnTo>
                <a:lnTo>
                  <a:pt x="213" y="149"/>
                </a:lnTo>
                <a:lnTo>
                  <a:pt x="202" y="154"/>
                </a:lnTo>
                <a:lnTo>
                  <a:pt x="202" y="151"/>
                </a:lnTo>
                <a:lnTo>
                  <a:pt x="188" y="151"/>
                </a:lnTo>
                <a:lnTo>
                  <a:pt x="189" y="144"/>
                </a:lnTo>
                <a:lnTo>
                  <a:pt x="190" y="127"/>
                </a:lnTo>
                <a:lnTo>
                  <a:pt x="203" y="126"/>
                </a:lnTo>
                <a:lnTo>
                  <a:pt x="209" y="136"/>
                </a:lnTo>
                <a:lnTo>
                  <a:pt x="202" y="139"/>
                </a:lnTo>
                <a:close/>
                <a:moveTo>
                  <a:pt x="260" y="68"/>
                </a:moveTo>
                <a:lnTo>
                  <a:pt x="278" y="118"/>
                </a:lnTo>
                <a:lnTo>
                  <a:pt x="278" y="119"/>
                </a:lnTo>
                <a:lnTo>
                  <a:pt x="282" y="133"/>
                </a:lnTo>
                <a:lnTo>
                  <a:pt x="283" y="133"/>
                </a:lnTo>
                <a:lnTo>
                  <a:pt x="309" y="198"/>
                </a:lnTo>
                <a:lnTo>
                  <a:pt x="310" y="202"/>
                </a:lnTo>
                <a:lnTo>
                  <a:pt x="310" y="204"/>
                </a:lnTo>
                <a:lnTo>
                  <a:pt x="311" y="207"/>
                </a:lnTo>
                <a:lnTo>
                  <a:pt x="311" y="209"/>
                </a:lnTo>
                <a:lnTo>
                  <a:pt x="312" y="211"/>
                </a:lnTo>
                <a:lnTo>
                  <a:pt x="312" y="212"/>
                </a:lnTo>
                <a:lnTo>
                  <a:pt x="312" y="214"/>
                </a:lnTo>
                <a:lnTo>
                  <a:pt x="312" y="216"/>
                </a:lnTo>
                <a:lnTo>
                  <a:pt x="312" y="218"/>
                </a:lnTo>
                <a:lnTo>
                  <a:pt x="312" y="220"/>
                </a:lnTo>
                <a:lnTo>
                  <a:pt x="312" y="222"/>
                </a:lnTo>
                <a:lnTo>
                  <a:pt x="312" y="225"/>
                </a:lnTo>
                <a:lnTo>
                  <a:pt x="312" y="227"/>
                </a:lnTo>
                <a:lnTo>
                  <a:pt x="311" y="228"/>
                </a:lnTo>
                <a:lnTo>
                  <a:pt x="311" y="231"/>
                </a:lnTo>
                <a:lnTo>
                  <a:pt x="310" y="229"/>
                </a:lnTo>
                <a:lnTo>
                  <a:pt x="309" y="228"/>
                </a:lnTo>
                <a:lnTo>
                  <a:pt x="307" y="227"/>
                </a:lnTo>
                <a:lnTo>
                  <a:pt x="306" y="226"/>
                </a:lnTo>
                <a:lnTo>
                  <a:pt x="305" y="225"/>
                </a:lnTo>
                <a:lnTo>
                  <a:pt x="304" y="224"/>
                </a:lnTo>
                <a:lnTo>
                  <a:pt x="297" y="221"/>
                </a:lnTo>
                <a:lnTo>
                  <a:pt x="296" y="223"/>
                </a:lnTo>
                <a:lnTo>
                  <a:pt x="273" y="211"/>
                </a:lnTo>
                <a:lnTo>
                  <a:pt x="274" y="210"/>
                </a:lnTo>
                <a:lnTo>
                  <a:pt x="257" y="200"/>
                </a:lnTo>
                <a:lnTo>
                  <a:pt x="256" y="202"/>
                </a:lnTo>
                <a:lnTo>
                  <a:pt x="247" y="197"/>
                </a:lnTo>
                <a:lnTo>
                  <a:pt x="234" y="191"/>
                </a:lnTo>
                <a:lnTo>
                  <a:pt x="232" y="189"/>
                </a:lnTo>
                <a:lnTo>
                  <a:pt x="231" y="187"/>
                </a:lnTo>
                <a:lnTo>
                  <a:pt x="230" y="186"/>
                </a:lnTo>
                <a:lnTo>
                  <a:pt x="229" y="184"/>
                </a:lnTo>
                <a:lnTo>
                  <a:pt x="227" y="181"/>
                </a:lnTo>
                <a:lnTo>
                  <a:pt x="220" y="163"/>
                </a:lnTo>
                <a:lnTo>
                  <a:pt x="215" y="146"/>
                </a:lnTo>
                <a:lnTo>
                  <a:pt x="205" y="126"/>
                </a:lnTo>
                <a:lnTo>
                  <a:pt x="199" y="111"/>
                </a:lnTo>
                <a:lnTo>
                  <a:pt x="197" y="107"/>
                </a:lnTo>
                <a:lnTo>
                  <a:pt x="197" y="106"/>
                </a:lnTo>
                <a:lnTo>
                  <a:pt x="197" y="105"/>
                </a:lnTo>
                <a:lnTo>
                  <a:pt x="196" y="104"/>
                </a:lnTo>
                <a:lnTo>
                  <a:pt x="196" y="103"/>
                </a:lnTo>
                <a:lnTo>
                  <a:pt x="196" y="103"/>
                </a:lnTo>
                <a:lnTo>
                  <a:pt x="196" y="103"/>
                </a:lnTo>
                <a:lnTo>
                  <a:pt x="196" y="101"/>
                </a:lnTo>
                <a:lnTo>
                  <a:pt x="196" y="100"/>
                </a:lnTo>
                <a:lnTo>
                  <a:pt x="196" y="99"/>
                </a:lnTo>
                <a:lnTo>
                  <a:pt x="196" y="98"/>
                </a:lnTo>
                <a:lnTo>
                  <a:pt x="196" y="96"/>
                </a:lnTo>
                <a:lnTo>
                  <a:pt x="197" y="90"/>
                </a:lnTo>
                <a:lnTo>
                  <a:pt x="199" y="84"/>
                </a:lnTo>
                <a:lnTo>
                  <a:pt x="247" y="96"/>
                </a:lnTo>
                <a:lnTo>
                  <a:pt x="248" y="97"/>
                </a:lnTo>
                <a:lnTo>
                  <a:pt x="260" y="68"/>
                </a:lnTo>
                <a:close/>
                <a:moveTo>
                  <a:pt x="376" y="34"/>
                </a:moveTo>
                <a:lnTo>
                  <a:pt x="338" y="121"/>
                </a:lnTo>
                <a:lnTo>
                  <a:pt x="350" y="126"/>
                </a:lnTo>
                <a:lnTo>
                  <a:pt x="395" y="144"/>
                </a:lnTo>
                <a:lnTo>
                  <a:pt x="376" y="187"/>
                </a:lnTo>
                <a:lnTo>
                  <a:pt x="364" y="216"/>
                </a:lnTo>
                <a:lnTo>
                  <a:pt x="359" y="226"/>
                </a:lnTo>
                <a:lnTo>
                  <a:pt x="347" y="251"/>
                </a:lnTo>
                <a:lnTo>
                  <a:pt x="337" y="245"/>
                </a:lnTo>
                <a:lnTo>
                  <a:pt x="292" y="126"/>
                </a:lnTo>
                <a:lnTo>
                  <a:pt x="293" y="126"/>
                </a:lnTo>
                <a:lnTo>
                  <a:pt x="289" y="115"/>
                </a:lnTo>
                <a:lnTo>
                  <a:pt x="287" y="116"/>
                </a:lnTo>
                <a:lnTo>
                  <a:pt x="264" y="56"/>
                </a:lnTo>
                <a:lnTo>
                  <a:pt x="266" y="52"/>
                </a:lnTo>
                <a:lnTo>
                  <a:pt x="274" y="33"/>
                </a:lnTo>
                <a:lnTo>
                  <a:pt x="287" y="0"/>
                </a:lnTo>
                <a:lnTo>
                  <a:pt x="312" y="10"/>
                </a:lnTo>
                <a:lnTo>
                  <a:pt x="346" y="24"/>
                </a:lnTo>
                <a:lnTo>
                  <a:pt x="358" y="26"/>
                </a:lnTo>
                <a:lnTo>
                  <a:pt x="376" y="34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E80F849C-CEB1-E489-4195-616FE3158A86}"/>
              </a:ext>
            </a:extLst>
          </p:cNvPr>
          <p:cNvSpPr>
            <a:spLocks noEditPoints="1"/>
          </p:cNvSpPr>
          <p:nvPr/>
        </p:nvSpPr>
        <p:spPr bwMode="auto">
          <a:xfrm>
            <a:off x="5868144" y="1059582"/>
            <a:ext cx="2016224" cy="3900743"/>
          </a:xfrm>
          <a:custGeom>
            <a:avLst/>
            <a:gdLst>
              <a:gd name="T0" fmla="*/ 432 w 1041"/>
              <a:gd name="T1" fmla="*/ 1821 h 2014"/>
              <a:gd name="T2" fmla="*/ 444 w 1041"/>
              <a:gd name="T3" fmla="*/ 1755 h 2014"/>
              <a:gd name="T4" fmla="*/ 352 w 1041"/>
              <a:gd name="T5" fmla="*/ 1781 h 2014"/>
              <a:gd name="T6" fmla="*/ 523 w 1041"/>
              <a:gd name="T7" fmla="*/ 1640 h 2014"/>
              <a:gd name="T8" fmla="*/ 305 w 1041"/>
              <a:gd name="T9" fmla="*/ 1696 h 2014"/>
              <a:gd name="T10" fmla="*/ 280 w 1041"/>
              <a:gd name="T11" fmla="*/ 1584 h 2014"/>
              <a:gd name="T12" fmla="*/ 269 w 1041"/>
              <a:gd name="T13" fmla="*/ 1499 h 2014"/>
              <a:gd name="T14" fmla="*/ 272 w 1041"/>
              <a:gd name="T15" fmla="*/ 1466 h 2014"/>
              <a:gd name="T16" fmla="*/ 366 w 1041"/>
              <a:gd name="T17" fmla="*/ 1480 h 2014"/>
              <a:gd name="T18" fmla="*/ 381 w 1041"/>
              <a:gd name="T19" fmla="*/ 1514 h 2014"/>
              <a:gd name="T20" fmla="*/ 385 w 1041"/>
              <a:gd name="T21" fmla="*/ 1436 h 2014"/>
              <a:gd name="T22" fmla="*/ 329 w 1041"/>
              <a:gd name="T23" fmla="*/ 1391 h 2014"/>
              <a:gd name="T24" fmla="*/ 839 w 1041"/>
              <a:gd name="T25" fmla="*/ 1256 h 2014"/>
              <a:gd name="T26" fmla="*/ 263 w 1041"/>
              <a:gd name="T27" fmla="*/ 924 h 2014"/>
              <a:gd name="T28" fmla="*/ 204 w 1041"/>
              <a:gd name="T29" fmla="*/ 959 h 2014"/>
              <a:gd name="T30" fmla="*/ 923 w 1041"/>
              <a:gd name="T31" fmla="*/ 624 h 2014"/>
              <a:gd name="T32" fmla="*/ 503 w 1041"/>
              <a:gd name="T33" fmla="*/ 265 h 2014"/>
              <a:gd name="T34" fmla="*/ 587 w 1041"/>
              <a:gd name="T35" fmla="*/ 261 h 2014"/>
              <a:gd name="T36" fmla="*/ 259 w 1041"/>
              <a:gd name="T37" fmla="*/ 224 h 2014"/>
              <a:gd name="T38" fmla="*/ 251 w 1041"/>
              <a:gd name="T39" fmla="*/ 235 h 2014"/>
              <a:gd name="T40" fmla="*/ 310 w 1041"/>
              <a:gd name="T41" fmla="*/ 279 h 2014"/>
              <a:gd name="T42" fmla="*/ 461 w 1041"/>
              <a:gd name="T43" fmla="*/ 412 h 2014"/>
              <a:gd name="T44" fmla="*/ 528 w 1041"/>
              <a:gd name="T45" fmla="*/ 399 h 2014"/>
              <a:gd name="T46" fmla="*/ 551 w 1041"/>
              <a:gd name="T47" fmla="*/ 303 h 2014"/>
              <a:gd name="T48" fmla="*/ 608 w 1041"/>
              <a:gd name="T49" fmla="*/ 295 h 2014"/>
              <a:gd name="T50" fmla="*/ 691 w 1041"/>
              <a:gd name="T51" fmla="*/ 451 h 2014"/>
              <a:gd name="T52" fmla="*/ 790 w 1041"/>
              <a:gd name="T53" fmla="*/ 546 h 2014"/>
              <a:gd name="T54" fmla="*/ 681 w 1041"/>
              <a:gd name="T55" fmla="*/ 342 h 2014"/>
              <a:gd name="T56" fmla="*/ 791 w 1041"/>
              <a:gd name="T57" fmla="*/ 349 h 2014"/>
              <a:gd name="T58" fmla="*/ 904 w 1041"/>
              <a:gd name="T59" fmla="*/ 442 h 2014"/>
              <a:gd name="T60" fmla="*/ 895 w 1041"/>
              <a:gd name="T61" fmla="*/ 608 h 2014"/>
              <a:gd name="T62" fmla="*/ 988 w 1041"/>
              <a:gd name="T63" fmla="*/ 758 h 2014"/>
              <a:gd name="T64" fmla="*/ 792 w 1041"/>
              <a:gd name="T65" fmla="*/ 795 h 2014"/>
              <a:gd name="T66" fmla="*/ 762 w 1041"/>
              <a:gd name="T67" fmla="*/ 820 h 2014"/>
              <a:gd name="T68" fmla="*/ 762 w 1041"/>
              <a:gd name="T69" fmla="*/ 900 h 2014"/>
              <a:gd name="T70" fmla="*/ 739 w 1041"/>
              <a:gd name="T71" fmla="*/ 1023 h 2014"/>
              <a:gd name="T72" fmla="*/ 811 w 1041"/>
              <a:gd name="T73" fmla="*/ 1097 h 2014"/>
              <a:gd name="T74" fmla="*/ 672 w 1041"/>
              <a:gd name="T75" fmla="*/ 1391 h 2014"/>
              <a:gd name="T76" fmla="*/ 557 w 1041"/>
              <a:gd name="T77" fmla="*/ 1255 h 2014"/>
              <a:gd name="T78" fmla="*/ 706 w 1041"/>
              <a:gd name="T79" fmla="*/ 1250 h 2014"/>
              <a:gd name="T80" fmla="*/ 600 w 1041"/>
              <a:gd name="T81" fmla="*/ 820 h 2014"/>
              <a:gd name="T82" fmla="*/ 586 w 1041"/>
              <a:gd name="T83" fmla="*/ 810 h 2014"/>
              <a:gd name="T84" fmla="*/ 524 w 1041"/>
              <a:gd name="T85" fmla="*/ 907 h 2014"/>
              <a:gd name="T86" fmla="*/ 343 w 1041"/>
              <a:gd name="T87" fmla="*/ 824 h 2014"/>
              <a:gd name="T88" fmla="*/ 246 w 1041"/>
              <a:gd name="T89" fmla="*/ 758 h 2014"/>
              <a:gd name="T90" fmla="*/ 190 w 1041"/>
              <a:gd name="T91" fmla="*/ 737 h 2014"/>
              <a:gd name="T92" fmla="*/ 92 w 1041"/>
              <a:gd name="T93" fmla="*/ 809 h 2014"/>
              <a:gd name="T94" fmla="*/ 103 w 1041"/>
              <a:gd name="T95" fmla="*/ 743 h 2014"/>
              <a:gd name="T96" fmla="*/ 62 w 1041"/>
              <a:gd name="T97" fmla="*/ 704 h 2014"/>
              <a:gd name="T98" fmla="*/ 58 w 1041"/>
              <a:gd name="T99" fmla="*/ 550 h 2014"/>
              <a:gd name="T100" fmla="*/ 177 w 1041"/>
              <a:gd name="T101" fmla="*/ 478 h 2014"/>
              <a:gd name="T102" fmla="*/ 223 w 1041"/>
              <a:gd name="T103" fmla="*/ 360 h 2014"/>
              <a:gd name="T104" fmla="*/ 233 w 1041"/>
              <a:gd name="T105" fmla="*/ 359 h 2014"/>
              <a:gd name="T106" fmla="*/ 643 w 1041"/>
              <a:gd name="T107" fmla="*/ 442 h 2014"/>
              <a:gd name="T108" fmla="*/ 192 w 1041"/>
              <a:gd name="T109" fmla="*/ 503 h 2014"/>
              <a:gd name="T110" fmla="*/ 195 w 1041"/>
              <a:gd name="T111" fmla="*/ 600 h 2014"/>
              <a:gd name="T112" fmla="*/ 810 w 1041"/>
              <a:gd name="T113" fmla="*/ 618 h 2014"/>
              <a:gd name="T114" fmla="*/ 223 w 1041"/>
              <a:gd name="T115" fmla="*/ 698 h 2014"/>
              <a:gd name="T116" fmla="*/ 691 w 1041"/>
              <a:gd name="T117" fmla="*/ 849 h 2014"/>
              <a:gd name="T118" fmla="*/ 603 w 1041"/>
              <a:gd name="T119" fmla="*/ 327 h 2014"/>
              <a:gd name="T120" fmla="*/ 202 w 1041"/>
              <a:gd name="T121" fmla="*/ 154 h 2014"/>
              <a:gd name="T122" fmla="*/ 296 w 1041"/>
              <a:gd name="T123" fmla="*/ 223 h 2014"/>
              <a:gd name="T124" fmla="*/ 395 w 1041"/>
              <a:gd name="T125" fmla="*/ 144 h 20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41" h="2014">
                <a:moveTo>
                  <a:pt x="395" y="1994"/>
                </a:moveTo>
                <a:lnTo>
                  <a:pt x="396" y="2013"/>
                </a:lnTo>
                <a:lnTo>
                  <a:pt x="397" y="2014"/>
                </a:lnTo>
                <a:lnTo>
                  <a:pt x="395" y="2013"/>
                </a:lnTo>
                <a:lnTo>
                  <a:pt x="380" y="2010"/>
                </a:lnTo>
                <a:lnTo>
                  <a:pt x="370" y="2010"/>
                </a:lnTo>
                <a:lnTo>
                  <a:pt x="370" y="2006"/>
                </a:lnTo>
                <a:lnTo>
                  <a:pt x="366" y="2006"/>
                </a:lnTo>
                <a:lnTo>
                  <a:pt x="366" y="1994"/>
                </a:lnTo>
                <a:lnTo>
                  <a:pt x="383" y="1991"/>
                </a:lnTo>
                <a:lnTo>
                  <a:pt x="395" y="1994"/>
                </a:lnTo>
                <a:close/>
                <a:moveTo>
                  <a:pt x="395" y="1929"/>
                </a:moveTo>
                <a:lnTo>
                  <a:pt x="395" y="1952"/>
                </a:lnTo>
                <a:lnTo>
                  <a:pt x="395" y="1981"/>
                </a:lnTo>
                <a:lnTo>
                  <a:pt x="398" y="1987"/>
                </a:lnTo>
                <a:lnTo>
                  <a:pt x="318" y="1972"/>
                </a:lnTo>
                <a:lnTo>
                  <a:pt x="326" y="1936"/>
                </a:lnTo>
                <a:lnTo>
                  <a:pt x="374" y="1932"/>
                </a:lnTo>
                <a:lnTo>
                  <a:pt x="375" y="1936"/>
                </a:lnTo>
                <a:lnTo>
                  <a:pt x="383" y="1935"/>
                </a:lnTo>
                <a:lnTo>
                  <a:pt x="382" y="1931"/>
                </a:lnTo>
                <a:lnTo>
                  <a:pt x="395" y="1929"/>
                </a:lnTo>
                <a:close/>
                <a:moveTo>
                  <a:pt x="440" y="1770"/>
                </a:moveTo>
                <a:lnTo>
                  <a:pt x="440" y="1775"/>
                </a:lnTo>
                <a:lnTo>
                  <a:pt x="440" y="1776"/>
                </a:lnTo>
                <a:lnTo>
                  <a:pt x="440" y="1778"/>
                </a:lnTo>
                <a:lnTo>
                  <a:pt x="440" y="1783"/>
                </a:lnTo>
                <a:lnTo>
                  <a:pt x="440" y="1785"/>
                </a:lnTo>
                <a:lnTo>
                  <a:pt x="440" y="1787"/>
                </a:lnTo>
                <a:lnTo>
                  <a:pt x="440" y="1792"/>
                </a:lnTo>
                <a:lnTo>
                  <a:pt x="440" y="1793"/>
                </a:lnTo>
                <a:lnTo>
                  <a:pt x="439" y="1794"/>
                </a:lnTo>
                <a:lnTo>
                  <a:pt x="435" y="1800"/>
                </a:lnTo>
                <a:lnTo>
                  <a:pt x="434" y="1802"/>
                </a:lnTo>
                <a:lnTo>
                  <a:pt x="432" y="1813"/>
                </a:lnTo>
                <a:lnTo>
                  <a:pt x="432" y="1821"/>
                </a:lnTo>
                <a:lnTo>
                  <a:pt x="431" y="1828"/>
                </a:lnTo>
                <a:lnTo>
                  <a:pt x="418" y="1828"/>
                </a:lnTo>
                <a:lnTo>
                  <a:pt x="422" y="1855"/>
                </a:lnTo>
                <a:lnTo>
                  <a:pt x="385" y="1855"/>
                </a:lnTo>
                <a:lnTo>
                  <a:pt x="387" y="1885"/>
                </a:lnTo>
                <a:lnTo>
                  <a:pt x="386" y="1884"/>
                </a:lnTo>
                <a:lnTo>
                  <a:pt x="378" y="1875"/>
                </a:lnTo>
                <a:lnTo>
                  <a:pt x="368" y="1862"/>
                </a:lnTo>
                <a:lnTo>
                  <a:pt x="354" y="1839"/>
                </a:lnTo>
                <a:lnTo>
                  <a:pt x="348" y="1834"/>
                </a:lnTo>
                <a:lnTo>
                  <a:pt x="343" y="1826"/>
                </a:lnTo>
                <a:lnTo>
                  <a:pt x="342" y="1826"/>
                </a:lnTo>
                <a:lnTo>
                  <a:pt x="338" y="1820"/>
                </a:lnTo>
                <a:lnTo>
                  <a:pt x="339" y="1808"/>
                </a:lnTo>
                <a:lnTo>
                  <a:pt x="342" y="1789"/>
                </a:lnTo>
                <a:lnTo>
                  <a:pt x="346" y="1783"/>
                </a:lnTo>
                <a:lnTo>
                  <a:pt x="351" y="1786"/>
                </a:lnTo>
                <a:lnTo>
                  <a:pt x="358" y="1788"/>
                </a:lnTo>
                <a:lnTo>
                  <a:pt x="365" y="1789"/>
                </a:lnTo>
                <a:lnTo>
                  <a:pt x="370" y="1789"/>
                </a:lnTo>
                <a:lnTo>
                  <a:pt x="374" y="1785"/>
                </a:lnTo>
                <a:lnTo>
                  <a:pt x="384" y="1772"/>
                </a:lnTo>
                <a:lnTo>
                  <a:pt x="388" y="1771"/>
                </a:lnTo>
                <a:lnTo>
                  <a:pt x="395" y="1774"/>
                </a:lnTo>
                <a:lnTo>
                  <a:pt x="401" y="1774"/>
                </a:lnTo>
                <a:lnTo>
                  <a:pt x="406" y="1770"/>
                </a:lnTo>
                <a:lnTo>
                  <a:pt x="410" y="1766"/>
                </a:lnTo>
                <a:lnTo>
                  <a:pt x="413" y="1756"/>
                </a:lnTo>
                <a:lnTo>
                  <a:pt x="417" y="1753"/>
                </a:lnTo>
                <a:lnTo>
                  <a:pt x="422" y="1751"/>
                </a:lnTo>
                <a:lnTo>
                  <a:pt x="431" y="1751"/>
                </a:lnTo>
                <a:lnTo>
                  <a:pt x="436" y="1751"/>
                </a:lnTo>
                <a:lnTo>
                  <a:pt x="440" y="1752"/>
                </a:lnTo>
                <a:lnTo>
                  <a:pt x="440" y="1753"/>
                </a:lnTo>
                <a:lnTo>
                  <a:pt x="443" y="1754"/>
                </a:lnTo>
                <a:lnTo>
                  <a:pt x="444" y="1755"/>
                </a:lnTo>
                <a:lnTo>
                  <a:pt x="444" y="1764"/>
                </a:lnTo>
                <a:lnTo>
                  <a:pt x="440" y="1767"/>
                </a:lnTo>
                <a:lnTo>
                  <a:pt x="440" y="1770"/>
                </a:lnTo>
                <a:close/>
                <a:moveTo>
                  <a:pt x="386" y="1700"/>
                </a:moveTo>
                <a:lnTo>
                  <a:pt x="386" y="1708"/>
                </a:lnTo>
                <a:lnTo>
                  <a:pt x="386" y="1710"/>
                </a:lnTo>
                <a:lnTo>
                  <a:pt x="389" y="1715"/>
                </a:lnTo>
                <a:lnTo>
                  <a:pt x="390" y="1723"/>
                </a:lnTo>
                <a:lnTo>
                  <a:pt x="392" y="1735"/>
                </a:lnTo>
                <a:lnTo>
                  <a:pt x="392" y="1746"/>
                </a:lnTo>
                <a:lnTo>
                  <a:pt x="390" y="1750"/>
                </a:lnTo>
                <a:lnTo>
                  <a:pt x="390" y="1752"/>
                </a:lnTo>
                <a:lnTo>
                  <a:pt x="389" y="1753"/>
                </a:lnTo>
                <a:lnTo>
                  <a:pt x="388" y="1753"/>
                </a:lnTo>
                <a:lnTo>
                  <a:pt x="387" y="1753"/>
                </a:lnTo>
                <a:lnTo>
                  <a:pt x="385" y="1754"/>
                </a:lnTo>
                <a:lnTo>
                  <a:pt x="385" y="1755"/>
                </a:lnTo>
                <a:lnTo>
                  <a:pt x="384" y="1755"/>
                </a:lnTo>
                <a:lnTo>
                  <a:pt x="384" y="1756"/>
                </a:lnTo>
                <a:lnTo>
                  <a:pt x="383" y="1758"/>
                </a:lnTo>
                <a:lnTo>
                  <a:pt x="380" y="1764"/>
                </a:lnTo>
                <a:lnTo>
                  <a:pt x="375" y="1777"/>
                </a:lnTo>
                <a:lnTo>
                  <a:pt x="374" y="1777"/>
                </a:lnTo>
                <a:lnTo>
                  <a:pt x="373" y="1778"/>
                </a:lnTo>
                <a:lnTo>
                  <a:pt x="373" y="1779"/>
                </a:lnTo>
                <a:lnTo>
                  <a:pt x="372" y="1780"/>
                </a:lnTo>
                <a:lnTo>
                  <a:pt x="372" y="1781"/>
                </a:lnTo>
                <a:lnTo>
                  <a:pt x="371" y="1781"/>
                </a:lnTo>
                <a:lnTo>
                  <a:pt x="370" y="1782"/>
                </a:lnTo>
                <a:lnTo>
                  <a:pt x="370" y="1782"/>
                </a:lnTo>
                <a:lnTo>
                  <a:pt x="369" y="1783"/>
                </a:lnTo>
                <a:lnTo>
                  <a:pt x="367" y="1783"/>
                </a:lnTo>
                <a:lnTo>
                  <a:pt x="366" y="1783"/>
                </a:lnTo>
                <a:lnTo>
                  <a:pt x="361" y="1782"/>
                </a:lnTo>
                <a:lnTo>
                  <a:pt x="356" y="1782"/>
                </a:lnTo>
                <a:lnTo>
                  <a:pt x="352" y="1781"/>
                </a:lnTo>
                <a:lnTo>
                  <a:pt x="350" y="1780"/>
                </a:lnTo>
                <a:lnTo>
                  <a:pt x="350" y="1780"/>
                </a:lnTo>
                <a:lnTo>
                  <a:pt x="349" y="1779"/>
                </a:lnTo>
                <a:lnTo>
                  <a:pt x="347" y="1778"/>
                </a:lnTo>
                <a:lnTo>
                  <a:pt x="347" y="1777"/>
                </a:lnTo>
                <a:lnTo>
                  <a:pt x="348" y="1773"/>
                </a:lnTo>
                <a:lnTo>
                  <a:pt x="350" y="1769"/>
                </a:lnTo>
                <a:lnTo>
                  <a:pt x="360" y="1731"/>
                </a:lnTo>
                <a:lnTo>
                  <a:pt x="361" y="1727"/>
                </a:lnTo>
                <a:lnTo>
                  <a:pt x="363" y="1720"/>
                </a:lnTo>
                <a:lnTo>
                  <a:pt x="364" y="1716"/>
                </a:lnTo>
                <a:lnTo>
                  <a:pt x="366" y="1708"/>
                </a:lnTo>
                <a:lnTo>
                  <a:pt x="385" y="1708"/>
                </a:lnTo>
                <a:lnTo>
                  <a:pt x="385" y="1700"/>
                </a:lnTo>
                <a:lnTo>
                  <a:pt x="389" y="1679"/>
                </a:lnTo>
                <a:lnTo>
                  <a:pt x="390" y="1658"/>
                </a:lnTo>
                <a:lnTo>
                  <a:pt x="391" y="1658"/>
                </a:lnTo>
                <a:lnTo>
                  <a:pt x="390" y="1679"/>
                </a:lnTo>
                <a:lnTo>
                  <a:pt x="386" y="1700"/>
                </a:lnTo>
                <a:close/>
                <a:moveTo>
                  <a:pt x="541" y="1627"/>
                </a:moveTo>
                <a:lnTo>
                  <a:pt x="549" y="1628"/>
                </a:lnTo>
                <a:lnTo>
                  <a:pt x="549" y="1627"/>
                </a:lnTo>
                <a:lnTo>
                  <a:pt x="574" y="1627"/>
                </a:lnTo>
                <a:lnTo>
                  <a:pt x="574" y="1628"/>
                </a:lnTo>
                <a:lnTo>
                  <a:pt x="565" y="1674"/>
                </a:lnTo>
                <a:lnTo>
                  <a:pt x="564" y="1674"/>
                </a:lnTo>
                <a:lnTo>
                  <a:pt x="546" y="1762"/>
                </a:lnTo>
                <a:lnTo>
                  <a:pt x="505" y="1767"/>
                </a:lnTo>
                <a:lnTo>
                  <a:pt x="489" y="1768"/>
                </a:lnTo>
                <a:lnTo>
                  <a:pt x="489" y="1767"/>
                </a:lnTo>
                <a:lnTo>
                  <a:pt x="510" y="1715"/>
                </a:lnTo>
                <a:lnTo>
                  <a:pt x="516" y="1698"/>
                </a:lnTo>
                <a:lnTo>
                  <a:pt x="519" y="1682"/>
                </a:lnTo>
                <a:lnTo>
                  <a:pt x="519" y="1678"/>
                </a:lnTo>
                <a:lnTo>
                  <a:pt x="520" y="1678"/>
                </a:lnTo>
                <a:lnTo>
                  <a:pt x="523" y="1640"/>
                </a:lnTo>
                <a:lnTo>
                  <a:pt x="523" y="1640"/>
                </a:lnTo>
                <a:lnTo>
                  <a:pt x="527" y="1615"/>
                </a:lnTo>
                <a:lnTo>
                  <a:pt x="534" y="1603"/>
                </a:lnTo>
                <a:lnTo>
                  <a:pt x="541" y="1604"/>
                </a:lnTo>
                <a:lnTo>
                  <a:pt x="541" y="1627"/>
                </a:lnTo>
                <a:close/>
                <a:moveTo>
                  <a:pt x="332" y="1560"/>
                </a:moveTo>
                <a:lnTo>
                  <a:pt x="331" y="1564"/>
                </a:lnTo>
                <a:lnTo>
                  <a:pt x="331" y="1575"/>
                </a:lnTo>
                <a:lnTo>
                  <a:pt x="331" y="1582"/>
                </a:lnTo>
                <a:lnTo>
                  <a:pt x="331" y="1587"/>
                </a:lnTo>
                <a:lnTo>
                  <a:pt x="330" y="1592"/>
                </a:lnTo>
                <a:lnTo>
                  <a:pt x="330" y="1603"/>
                </a:lnTo>
                <a:lnTo>
                  <a:pt x="329" y="1612"/>
                </a:lnTo>
                <a:lnTo>
                  <a:pt x="339" y="1612"/>
                </a:lnTo>
                <a:lnTo>
                  <a:pt x="349" y="1613"/>
                </a:lnTo>
                <a:lnTo>
                  <a:pt x="351" y="1613"/>
                </a:lnTo>
                <a:lnTo>
                  <a:pt x="353" y="1615"/>
                </a:lnTo>
                <a:lnTo>
                  <a:pt x="351" y="1628"/>
                </a:lnTo>
                <a:lnTo>
                  <a:pt x="350" y="1640"/>
                </a:lnTo>
                <a:lnTo>
                  <a:pt x="350" y="1645"/>
                </a:lnTo>
                <a:lnTo>
                  <a:pt x="348" y="1646"/>
                </a:lnTo>
                <a:lnTo>
                  <a:pt x="347" y="1647"/>
                </a:lnTo>
                <a:lnTo>
                  <a:pt x="349" y="1650"/>
                </a:lnTo>
                <a:lnTo>
                  <a:pt x="349" y="1652"/>
                </a:lnTo>
                <a:lnTo>
                  <a:pt x="347" y="1662"/>
                </a:lnTo>
                <a:lnTo>
                  <a:pt x="346" y="1675"/>
                </a:lnTo>
                <a:lnTo>
                  <a:pt x="342" y="1700"/>
                </a:lnTo>
                <a:lnTo>
                  <a:pt x="341" y="1703"/>
                </a:lnTo>
                <a:lnTo>
                  <a:pt x="340" y="1705"/>
                </a:lnTo>
                <a:lnTo>
                  <a:pt x="341" y="1707"/>
                </a:lnTo>
                <a:lnTo>
                  <a:pt x="341" y="1708"/>
                </a:lnTo>
                <a:lnTo>
                  <a:pt x="306" y="1707"/>
                </a:lnTo>
                <a:lnTo>
                  <a:pt x="306" y="1700"/>
                </a:lnTo>
                <a:lnTo>
                  <a:pt x="306" y="1699"/>
                </a:lnTo>
                <a:lnTo>
                  <a:pt x="305" y="1698"/>
                </a:lnTo>
                <a:lnTo>
                  <a:pt x="305" y="1696"/>
                </a:lnTo>
                <a:lnTo>
                  <a:pt x="305" y="1695"/>
                </a:lnTo>
                <a:lnTo>
                  <a:pt x="305" y="1693"/>
                </a:lnTo>
                <a:lnTo>
                  <a:pt x="301" y="1683"/>
                </a:lnTo>
                <a:lnTo>
                  <a:pt x="301" y="1681"/>
                </a:lnTo>
                <a:lnTo>
                  <a:pt x="300" y="1679"/>
                </a:lnTo>
                <a:lnTo>
                  <a:pt x="300" y="1678"/>
                </a:lnTo>
                <a:lnTo>
                  <a:pt x="298" y="1669"/>
                </a:lnTo>
                <a:lnTo>
                  <a:pt x="298" y="1668"/>
                </a:lnTo>
                <a:lnTo>
                  <a:pt x="298" y="1667"/>
                </a:lnTo>
                <a:lnTo>
                  <a:pt x="298" y="1665"/>
                </a:lnTo>
                <a:lnTo>
                  <a:pt x="298" y="1664"/>
                </a:lnTo>
                <a:lnTo>
                  <a:pt x="297" y="1645"/>
                </a:lnTo>
                <a:lnTo>
                  <a:pt x="308" y="1643"/>
                </a:lnTo>
                <a:lnTo>
                  <a:pt x="309" y="1623"/>
                </a:lnTo>
                <a:lnTo>
                  <a:pt x="291" y="1626"/>
                </a:lnTo>
                <a:lnTo>
                  <a:pt x="288" y="1621"/>
                </a:lnTo>
                <a:lnTo>
                  <a:pt x="285" y="1614"/>
                </a:lnTo>
                <a:lnTo>
                  <a:pt x="284" y="1613"/>
                </a:lnTo>
                <a:lnTo>
                  <a:pt x="284" y="1612"/>
                </a:lnTo>
                <a:lnTo>
                  <a:pt x="284" y="1611"/>
                </a:lnTo>
                <a:lnTo>
                  <a:pt x="284" y="1610"/>
                </a:lnTo>
                <a:lnTo>
                  <a:pt x="283" y="1599"/>
                </a:lnTo>
                <a:lnTo>
                  <a:pt x="283" y="1597"/>
                </a:lnTo>
                <a:lnTo>
                  <a:pt x="283" y="1596"/>
                </a:lnTo>
                <a:lnTo>
                  <a:pt x="283" y="1595"/>
                </a:lnTo>
                <a:lnTo>
                  <a:pt x="283" y="1594"/>
                </a:lnTo>
                <a:lnTo>
                  <a:pt x="282" y="1594"/>
                </a:lnTo>
                <a:lnTo>
                  <a:pt x="282" y="1593"/>
                </a:lnTo>
                <a:lnTo>
                  <a:pt x="281" y="1591"/>
                </a:lnTo>
                <a:lnTo>
                  <a:pt x="281" y="1590"/>
                </a:lnTo>
                <a:lnTo>
                  <a:pt x="280" y="1589"/>
                </a:lnTo>
                <a:lnTo>
                  <a:pt x="280" y="1588"/>
                </a:lnTo>
                <a:lnTo>
                  <a:pt x="280" y="1587"/>
                </a:lnTo>
                <a:lnTo>
                  <a:pt x="280" y="1586"/>
                </a:lnTo>
                <a:lnTo>
                  <a:pt x="280" y="1585"/>
                </a:lnTo>
                <a:lnTo>
                  <a:pt x="280" y="1584"/>
                </a:lnTo>
                <a:lnTo>
                  <a:pt x="281" y="1575"/>
                </a:lnTo>
                <a:lnTo>
                  <a:pt x="281" y="1573"/>
                </a:lnTo>
                <a:lnTo>
                  <a:pt x="281" y="1572"/>
                </a:lnTo>
                <a:lnTo>
                  <a:pt x="281" y="1570"/>
                </a:lnTo>
                <a:lnTo>
                  <a:pt x="280" y="1561"/>
                </a:lnTo>
                <a:lnTo>
                  <a:pt x="287" y="1561"/>
                </a:lnTo>
                <a:lnTo>
                  <a:pt x="287" y="1554"/>
                </a:lnTo>
                <a:lnTo>
                  <a:pt x="296" y="1554"/>
                </a:lnTo>
                <a:lnTo>
                  <a:pt x="303" y="1554"/>
                </a:lnTo>
                <a:lnTo>
                  <a:pt x="310" y="1555"/>
                </a:lnTo>
                <a:lnTo>
                  <a:pt x="318" y="1555"/>
                </a:lnTo>
                <a:lnTo>
                  <a:pt x="332" y="1556"/>
                </a:lnTo>
                <a:lnTo>
                  <a:pt x="332" y="1560"/>
                </a:lnTo>
                <a:close/>
                <a:moveTo>
                  <a:pt x="367" y="1488"/>
                </a:moveTo>
                <a:lnTo>
                  <a:pt x="368" y="1496"/>
                </a:lnTo>
                <a:lnTo>
                  <a:pt x="370" y="1498"/>
                </a:lnTo>
                <a:lnTo>
                  <a:pt x="370" y="1501"/>
                </a:lnTo>
                <a:lnTo>
                  <a:pt x="370" y="1504"/>
                </a:lnTo>
                <a:lnTo>
                  <a:pt x="370" y="1511"/>
                </a:lnTo>
                <a:lnTo>
                  <a:pt x="355" y="1510"/>
                </a:lnTo>
                <a:lnTo>
                  <a:pt x="328" y="1508"/>
                </a:lnTo>
                <a:lnTo>
                  <a:pt x="290" y="1505"/>
                </a:lnTo>
                <a:lnTo>
                  <a:pt x="278" y="1505"/>
                </a:lnTo>
                <a:lnTo>
                  <a:pt x="278" y="1503"/>
                </a:lnTo>
                <a:lnTo>
                  <a:pt x="278" y="1502"/>
                </a:lnTo>
                <a:lnTo>
                  <a:pt x="278" y="1501"/>
                </a:lnTo>
                <a:lnTo>
                  <a:pt x="278" y="1500"/>
                </a:lnTo>
                <a:lnTo>
                  <a:pt x="277" y="1499"/>
                </a:lnTo>
                <a:lnTo>
                  <a:pt x="276" y="1499"/>
                </a:lnTo>
                <a:lnTo>
                  <a:pt x="272" y="1498"/>
                </a:lnTo>
                <a:lnTo>
                  <a:pt x="271" y="1498"/>
                </a:lnTo>
                <a:lnTo>
                  <a:pt x="270" y="1498"/>
                </a:lnTo>
                <a:lnTo>
                  <a:pt x="270" y="1497"/>
                </a:lnTo>
                <a:lnTo>
                  <a:pt x="270" y="1496"/>
                </a:lnTo>
                <a:lnTo>
                  <a:pt x="270" y="1494"/>
                </a:lnTo>
                <a:lnTo>
                  <a:pt x="269" y="1499"/>
                </a:lnTo>
                <a:lnTo>
                  <a:pt x="270" y="1501"/>
                </a:lnTo>
                <a:lnTo>
                  <a:pt x="276" y="1502"/>
                </a:lnTo>
                <a:lnTo>
                  <a:pt x="277" y="1504"/>
                </a:lnTo>
                <a:lnTo>
                  <a:pt x="276" y="1514"/>
                </a:lnTo>
                <a:lnTo>
                  <a:pt x="276" y="1518"/>
                </a:lnTo>
                <a:lnTo>
                  <a:pt x="278" y="1546"/>
                </a:lnTo>
                <a:lnTo>
                  <a:pt x="279" y="1565"/>
                </a:lnTo>
                <a:lnTo>
                  <a:pt x="280" y="1576"/>
                </a:lnTo>
                <a:lnTo>
                  <a:pt x="279" y="1588"/>
                </a:lnTo>
                <a:lnTo>
                  <a:pt x="282" y="1596"/>
                </a:lnTo>
                <a:lnTo>
                  <a:pt x="282" y="1612"/>
                </a:lnTo>
                <a:lnTo>
                  <a:pt x="287" y="1623"/>
                </a:lnTo>
                <a:lnTo>
                  <a:pt x="289" y="1626"/>
                </a:lnTo>
                <a:lnTo>
                  <a:pt x="292" y="1631"/>
                </a:lnTo>
                <a:lnTo>
                  <a:pt x="293" y="1634"/>
                </a:lnTo>
                <a:lnTo>
                  <a:pt x="293" y="1635"/>
                </a:lnTo>
                <a:lnTo>
                  <a:pt x="254" y="1629"/>
                </a:lnTo>
                <a:lnTo>
                  <a:pt x="237" y="1622"/>
                </a:lnTo>
                <a:lnTo>
                  <a:pt x="214" y="1601"/>
                </a:lnTo>
                <a:lnTo>
                  <a:pt x="214" y="1600"/>
                </a:lnTo>
                <a:lnTo>
                  <a:pt x="202" y="1590"/>
                </a:lnTo>
                <a:lnTo>
                  <a:pt x="204" y="1545"/>
                </a:lnTo>
                <a:lnTo>
                  <a:pt x="205" y="1535"/>
                </a:lnTo>
                <a:lnTo>
                  <a:pt x="207" y="1504"/>
                </a:lnTo>
                <a:lnTo>
                  <a:pt x="208" y="1504"/>
                </a:lnTo>
                <a:lnTo>
                  <a:pt x="215" y="1504"/>
                </a:lnTo>
                <a:lnTo>
                  <a:pt x="227" y="1502"/>
                </a:lnTo>
                <a:lnTo>
                  <a:pt x="237" y="1500"/>
                </a:lnTo>
                <a:lnTo>
                  <a:pt x="248" y="1497"/>
                </a:lnTo>
                <a:lnTo>
                  <a:pt x="250" y="1497"/>
                </a:lnTo>
                <a:lnTo>
                  <a:pt x="250" y="1483"/>
                </a:lnTo>
                <a:lnTo>
                  <a:pt x="250" y="1475"/>
                </a:lnTo>
                <a:lnTo>
                  <a:pt x="250" y="1470"/>
                </a:lnTo>
                <a:lnTo>
                  <a:pt x="250" y="1466"/>
                </a:lnTo>
                <a:lnTo>
                  <a:pt x="260" y="1466"/>
                </a:lnTo>
                <a:lnTo>
                  <a:pt x="272" y="1466"/>
                </a:lnTo>
                <a:lnTo>
                  <a:pt x="272" y="1470"/>
                </a:lnTo>
                <a:lnTo>
                  <a:pt x="271" y="1476"/>
                </a:lnTo>
                <a:lnTo>
                  <a:pt x="270" y="1488"/>
                </a:lnTo>
                <a:lnTo>
                  <a:pt x="270" y="1489"/>
                </a:lnTo>
                <a:lnTo>
                  <a:pt x="277" y="1487"/>
                </a:lnTo>
                <a:lnTo>
                  <a:pt x="278" y="1486"/>
                </a:lnTo>
                <a:lnTo>
                  <a:pt x="282" y="1485"/>
                </a:lnTo>
                <a:lnTo>
                  <a:pt x="287" y="1483"/>
                </a:lnTo>
                <a:lnTo>
                  <a:pt x="294" y="1481"/>
                </a:lnTo>
                <a:lnTo>
                  <a:pt x="299" y="1478"/>
                </a:lnTo>
                <a:lnTo>
                  <a:pt x="300" y="1478"/>
                </a:lnTo>
                <a:lnTo>
                  <a:pt x="303" y="1477"/>
                </a:lnTo>
                <a:lnTo>
                  <a:pt x="309" y="1474"/>
                </a:lnTo>
                <a:lnTo>
                  <a:pt x="313" y="1472"/>
                </a:lnTo>
                <a:lnTo>
                  <a:pt x="317" y="1469"/>
                </a:lnTo>
                <a:lnTo>
                  <a:pt x="319" y="1468"/>
                </a:lnTo>
                <a:lnTo>
                  <a:pt x="327" y="1464"/>
                </a:lnTo>
                <a:lnTo>
                  <a:pt x="332" y="1461"/>
                </a:lnTo>
                <a:lnTo>
                  <a:pt x="341" y="1456"/>
                </a:lnTo>
                <a:lnTo>
                  <a:pt x="344" y="1455"/>
                </a:lnTo>
                <a:lnTo>
                  <a:pt x="345" y="1454"/>
                </a:lnTo>
                <a:lnTo>
                  <a:pt x="347" y="1454"/>
                </a:lnTo>
                <a:lnTo>
                  <a:pt x="348" y="1454"/>
                </a:lnTo>
                <a:lnTo>
                  <a:pt x="349" y="1454"/>
                </a:lnTo>
                <a:lnTo>
                  <a:pt x="350" y="1454"/>
                </a:lnTo>
                <a:lnTo>
                  <a:pt x="352" y="1455"/>
                </a:lnTo>
                <a:lnTo>
                  <a:pt x="353" y="1455"/>
                </a:lnTo>
                <a:lnTo>
                  <a:pt x="354" y="1456"/>
                </a:lnTo>
                <a:lnTo>
                  <a:pt x="355" y="1458"/>
                </a:lnTo>
                <a:lnTo>
                  <a:pt x="356" y="1458"/>
                </a:lnTo>
                <a:lnTo>
                  <a:pt x="357" y="1459"/>
                </a:lnTo>
                <a:lnTo>
                  <a:pt x="358" y="1460"/>
                </a:lnTo>
                <a:lnTo>
                  <a:pt x="359" y="1464"/>
                </a:lnTo>
                <a:lnTo>
                  <a:pt x="360" y="1466"/>
                </a:lnTo>
                <a:lnTo>
                  <a:pt x="365" y="1478"/>
                </a:lnTo>
                <a:lnTo>
                  <a:pt x="366" y="1480"/>
                </a:lnTo>
                <a:lnTo>
                  <a:pt x="366" y="1482"/>
                </a:lnTo>
                <a:lnTo>
                  <a:pt x="367" y="1484"/>
                </a:lnTo>
                <a:lnTo>
                  <a:pt x="367" y="1488"/>
                </a:lnTo>
                <a:close/>
                <a:moveTo>
                  <a:pt x="458" y="1403"/>
                </a:moveTo>
                <a:lnTo>
                  <a:pt x="461" y="1412"/>
                </a:lnTo>
                <a:lnTo>
                  <a:pt x="453" y="1412"/>
                </a:lnTo>
                <a:lnTo>
                  <a:pt x="452" y="1412"/>
                </a:lnTo>
                <a:lnTo>
                  <a:pt x="452" y="1411"/>
                </a:lnTo>
                <a:lnTo>
                  <a:pt x="452" y="1412"/>
                </a:lnTo>
                <a:lnTo>
                  <a:pt x="452" y="1413"/>
                </a:lnTo>
                <a:lnTo>
                  <a:pt x="473" y="1539"/>
                </a:lnTo>
                <a:lnTo>
                  <a:pt x="457" y="1538"/>
                </a:lnTo>
                <a:lnTo>
                  <a:pt x="455" y="1538"/>
                </a:lnTo>
                <a:lnTo>
                  <a:pt x="420" y="1537"/>
                </a:lnTo>
                <a:lnTo>
                  <a:pt x="419" y="1549"/>
                </a:lnTo>
                <a:lnTo>
                  <a:pt x="419" y="1549"/>
                </a:lnTo>
                <a:lnTo>
                  <a:pt x="418" y="1550"/>
                </a:lnTo>
                <a:lnTo>
                  <a:pt x="417" y="1550"/>
                </a:lnTo>
                <a:lnTo>
                  <a:pt x="417" y="1551"/>
                </a:lnTo>
                <a:lnTo>
                  <a:pt x="417" y="1551"/>
                </a:lnTo>
                <a:lnTo>
                  <a:pt x="388" y="1549"/>
                </a:lnTo>
                <a:lnTo>
                  <a:pt x="387" y="1549"/>
                </a:lnTo>
                <a:lnTo>
                  <a:pt x="386" y="1549"/>
                </a:lnTo>
                <a:lnTo>
                  <a:pt x="385" y="1548"/>
                </a:lnTo>
                <a:lnTo>
                  <a:pt x="385" y="1548"/>
                </a:lnTo>
                <a:lnTo>
                  <a:pt x="385" y="1547"/>
                </a:lnTo>
                <a:lnTo>
                  <a:pt x="385" y="1546"/>
                </a:lnTo>
                <a:lnTo>
                  <a:pt x="384" y="1546"/>
                </a:lnTo>
                <a:lnTo>
                  <a:pt x="384" y="1545"/>
                </a:lnTo>
                <a:lnTo>
                  <a:pt x="384" y="1545"/>
                </a:lnTo>
                <a:lnTo>
                  <a:pt x="382" y="1531"/>
                </a:lnTo>
                <a:lnTo>
                  <a:pt x="382" y="1529"/>
                </a:lnTo>
                <a:lnTo>
                  <a:pt x="381" y="1528"/>
                </a:lnTo>
                <a:lnTo>
                  <a:pt x="381" y="1527"/>
                </a:lnTo>
                <a:lnTo>
                  <a:pt x="381" y="1526"/>
                </a:lnTo>
                <a:lnTo>
                  <a:pt x="381" y="1514"/>
                </a:lnTo>
                <a:lnTo>
                  <a:pt x="381" y="1511"/>
                </a:lnTo>
                <a:lnTo>
                  <a:pt x="381" y="1506"/>
                </a:lnTo>
                <a:lnTo>
                  <a:pt x="381" y="1504"/>
                </a:lnTo>
                <a:lnTo>
                  <a:pt x="382" y="1503"/>
                </a:lnTo>
                <a:lnTo>
                  <a:pt x="382" y="1501"/>
                </a:lnTo>
                <a:lnTo>
                  <a:pt x="383" y="1499"/>
                </a:lnTo>
                <a:lnTo>
                  <a:pt x="383" y="1498"/>
                </a:lnTo>
                <a:lnTo>
                  <a:pt x="384" y="1496"/>
                </a:lnTo>
                <a:lnTo>
                  <a:pt x="385" y="1489"/>
                </a:lnTo>
                <a:lnTo>
                  <a:pt x="386" y="1488"/>
                </a:lnTo>
                <a:lnTo>
                  <a:pt x="386" y="1487"/>
                </a:lnTo>
                <a:lnTo>
                  <a:pt x="387" y="1486"/>
                </a:lnTo>
                <a:lnTo>
                  <a:pt x="387" y="1485"/>
                </a:lnTo>
                <a:lnTo>
                  <a:pt x="387" y="1484"/>
                </a:lnTo>
                <a:lnTo>
                  <a:pt x="387" y="1483"/>
                </a:lnTo>
                <a:lnTo>
                  <a:pt x="387" y="1482"/>
                </a:lnTo>
                <a:lnTo>
                  <a:pt x="387" y="1482"/>
                </a:lnTo>
                <a:lnTo>
                  <a:pt x="387" y="1481"/>
                </a:lnTo>
                <a:lnTo>
                  <a:pt x="387" y="1480"/>
                </a:lnTo>
                <a:lnTo>
                  <a:pt x="386" y="1479"/>
                </a:lnTo>
                <a:lnTo>
                  <a:pt x="386" y="1478"/>
                </a:lnTo>
                <a:lnTo>
                  <a:pt x="386" y="1477"/>
                </a:lnTo>
                <a:lnTo>
                  <a:pt x="385" y="1476"/>
                </a:lnTo>
                <a:lnTo>
                  <a:pt x="385" y="1475"/>
                </a:lnTo>
                <a:lnTo>
                  <a:pt x="385" y="1474"/>
                </a:lnTo>
                <a:lnTo>
                  <a:pt x="384" y="1473"/>
                </a:lnTo>
                <a:lnTo>
                  <a:pt x="384" y="1472"/>
                </a:lnTo>
                <a:lnTo>
                  <a:pt x="383" y="1471"/>
                </a:lnTo>
                <a:lnTo>
                  <a:pt x="382" y="1470"/>
                </a:lnTo>
                <a:lnTo>
                  <a:pt x="383" y="1470"/>
                </a:lnTo>
                <a:lnTo>
                  <a:pt x="379" y="1465"/>
                </a:lnTo>
                <a:lnTo>
                  <a:pt x="378" y="1462"/>
                </a:lnTo>
                <a:lnTo>
                  <a:pt x="379" y="1455"/>
                </a:lnTo>
                <a:lnTo>
                  <a:pt x="381" y="1448"/>
                </a:lnTo>
                <a:lnTo>
                  <a:pt x="383" y="1440"/>
                </a:lnTo>
                <a:lnTo>
                  <a:pt x="385" y="1436"/>
                </a:lnTo>
                <a:lnTo>
                  <a:pt x="388" y="1436"/>
                </a:lnTo>
                <a:lnTo>
                  <a:pt x="395" y="1432"/>
                </a:lnTo>
                <a:lnTo>
                  <a:pt x="401" y="1430"/>
                </a:lnTo>
                <a:lnTo>
                  <a:pt x="404" y="1431"/>
                </a:lnTo>
                <a:lnTo>
                  <a:pt x="407" y="1430"/>
                </a:lnTo>
                <a:lnTo>
                  <a:pt x="414" y="1425"/>
                </a:lnTo>
                <a:lnTo>
                  <a:pt x="418" y="1422"/>
                </a:lnTo>
                <a:lnTo>
                  <a:pt x="423" y="1421"/>
                </a:lnTo>
                <a:lnTo>
                  <a:pt x="423" y="1418"/>
                </a:lnTo>
                <a:lnTo>
                  <a:pt x="430" y="1416"/>
                </a:lnTo>
                <a:lnTo>
                  <a:pt x="440" y="1413"/>
                </a:lnTo>
                <a:lnTo>
                  <a:pt x="450" y="1408"/>
                </a:lnTo>
                <a:lnTo>
                  <a:pt x="452" y="1408"/>
                </a:lnTo>
                <a:lnTo>
                  <a:pt x="452" y="1411"/>
                </a:lnTo>
                <a:lnTo>
                  <a:pt x="452" y="1410"/>
                </a:lnTo>
                <a:lnTo>
                  <a:pt x="453" y="1404"/>
                </a:lnTo>
                <a:lnTo>
                  <a:pt x="458" y="1403"/>
                </a:lnTo>
                <a:close/>
                <a:moveTo>
                  <a:pt x="325" y="1260"/>
                </a:moveTo>
                <a:lnTo>
                  <a:pt x="330" y="1267"/>
                </a:lnTo>
                <a:lnTo>
                  <a:pt x="335" y="1289"/>
                </a:lnTo>
                <a:lnTo>
                  <a:pt x="336" y="1302"/>
                </a:lnTo>
                <a:lnTo>
                  <a:pt x="339" y="1312"/>
                </a:lnTo>
                <a:lnTo>
                  <a:pt x="343" y="1343"/>
                </a:lnTo>
                <a:lnTo>
                  <a:pt x="343" y="1343"/>
                </a:lnTo>
                <a:lnTo>
                  <a:pt x="353" y="1414"/>
                </a:lnTo>
                <a:lnTo>
                  <a:pt x="354" y="1417"/>
                </a:lnTo>
                <a:lnTo>
                  <a:pt x="354" y="1420"/>
                </a:lnTo>
                <a:lnTo>
                  <a:pt x="354" y="1430"/>
                </a:lnTo>
                <a:lnTo>
                  <a:pt x="339" y="1444"/>
                </a:lnTo>
                <a:lnTo>
                  <a:pt x="335" y="1447"/>
                </a:lnTo>
                <a:lnTo>
                  <a:pt x="328" y="1455"/>
                </a:lnTo>
                <a:lnTo>
                  <a:pt x="283" y="1452"/>
                </a:lnTo>
                <a:lnTo>
                  <a:pt x="283" y="1450"/>
                </a:lnTo>
                <a:lnTo>
                  <a:pt x="288" y="1401"/>
                </a:lnTo>
                <a:lnTo>
                  <a:pt x="317" y="1394"/>
                </a:lnTo>
                <a:lnTo>
                  <a:pt x="329" y="1391"/>
                </a:lnTo>
                <a:lnTo>
                  <a:pt x="325" y="1352"/>
                </a:lnTo>
                <a:lnTo>
                  <a:pt x="321" y="1354"/>
                </a:lnTo>
                <a:lnTo>
                  <a:pt x="271" y="1378"/>
                </a:lnTo>
                <a:lnTo>
                  <a:pt x="270" y="1379"/>
                </a:lnTo>
                <a:lnTo>
                  <a:pt x="245" y="1338"/>
                </a:lnTo>
                <a:lnTo>
                  <a:pt x="278" y="1282"/>
                </a:lnTo>
                <a:lnTo>
                  <a:pt x="316" y="1261"/>
                </a:lnTo>
                <a:lnTo>
                  <a:pt x="324" y="1262"/>
                </a:lnTo>
                <a:lnTo>
                  <a:pt x="324" y="1256"/>
                </a:lnTo>
                <a:lnTo>
                  <a:pt x="325" y="1260"/>
                </a:lnTo>
                <a:close/>
                <a:moveTo>
                  <a:pt x="844" y="1275"/>
                </a:moveTo>
                <a:lnTo>
                  <a:pt x="837" y="1275"/>
                </a:lnTo>
                <a:lnTo>
                  <a:pt x="837" y="1257"/>
                </a:lnTo>
                <a:lnTo>
                  <a:pt x="855" y="1258"/>
                </a:lnTo>
                <a:lnTo>
                  <a:pt x="855" y="1269"/>
                </a:lnTo>
                <a:lnTo>
                  <a:pt x="844" y="1269"/>
                </a:lnTo>
                <a:lnTo>
                  <a:pt x="844" y="1275"/>
                </a:lnTo>
                <a:close/>
                <a:moveTo>
                  <a:pt x="856" y="1253"/>
                </a:moveTo>
                <a:lnTo>
                  <a:pt x="856" y="1256"/>
                </a:lnTo>
                <a:lnTo>
                  <a:pt x="848" y="1256"/>
                </a:lnTo>
                <a:lnTo>
                  <a:pt x="849" y="1253"/>
                </a:lnTo>
                <a:lnTo>
                  <a:pt x="849" y="1250"/>
                </a:lnTo>
                <a:lnTo>
                  <a:pt x="851" y="1250"/>
                </a:lnTo>
                <a:lnTo>
                  <a:pt x="856" y="1250"/>
                </a:lnTo>
                <a:lnTo>
                  <a:pt x="856" y="1253"/>
                </a:lnTo>
                <a:close/>
                <a:moveTo>
                  <a:pt x="839" y="1256"/>
                </a:moveTo>
                <a:lnTo>
                  <a:pt x="836" y="1256"/>
                </a:lnTo>
                <a:lnTo>
                  <a:pt x="836" y="1250"/>
                </a:lnTo>
                <a:lnTo>
                  <a:pt x="839" y="1250"/>
                </a:lnTo>
                <a:lnTo>
                  <a:pt x="843" y="1250"/>
                </a:lnTo>
                <a:lnTo>
                  <a:pt x="845" y="1250"/>
                </a:lnTo>
                <a:lnTo>
                  <a:pt x="847" y="1250"/>
                </a:lnTo>
                <a:lnTo>
                  <a:pt x="847" y="1256"/>
                </a:lnTo>
                <a:lnTo>
                  <a:pt x="845" y="1256"/>
                </a:lnTo>
                <a:lnTo>
                  <a:pt x="843" y="1256"/>
                </a:lnTo>
                <a:lnTo>
                  <a:pt x="839" y="1256"/>
                </a:lnTo>
                <a:close/>
                <a:moveTo>
                  <a:pt x="836" y="1250"/>
                </a:moveTo>
                <a:lnTo>
                  <a:pt x="836" y="1256"/>
                </a:lnTo>
                <a:lnTo>
                  <a:pt x="829" y="1256"/>
                </a:lnTo>
                <a:lnTo>
                  <a:pt x="829" y="1249"/>
                </a:lnTo>
                <a:lnTo>
                  <a:pt x="828" y="1235"/>
                </a:lnTo>
                <a:lnTo>
                  <a:pt x="844" y="1235"/>
                </a:lnTo>
                <a:lnTo>
                  <a:pt x="844" y="1250"/>
                </a:lnTo>
                <a:lnTo>
                  <a:pt x="836" y="1250"/>
                </a:lnTo>
                <a:close/>
                <a:moveTo>
                  <a:pt x="808" y="1234"/>
                </a:moveTo>
                <a:lnTo>
                  <a:pt x="808" y="1235"/>
                </a:lnTo>
                <a:lnTo>
                  <a:pt x="827" y="1235"/>
                </a:lnTo>
                <a:lnTo>
                  <a:pt x="828" y="1250"/>
                </a:lnTo>
                <a:lnTo>
                  <a:pt x="828" y="1256"/>
                </a:lnTo>
                <a:lnTo>
                  <a:pt x="770" y="1256"/>
                </a:lnTo>
                <a:lnTo>
                  <a:pt x="777" y="1249"/>
                </a:lnTo>
                <a:lnTo>
                  <a:pt x="781" y="1243"/>
                </a:lnTo>
                <a:lnTo>
                  <a:pt x="783" y="1239"/>
                </a:lnTo>
                <a:lnTo>
                  <a:pt x="785" y="1236"/>
                </a:lnTo>
                <a:lnTo>
                  <a:pt x="787" y="1235"/>
                </a:lnTo>
                <a:lnTo>
                  <a:pt x="808" y="1234"/>
                </a:lnTo>
                <a:close/>
                <a:moveTo>
                  <a:pt x="806" y="1154"/>
                </a:moveTo>
                <a:lnTo>
                  <a:pt x="826" y="1154"/>
                </a:lnTo>
                <a:lnTo>
                  <a:pt x="836" y="1154"/>
                </a:lnTo>
                <a:lnTo>
                  <a:pt x="842" y="1154"/>
                </a:lnTo>
                <a:lnTo>
                  <a:pt x="845" y="1168"/>
                </a:lnTo>
                <a:lnTo>
                  <a:pt x="845" y="1177"/>
                </a:lnTo>
                <a:lnTo>
                  <a:pt x="836" y="1177"/>
                </a:lnTo>
                <a:lnTo>
                  <a:pt x="826" y="1177"/>
                </a:lnTo>
                <a:lnTo>
                  <a:pt x="806" y="1177"/>
                </a:lnTo>
                <a:lnTo>
                  <a:pt x="793" y="1177"/>
                </a:lnTo>
                <a:lnTo>
                  <a:pt x="793" y="1146"/>
                </a:lnTo>
                <a:lnTo>
                  <a:pt x="800" y="1146"/>
                </a:lnTo>
                <a:lnTo>
                  <a:pt x="806" y="1154"/>
                </a:lnTo>
                <a:close/>
                <a:moveTo>
                  <a:pt x="260" y="894"/>
                </a:moveTo>
                <a:lnTo>
                  <a:pt x="263" y="917"/>
                </a:lnTo>
                <a:lnTo>
                  <a:pt x="263" y="924"/>
                </a:lnTo>
                <a:lnTo>
                  <a:pt x="268" y="953"/>
                </a:lnTo>
                <a:lnTo>
                  <a:pt x="263" y="951"/>
                </a:lnTo>
                <a:lnTo>
                  <a:pt x="263" y="951"/>
                </a:lnTo>
                <a:lnTo>
                  <a:pt x="255" y="953"/>
                </a:lnTo>
                <a:lnTo>
                  <a:pt x="250" y="959"/>
                </a:lnTo>
                <a:lnTo>
                  <a:pt x="237" y="972"/>
                </a:lnTo>
                <a:lnTo>
                  <a:pt x="246" y="984"/>
                </a:lnTo>
                <a:lnTo>
                  <a:pt x="271" y="980"/>
                </a:lnTo>
                <a:lnTo>
                  <a:pt x="273" y="990"/>
                </a:lnTo>
                <a:lnTo>
                  <a:pt x="274" y="995"/>
                </a:lnTo>
                <a:lnTo>
                  <a:pt x="275" y="1000"/>
                </a:lnTo>
                <a:lnTo>
                  <a:pt x="268" y="1000"/>
                </a:lnTo>
                <a:lnTo>
                  <a:pt x="269" y="1004"/>
                </a:lnTo>
                <a:lnTo>
                  <a:pt x="272" y="1005"/>
                </a:lnTo>
                <a:lnTo>
                  <a:pt x="271" y="1011"/>
                </a:lnTo>
                <a:lnTo>
                  <a:pt x="258" y="1010"/>
                </a:lnTo>
                <a:lnTo>
                  <a:pt x="254" y="1024"/>
                </a:lnTo>
                <a:lnTo>
                  <a:pt x="253" y="1026"/>
                </a:lnTo>
                <a:lnTo>
                  <a:pt x="253" y="1032"/>
                </a:lnTo>
                <a:lnTo>
                  <a:pt x="221" y="1030"/>
                </a:lnTo>
                <a:lnTo>
                  <a:pt x="225" y="1048"/>
                </a:lnTo>
                <a:lnTo>
                  <a:pt x="232" y="1061"/>
                </a:lnTo>
                <a:lnTo>
                  <a:pt x="232" y="1068"/>
                </a:lnTo>
                <a:lnTo>
                  <a:pt x="232" y="1072"/>
                </a:lnTo>
                <a:lnTo>
                  <a:pt x="222" y="1076"/>
                </a:lnTo>
                <a:lnTo>
                  <a:pt x="216" y="1082"/>
                </a:lnTo>
                <a:lnTo>
                  <a:pt x="202" y="1067"/>
                </a:lnTo>
                <a:lnTo>
                  <a:pt x="185" y="1049"/>
                </a:lnTo>
                <a:lnTo>
                  <a:pt x="186" y="1030"/>
                </a:lnTo>
                <a:lnTo>
                  <a:pt x="190" y="973"/>
                </a:lnTo>
                <a:lnTo>
                  <a:pt x="166" y="972"/>
                </a:lnTo>
                <a:lnTo>
                  <a:pt x="167" y="971"/>
                </a:lnTo>
                <a:lnTo>
                  <a:pt x="192" y="971"/>
                </a:lnTo>
                <a:lnTo>
                  <a:pt x="210" y="976"/>
                </a:lnTo>
                <a:lnTo>
                  <a:pt x="214" y="960"/>
                </a:lnTo>
                <a:lnTo>
                  <a:pt x="204" y="959"/>
                </a:lnTo>
                <a:lnTo>
                  <a:pt x="202" y="956"/>
                </a:lnTo>
                <a:lnTo>
                  <a:pt x="186" y="946"/>
                </a:lnTo>
                <a:lnTo>
                  <a:pt x="180" y="941"/>
                </a:lnTo>
                <a:lnTo>
                  <a:pt x="171" y="933"/>
                </a:lnTo>
                <a:lnTo>
                  <a:pt x="169" y="924"/>
                </a:lnTo>
                <a:lnTo>
                  <a:pt x="167" y="917"/>
                </a:lnTo>
                <a:lnTo>
                  <a:pt x="169" y="915"/>
                </a:lnTo>
                <a:lnTo>
                  <a:pt x="177" y="912"/>
                </a:lnTo>
                <a:lnTo>
                  <a:pt x="191" y="910"/>
                </a:lnTo>
                <a:lnTo>
                  <a:pt x="201" y="910"/>
                </a:lnTo>
                <a:lnTo>
                  <a:pt x="212" y="914"/>
                </a:lnTo>
                <a:lnTo>
                  <a:pt x="215" y="915"/>
                </a:lnTo>
                <a:lnTo>
                  <a:pt x="217" y="912"/>
                </a:lnTo>
                <a:lnTo>
                  <a:pt x="220" y="913"/>
                </a:lnTo>
                <a:lnTo>
                  <a:pt x="220" y="909"/>
                </a:lnTo>
                <a:lnTo>
                  <a:pt x="225" y="903"/>
                </a:lnTo>
                <a:lnTo>
                  <a:pt x="223" y="900"/>
                </a:lnTo>
                <a:lnTo>
                  <a:pt x="229" y="896"/>
                </a:lnTo>
                <a:lnTo>
                  <a:pt x="233" y="900"/>
                </a:lnTo>
                <a:lnTo>
                  <a:pt x="231" y="894"/>
                </a:lnTo>
                <a:lnTo>
                  <a:pt x="234" y="889"/>
                </a:lnTo>
                <a:lnTo>
                  <a:pt x="245" y="881"/>
                </a:lnTo>
                <a:lnTo>
                  <a:pt x="247" y="881"/>
                </a:lnTo>
                <a:lnTo>
                  <a:pt x="253" y="877"/>
                </a:lnTo>
                <a:lnTo>
                  <a:pt x="254" y="878"/>
                </a:lnTo>
                <a:lnTo>
                  <a:pt x="257" y="886"/>
                </a:lnTo>
                <a:lnTo>
                  <a:pt x="257" y="887"/>
                </a:lnTo>
                <a:lnTo>
                  <a:pt x="260" y="894"/>
                </a:lnTo>
                <a:close/>
                <a:moveTo>
                  <a:pt x="864" y="797"/>
                </a:moveTo>
                <a:lnTo>
                  <a:pt x="862" y="799"/>
                </a:lnTo>
                <a:lnTo>
                  <a:pt x="861" y="796"/>
                </a:lnTo>
                <a:lnTo>
                  <a:pt x="864" y="797"/>
                </a:lnTo>
                <a:close/>
                <a:moveTo>
                  <a:pt x="940" y="630"/>
                </a:moveTo>
                <a:lnTo>
                  <a:pt x="932" y="628"/>
                </a:lnTo>
                <a:lnTo>
                  <a:pt x="923" y="626"/>
                </a:lnTo>
                <a:lnTo>
                  <a:pt x="923" y="624"/>
                </a:lnTo>
                <a:lnTo>
                  <a:pt x="924" y="617"/>
                </a:lnTo>
                <a:lnTo>
                  <a:pt x="925" y="610"/>
                </a:lnTo>
                <a:lnTo>
                  <a:pt x="943" y="613"/>
                </a:lnTo>
                <a:lnTo>
                  <a:pt x="943" y="615"/>
                </a:lnTo>
                <a:lnTo>
                  <a:pt x="940" y="630"/>
                </a:lnTo>
                <a:close/>
                <a:moveTo>
                  <a:pt x="737" y="409"/>
                </a:moveTo>
                <a:lnTo>
                  <a:pt x="745" y="410"/>
                </a:lnTo>
                <a:lnTo>
                  <a:pt x="745" y="409"/>
                </a:lnTo>
                <a:lnTo>
                  <a:pt x="752" y="410"/>
                </a:lnTo>
                <a:lnTo>
                  <a:pt x="754" y="409"/>
                </a:lnTo>
                <a:lnTo>
                  <a:pt x="754" y="410"/>
                </a:lnTo>
                <a:lnTo>
                  <a:pt x="762" y="409"/>
                </a:lnTo>
                <a:lnTo>
                  <a:pt x="755" y="447"/>
                </a:lnTo>
                <a:lnTo>
                  <a:pt x="751" y="438"/>
                </a:lnTo>
                <a:lnTo>
                  <a:pt x="747" y="433"/>
                </a:lnTo>
                <a:lnTo>
                  <a:pt x="745" y="440"/>
                </a:lnTo>
                <a:lnTo>
                  <a:pt x="737" y="429"/>
                </a:lnTo>
                <a:lnTo>
                  <a:pt x="731" y="420"/>
                </a:lnTo>
                <a:lnTo>
                  <a:pt x="723" y="409"/>
                </a:lnTo>
                <a:lnTo>
                  <a:pt x="728" y="409"/>
                </a:lnTo>
                <a:lnTo>
                  <a:pt x="737" y="409"/>
                </a:lnTo>
                <a:close/>
                <a:moveTo>
                  <a:pt x="598" y="272"/>
                </a:moveTo>
                <a:lnTo>
                  <a:pt x="588" y="290"/>
                </a:lnTo>
                <a:lnTo>
                  <a:pt x="568" y="287"/>
                </a:lnTo>
                <a:lnTo>
                  <a:pt x="569" y="284"/>
                </a:lnTo>
                <a:lnTo>
                  <a:pt x="559" y="284"/>
                </a:lnTo>
                <a:lnTo>
                  <a:pt x="567" y="264"/>
                </a:lnTo>
                <a:lnTo>
                  <a:pt x="575" y="264"/>
                </a:lnTo>
                <a:lnTo>
                  <a:pt x="586" y="268"/>
                </a:lnTo>
                <a:lnTo>
                  <a:pt x="598" y="272"/>
                </a:lnTo>
                <a:close/>
                <a:moveTo>
                  <a:pt x="565" y="264"/>
                </a:moveTo>
                <a:lnTo>
                  <a:pt x="555" y="283"/>
                </a:lnTo>
                <a:lnTo>
                  <a:pt x="524" y="275"/>
                </a:lnTo>
                <a:lnTo>
                  <a:pt x="522" y="274"/>
                </a:lnTo>
                <a:lnTo>
                  <a:pt x="503" y="270"/>
                </a:lnTo>
                <a:lnTo>
                  <a:pt x="503" y="265"/>
                </a:lnTo>
                <a:lnTo>
                  <a:pt x="509" y="264"/>
                </a:lnTo>
                <a:lnTo>
                  <a:pt x="517" y="265"/>
                </a:lnTo>
                <a:lnTo>
                  <a:pt x="525" y="264"/>
                </a:lnTo>
                <a:lnTo>
                  <a:pt x="532" y="264"/>
                </a:lnTo>
                <a:lnTo>
                  <a:pt x="545" y="264"/>
                </a:lnTo>
                <a:lnTo>
                  <a:pt x="564" y="264"/>
                </a:lnTo>
                <a:lnTo>
                  <a:pt x="565" y="264"/>
                </a:lnTo>
                <a:close/>
                <a:moveTo>
                  <a:pt x="345" y="251"/>
                </a:moveTo>
                <a:lnTo>
                  <a:pt x="344" y="253"/>
                </a:lnTo>
                <a:lnTo>
                  <a:pt x="343" y="253"/>
                </a:lnTo>
                <a:lnTo>
                  <a:pt x="343" y="254"/>
                </a:lnTo>
                <a:lnTo>
                  <a:pt x="342" y="257"/>
                </a:lnTo>
                <a:lnTo>
                  <a:pt x="341" y="258"/>
                </a:lnTo>
                <a:lnTo>
                  <a:pt x="339" y="251"/>
                </a:lnTo>
                <a:lnTo>
                  <a:pt x="345" y="251"/>
                </a:lnTo>
                <a:close/>
                <a:moveTo>
                  <a:pt x="632" y="253"/>
                </a:moveTo>
                <a:lnTo>
                  <a:pt x="624" y="268"/>
                </a:lnTo>
                <a:lnTo>
                  <a:pt x="620" y="275"/>
                </a:lnTo>
                <a:lnTo>
                  <a:pt x="615" y="272"/>
                </a:lnTo>
                <a:lnTo>
                  <a:pt x="607" y="268"/>
                </a:lnTo>
                <a:lnTo>
                  <a:pt x="594" y="263"/>
                </a:lnTo>
                <a:lnTo>
                  <a:pt x="598" y="256"/>
                </a:lnTo>
                <a:lnTo>
                  <a:pt x="598" y="257"/>
                </a:lnTo>
                <a:lnTo>
                  <a:pt x="598" y="256"/>
                </a:lnTo>
                <a:lnTo>
                  <a:pt x="598" y="254"/>
                </a:lnTo>
                <a:lnTo>
                  <a:pt x="606" y="247"/>
                </a:lnTo>
                <a:lnTo>
                  <a:pt x="612" y="245"/>
                </a:lnTo>
                <a:lnTo>
                  <a:pt x="632" y="253"/>
                </a:lnTo>
                <a:close/>
                <a:moveTo>
                  <a:pt x="267" y="211"/>
                </a:moveTo>
                <a:lnTo>
                  <a:pt x="264" y="214"/>
                </a:lnTo>
                <a:lnTo>
                  <a:pt x="260" y="211"/>
                </a:lnTo>
                <a:lnTo>
                  <a:pt x="263" y="208"/>
                </a:lnTo>
                <a:lnTo>
                  <a:pt x="267" y="211"/>
                </a:lnTo>
                <a:close/>
                <a:moveTo>
                  <a:pt x="593" y="254"/>
                </a:moveTo>
                <a:lnTo>
                  <a:pt x="593" y="255"/>
                </a:lnTo>
                <a:lnTo>
                  <a:pt x="587" y="261"/>
                </a:lnTo>
                <a:lnTo>
                  <a:pt x="586" y="261"/>
                </a:lnTo>
                <a:lnTo>
                  <a:pt x="573" y="258"/>
                </a:lnTo>
                <a:lnTo>
                  <a:pt x="567" y="258"/>
                </a:lnTo>
                <a:lnTo>
                  <a:pt x="557" y="257"/>
                </a:lnTo>
                <a:lnTo>
                  <a:pt x="544" y="257"/>
                </a:lnTo>
                <a:lnTo>
                  <a:pt x="541" y="256"/>
                </a:lnTo>
                <a:lnTo>
                  <a:pt x="535" y="256"/>
                </a:lnTo>
                <a:lnTo>
                  <a:pt x="526" y="258"/>
                </a:lnTo>
                <a:lnTo>
                  <a:pt x="525" y="256"/>
                </a:lnTo>
                <a:lnTo>
                  <a:pt x="520" y="255"/>
                </a:lnTo>
                <a:lnTo>
                  <a:pt x="504" y="257"/>
                </a:lnTo>
                <a:lnTo>
                  <a:pt x="502" y="258"/>
                </a:lnTo>
                <a:lnTo>
                  <a:pt x="500" y="248"/>
                </a:lnTo>
                <a:lnTo>
                  <a:pt x="499" y="242"/>
                </a:lnTo>
                <a:lnTo>
                  <a:pt x="498" y="236"/>
                </a:lnTo>
                <a:lnTo>
                  <a:pt x="498" y="233"/>
                </a:lnTo>
                <a:lnTo>
                  <a:pt x="499" y="230"/>
                </a:lnTo>
                <a:lnTo>
                  <a:pt x="500" y="228"/>
                </a:lnTo>
                <a:lnTo>
                  <a:pt x="501" y="227"/>
                </a:lnTo>
                <a:lnTo>
                  <a:pt x="501" y="226"/>
                </a:lnTo>
                <a:lnTo>
                  <a:pt x="502" y="222"/>
                </a:lnTo>
                <a:lnTo>
                  <a:pt x="504" y="216"/>
                </a:lnTo>
                <a:lnTo>
                  <a:pt x="504" y="212"/>
                </a:lnTo>
                <a:lnTo>
                  <a:pt x="504" y="205"/>
                </a:lnTo>
                <a:lnTo>
                  <a:pt x="505" y="205"/>
                </a:lnTo>
                <a:lnTo>
                  <a:pt x="574" y="231"/>
                </a:lnTo>
                <a:lnTo>
                  <a:pt x="604" y="242"/>
                </a:lnTo>
                <a:lnTo>
                  <a:pt x="601" y="244"/>
                </a:lnTo>
                <a:lnTo>
                  <a:pt x="596" y="250"/>
                </a:lnTo>
                <a:lnTo>
                  <a:pt x="594" y="250"/>
                </a:lnTo>
                <a:lnTo>
                  <a:pt x="592" y="251"/>
                </a:lnTo>
                <a:lnTo>
                  <a:pt x="592" y="254"/>
                </a:lnTo>
                <a:lnTo>
                  <a:pt x="593" y="254"/>
                </a:lnTo>
                <a:close/>
                <a:moveTo>
                  <a:pt x="260" y="205"/>
                </a:moveTo>
                <a:lnTo>
                  <a:pt x="249" y="219"/>
                </a:lnTo>
                <a:lnTo>
                  <a:pt x="259" y="224"/>
                </a:lnTo>
                <a:lnTo>
                  <a:pt x="254" y="230"/>
                </a:lnTo>
                <a:lnTo>
                  <a:pt x="243" y="225"/>
                </a:lnTo>
                <a:lnTo>
                  <a:pt x="236" y="221"/>
                </a:lnTo>
                <a:lnTo>
                  <a:pt x="240" y="214"/>
                </a:lnTo>
                <a:lnTo>
                  <a:pt x="239" y="214"/>
                </a:lnTo>
                <a:lnTo>
                  <a:pt x="211" y="256"/>
                </a:lnTo>
                <a:lnTo>
                  <a:pt x="204" y="251"/>
                </a:lnTo>
                <a:lnTo>
                  <a:pt x="233" y="208"/>
                </a:lnTo>
                <a:lnTo>
                  <a:pt x="241" y="196"/>
                </a:lnTo>
                <a:lnTo>
                  <a:pt x="248" y="198"/>
                </a:lnTo>
                <a:lnTo>
                  <a:pt x="248" y="199"/>
                </a:lnTo>
                <a:lnTo>
                  <a:pt x="260" y="205"/>
                </a:lnTo>
                <a:close/>
                <a:moveTo>
                  <a:pt x="221" y="171"/>
                </a:moveTo>
                <a:lnTo>
                  <a:pt x="226" y="181"/>
                </a:lnTo>
                <a:lnTo>
                  <a:pt x="227" y="183"/>
                </a:lnTo>
                <a:lnTo>
                  <a:pt x="229" y="186"/>
                </a:lnTo>
                <a:lnTo>
                  <a:pt x="231" y="189"/>
                </a:lnTo>
                <a:lnTo>
                  <a:pt x="232" y="192"/>
                </a:lnTo>
                <a:lnTo>
                  <a:pt x="234" y="193"/>
                </a:lnTo>
                <a:lnTo>
                  <a:pt x="229" y="197"/>
                </a:lnTo>
                <a:lnTo>
                  <a:pt x="229" y="196"/>
                </a:lnTo>
                <a:lnTo>
                  <a:pt x="223" y="202"/>
                </a:lnTo>
                <a:lnTo>
                  <a:pt x="223" y="203"/>
                </a:lnTo>
                <a:lnTo>
                  <a:pt x="221" y="205"/>
                </a:lnTo>
                <a:lnTo>
                  <a:pt x="213" y="213"/>
                </a:lnTo>
                <a:lnTo>
                  <a:pt x="198" y="227"/>
                </a:lnTo>
                <a:lnTo>
                  <a:pt x="202" y="248"/>
                </a:lnTo>
                <a:lnTo>
                  <a:pt x="211" y="256"/>
                </a:lnTo>
                <a:lnTo>
                  <a:pt x="218" y="262"/>
                </a:lnTo>
                <a:lnTo>
                  <a:pt x="200" y="291"/>
                </a:lnTo>
                <a:lnTo>
                  <a:pt x="220" y="296"/>
                </a:lnTo>
                <a:lnTo>
                  <a:pt x="232" y="299"/>
                </a:lnTo>
                <a:lnTo>
                  <a:pt x="243" y="282"/>
                </a:lnTo>
                <a:lnTo>
                  <a:pt x="227" y="271"/>
                </a:lnTo>
                <a:lnTo>
                  <a:pt x="242" y="248"/>
                </a:lnTo>
                <a:lnTo>
                  <a:pt x="251" y="235"/>
                </a:lnTo>
                <a:lnTo>
                  <a:pt x="268" y="210"/>
                </a:lnTo>
                <a:lnTo>
                  <a:pt x="272" y="211"/>
                </a:lnTo>
                <a:lnTo>
                  <a:pt x="271" y="212"/>
                </a:lnTo>
                <a:lnTo>
                  <a:pt x="284" y="219"/>
                </a:lnTo>
                <a:lnTo>
                  <a:pt x="284" y="217"/>
                </a:lnTo>
                <a:lnTo>
                  <a:pt x="292" y="222"/>
                </a:lnTo>
                <a:lnTo>
                  <a:pt x="291" y="225"/>
                </a:lnTo>
                <a:lnTo>
                  <a:pt x="296" y="227"/>
                </a:lnTo>
                <a:lnTo>
                  <a:pt x="298" y="229"/>
                </a:lnTo>
                <a:lnTo>
                  <a:pt x="299" y="229"/>
                </a:lnTo>
                <a:lnTo>
                  <a:pt x="299" y="230"/>
                </a:lnTo>
                <a:lnTo>
                  <a:pt x="299" y="231"/>
                </a:lnTo>
                <a:lnTo>
                  <a:pt x="299" y="232"/>
                </a:lnTo>
                <a:lnTo>
                  <a:pt x="295" y="236"/>
                </a:lnTo>
                <a:lnTo>
                  <a:pt x="294" y="237"/>
                </a:lnTo>
                <a:lnTo>
                  <a:pt x="294" y="238"/>
                </a:lnTo>
                <a:lnTo>
                  <a:pt x="294" y="239"/>
                </a:lnTo>
                <a:lnTo>
                  <a:pt x="294" y="239"/>
                </a:lnTo>
                <a:lnTo>
                  <a:pt x="293" y="240"/>
                </a:lnTo>
                <a:lnTo>
                  <a:pt x="293" y="241"/>
                </a:lnTo>
                <a:lnTo>
                  <a:pt x="293" y="242"/>
                </a:lnTo>
                <a:lnTo>
                  <a:pt x="293" y="242"/>
                </a:lnTo>
                <a:lnTo>
                  <a:pt x="292" y="243"/>
                </a:lnTo>
                <a:lnTo>
                  <a:pt x="292" y="244"/>
                </a:lnTo>
                <a:lnTo>
                  <a:pt x="293" y="245"/>
                </a:lnTo>
                <a:lnTo>
                  <a:pt x="293" y="246"/>
                </a:lnTo>
                <a:lnTo>
                  <a:pt x="293" y="247"/>
                </a:lnTo>
                <a:lnTo>
                  <a:pt x="293" y="248"/>
                </a:lnTo>
                <a:lnTo>
                  <a:pt x="293" y="249"/>
                </a:lnTo>
                <a:lnTo>
                  <a:pt x="294" y="250"/>
                </a:lnTo>
                <a:lnTo>
                  <a:pt x="294" y="251"/>
                </a:lnTo>
                <a:lnTo>
                  <a:pt x="294" y="252"/>
                </a:lnTo>
                <a:lnTo>
                  <a:pt x="309" y="276"/>
                </a:lnTo>
                <a:lnTo>
                  <a:pt x="309" y="277"/>
                </a:lnTo>
                <a:lnTo>
                  <a:pt x="310" y="278"/>
                </a:lnTo>
                <a:lnTo>
                  <a:pt x="310" y="279"/>
                </a:lnTo>
                <a:lnTo>
                  <a:pt x="311" y="281"/>
                </a:lnTo>
                <a:lnTo>
                  <a:pt x="311" y="282"/>
                </a:lnTo>
                <a:lnTo>
                  <a:pt x="312" y="283"/>
                </a:lnTo>
                <a:lnTo>
                  <a:pt x="312" y="284"/>
                </a:lnTo>
                <a:lnTo>
                  <a:pt x="312" y="285"/>
                </a:lnTo>
                <a:lnTo>
                  <a:pt x="312" y="286"/>
                </a:lnTo>
                <a:lnTo>
                  <a:pt x="312" y="287"/>
                </a:lnTo>
                <a:lnTo>
                  <a:pt x="312" y="288"/>
                </a:lnTo>
                <a:lnTo>
                  <a:pt x="312" y="289"/>
                </a:lnTo>
                <a:lnTo>
                  <a:pt x="312" y="290"/>
                </a:lnTo>
                <a:lnTo>
                  <a:pt x="311" y="298"/>
                </a:lnTo>
                <a:lnTo>
                  <a:pt x="316" y="283"/>
                </a:lnTo>
                <a:lnTo>
                  <a:pt x="317" y="273"/>
                </a:lnTo>
                <a:lnTo>
                  <a:pt x="319" y="264"/>
                </a:lnTo>
                <a:lnTo>
                  <a:pt x="318" y="247"/>
                </a:lnTo>
                <a:lnTo>
                  <a:pt x="340" y="262"/>
                </a:lnTo>
                <a:lnTo>
                  <a:pt x="342" y="268"/>
                </a:lnTo>
                <a:lnTo>
                  <a:pt x="349" y="286"/>
                </a:lnTo>
                <a:lnTo>
                  <a:pt x="354" y="302"/>
                </a:lnTo>
                <a:lnTo>
                  <a:pt x="364" y="327"/>
                </a:lnTo>
                <a:lnTo>
                  <a:pt x="367" y="334"/>
                </a:lnTo>
                <a:lnTo>
                  <a:pt x="376" y="362"/>
                </a:lnTo>
                <a:lnTo>
                  <a:pt x="388" y="361"/>
                </a:lnTo>
                <a:lnTo>
                  <a:pt x="410" y="359"/>
                </a:lnTo>
                <a:lnTo>
                  <a:pt x="427" y="358"/>
                </a:lnTo>
                <a:lnTo>
                  <a:pt x="440" y="357"/>
                </a:lnTo>
                <a:lnTo>
                  <a:pt x="444" y="351"/>
                </a:lnTo>
                <a:lnTo>
                  <a:pt x="453" y="352"/>
                </a:lnTo>
                <a:lnTo>
                  <a:pt x="464" y="357"/>
                </a:lnTo>
                <a:lnTo>
                  <a:pt x="457" y="379"/>
                </a:lnTo>
                <a:lnTo>
                  <a:pt x="454" y="386"/>
                </a:lnTo>
                <a:lnTo>
                  <a:pt x="468" y="393"/>
                </a:lnTo>
                <a:lnTo>
                  <a:pt x="465" y="400"/>
                </a:lnTo>
                <a:lnTo>
                  <a:pt x="463" y="405"/>
                </a:lnTo>
                <a:lnTo>
                  <a:pt x="462" y="408"/>
                </a:lnTo>
                <a:lnTo>
                  <a:pt x="461" y="412"/>
                </a:lnTo>
                <a:lnTo>
                  <a:pt x="462" y="418"/>
                </a:lnTo>
                <a:lnTo>
                  <a:pt x="465" y="425"/>
                </a:lnTo>
                <a:lnTo>
                  <a:pt x="472" y="429"/>
                </a:lnTo>
                <a:lnTo>
                  <a:pt x="475" y="424"/>
                </a:lnTo>
                <a:lnTo>
                  <a:pt x="485" y="429"/>
                </a:lnTo>
                <a:lnTo>
                  <a:pt x="493" y="432"/>
                </a:lnTo>
                <a:lnTo>
                  <a:pt x="491" y="438"/>
                </a:lnTo>
                <a:lnTo>
                  <a:pt x="511" y="444"/>
                </a:lnTo>
                <a:lnTo>
                  <a:pt x="526" y="450"/>
                </a:lnTo>
                <a:lnTo>
                  <a:pt x="525" y="441"/>
                </a:lnTo>
                <a:lnTo>
                  <a:pt x="525" y="435"/>
                </a:lnTo>
                <a:lnTo>
                  <a:pt x="525" y="432"/>
                </a:lnTo>
                <a:lnTo>
                  <a:pt x="524" y="429"/>
                </a:lnTo>
                <a:lnTo>
                  <a:pt x="524" y="429"/>
                </a:lnTo>
                <a:lnTo>
                  <a:pt x="524" y="428"/>
                </a:lnTo>
                <a:lnTo>
                  <a:pt x="525" y="427"/>
                </a:lnTo>
                <a:lnTo>
                  <a:pt x="525" y="426"/>
                </a:lnTo>
                <a:lnTo>
                  <a:pt x="525" y="425"/>
                </a:lnTo>
                <a:lnTo>
                  <a:pt x="525" y="423"/>
                </a:lnTo>
                <a:lnTo>
                  <a:pt x="525" y="422"/>
                </a:lnTo>
                <a:lnTo>
                  <a:pt x="526" y="420"/>
                </a:lnTo>
                <a:lnTo>
                  <a:pt x="526" y="419"/>
                </a:lnTo>
                <a:lnTo>
                  <a:pt x="527" y="417"/>
                </a:lnTo>
                <a:lnTo>
                  <a:pt x="527" y="415"/>
                </a:lnTo>
                <a:lnTo>
                  <a:pt x="528" y="413"/>
                </a:lnTo>
                <a:lnTo>
                  <a:pt x="528" y="412"/>
                </a:lnTo>
                <a:lnTo>
                  <a:pt x="528" y="411"/>
                </a:lnTo>
                <a:lnTo>
                  <a:pt x="529" y="410"/>
                </a:lnTo>
                <a:lnTo>
                  <a:pt x="529" y="409"/>
                </a:lnTo>
                <a:lnTo>
                  <a:pt x="529" y="408"/>
                </a:lnTo>
                <a:lnTo>
                  <a:pt x="529" y="407"/>
                </a:lnTo>
                <a:lnTo>
                  <a:pt x="529" y="406"/>
                </a:lnTo>
                <a:lnTo>
                  <a:pt x="529" y="405"/>
                </a:lnTo>
                <a:lnTo>
                  <a:pt x="528" y="403"/>
                </a:lnTo>
                <a:lnTo>
                  <a:pt x="528" y="402"/>
                </a:lnTo>
                <a:lnTo>
                  <a:pt x="528" y="399"/>
                </a:lnTo>
                <a:lnTo>
                  <a:pt x="528" y="397"/>
                </a:lnTo>
                <a:lnTo>
                  <a:pt x="528" y="395"/>
                </a:lnTo>
                <a:lnTo>
                  <a:pt x="527" y="391"/>
                </a:lnTo>
                <a:lnTo>
                  <a:pt x="527" y="389"/>
                </a:lnTo>
                <a:lnTo>
                  <a:pt x="526" y="387"/>
                </a:lnTo>
                <a:lnTo>
                  <a:pt x="526" y="384"/>
                </a:lnTo>
                <a:lnTo>
                  <a:pt x="526" y="382"/>
                </a:lnTo>
                <a:lnTo>
                  <a:pt x="525" y="381"/>
                </a:lnTo>
                <a:lnTo>
                  <a:pt x="525" y="379"/>
                </a:lnTo>
                <a:lnTo>
                  <a:pt x="525" y="378"/>
                </a:lnTo>
                <a:lnTo>
                  <a:pt x="525" y="376"/>
                </a:lnTo>
                <a:lnTo>
                  <a:pt x="526" y="374"/>
                </a:lnTo>
                <a:lnTo>
                  <a:pt x="526" y="373"/>
                </a:lnTo>
                <a:lnTo>
                  <a:pt x="526" y="371"/>
                </a:lnTo>
                <a:lnTo>
                  <a:pt x="526" y="368"/>
                </a:lnTo>
                <a:lnTo>
                  <a:pt x="526" y="367"/>
                </a:lnTo>
                <a:lnTo>
                  <a:pt x="526" y="366"/>
                </a:lnTo>
                <a:lnTo>
                  <a:pt x="526" y="364"/>
                </a:lnTo>
                <a:lnTo>
                  <a:pt x="526" y="361"/>
                </a:lnTo>
                <a:lnTo>
                  <a:pt x="526" y="357"/>
                </a:lnTo>
                <a:lnTo>
                  <a:pt x="527" y="354"/>
                </a:lnTo>
                <a:lnTo>
                  <a:pt x="527" y="353"/>
                </a:lnTo>
                <a:lnTo>
                  <a:pt x="538" y="348"/>
                </a:lnTo>
                <a:lnTo>
                  <a:pt x="548" y="343"/>
                </a:lnTo>
                <a:lnTo>
                  <a:pt x="554" y="340"/>
                </a:lnTo>
                <a:lnTo>
                  <a:pt x="563" y="337"/>
                </a:lnTo>
                <a:lnTo>
                  <a:pt x="569" y="335"/>
                </a:lnTo>
                <a:lnTo>
                  <a:pt x="568" y="331"/>
                </a:lnTo>
                <a:lnTo>
                  <a:pt x="555" y="328"/>
                </a:lnTo>
                <a:lnTo>
                  <a:pt x="555" y="325"/>
                </a:lnTo>
                <a:lnTo>
                  <a:pt x="552" y="324"/>
                </a:lnTo>
                <a:lnTo>
                  <a:pt x="552" y="320"/>
                </a:lnTo>
                <a:lnTo>
                  <a:pt x="555" y="320"/>
                </a:lnTo>
                <a:lnTo>
                  <a:pt x="554" y="307"/>
                </a:lnTo>
                <a:lnTo>
                  <a:pt x="551" y="307"/>
                </a:lnTo>
                <a:lnTo>
                  <a:pt x="551" y="303"/>
                </a:lnTo>
                <a:lnTo>
                  <a:pt x="551" y="302"/>
                </a:lnTo>
                <a:lnTo>
                  <a:pt x="551" y="297"/>
                </a:lnTo>
                <a:lnTo>
                  <a:pt x="551" y="293"/>
                </a:lnTo>
                <a:lnTo>
                  <a:pt x="552" y="288"/>
                </a:lnTo>
                <a:lnTo>
                  <a:pt x="554" y="289"/>
                </a:lnTo>
                <a:lnTo>
                  <a:pt x="557" y="289"/>
                </a:lnTo>
                <a:lnTo>
                  <a:pt x="556" y="294"/>
                </a:lnTo>
                <a:lnTo>
                  <a:pt x="566" y="297"/>
                </a:lnTo>
                <a:lnTo>
                  <a:pt x="568" y="292"/>
                </a:lnTo>
                <a:lnTo>
                  <a:pt x="570" y="293"/>
                </a:lnTo>
                <a:lnTo>
                  <a:pt x="571" y="293"/>
                </a:lnTo>
                <a:lnTo>
                  <a:pt x="575" y="295"/>
                </a:lnTo>
                <a:lnTo>
                  <a:pt x="574" y="300"/>
                </a:lnTo>
                <a:lnTo>
                  <a:pt x="572" y="302"/>
                </a:lnTo>
                <a:lnTo>
                  <a:pt x="584" y="303"/>
                </a:lnTo>
                <a:lnTo>
                  <a:pt x="588" y="303"/>
                </a:lnTo>
                <a:lnTo>
                  <a:pt x="592" y="303"/>
                </a:lnTo>
                <a:lnTo>
                  <a:pt x="596" y="305"/>
                </a:lnTo>
                <a:lnTo>
                  <a:pt x="596" y="306"/>
                </a:lnTo>
                <a:lnTo>
                  <a:pt x="597" y="305"/>
                </a:lnTo>
                <a:lnTo>
                  <a:pt x="597" y="301"/>
                </a:lnTo>
                <a:lnTo>
                  <a:pt x="599" y="303"/>
                </a:lnTo>
                <a:lnTo>
                  <a:pt x="600" y="304"/>
                </a:lnTo>
                <a:lnTo>
                  <a:pt x="602" y="306"/>
                </a:lnTo>
                <a:lnTo>
                  <a:pt x="602" y="306"/>
                </a:lnTo>
                <a:lnTo>
                  <a:pt x="602" y="308"/>
                </a:lnTo>
                <a:lnTo>
                  <a:pt x="603" y="315"/>
                </a:lnTo>
                <a:lnTo>
                  <a:pt x="605" y="317"/>
                </a:lnTo>
                <a:lnTo>
                  <a:pt x="610" y="317"/>
                </a:lnTo>
                <a:lnTo>
                  <a:pt x="609" y="310"/>
                </a:lnTo>
                <a:lnTo>
                  <a:pt x="609" y="306"/>
                </a:lnTo>
                <a:lnTo>
                  <a:pt x="603" y="306"/>
                </a:lnTo>
                <a:lnTo>
                  <a:pt x="603" y="305"/>
                </a:lnTo>
                <a:lnTo>
                  <a:pt x="602" y="304"/>
                </a:lnTo>
                <a:lnTo>
                  <a:pt x="607" y="295"/>
                </a:lnTo>
                <a:lnTo>
                  <a:pt x="608" y="295"/>
                </a:lnTo>
                <a:lnTo>
                  <a:pt x="595" y="291"/>
                </a:lnTo>
                <a:lnTo>
                  <a:pt x="598" y="286"/>
                </a:lnTo>
                <a:lnTo>
                  <a:pt x="600" y="280"/>
                </a:lnTo>
                <a:lnTo>
                  <a:pt x="612" y="280"/>
                </a:lnTo>
                <a:lnTo>
                  <a:pt x="614" y="289"/>
                </a:lnTo>
                <a:lnTo>
                  <a:pt x="615" y="294"/>
                </a:lnTo>
                <a:lnTo>
                  <a:pt x="616" y="297"/>
                </a:lnTo>
                <a:lnTo>
                  <a:pt x="616" y="298"/>
                </a:lnTo>
                <a:lnTo>
                  <a:pt x="617" y="298"/>
                </a:lnTo>
                <a:lnTo>
                  <a:pt x="619" y="288"/>
                </a:lnTo>
                <a:lnTo>
                  <a:pt x="620" y="284"/>
                </a:lnTo>
                <a:lnTo>
                  <a:pt x="627" y="287"/>
                </a:lnTo>
                <a:lnTo>
                  <a:pt x="640" y="298"/>
                </a:lnTo>
                <a:lnTo>
                  <a:pt x="653" y="314"/>
                </a:lnTo>
                <a:lnTo>
                  <a:pt x="661" y="326"/>
                </a:lnTo>
                <a:lnTo>
                  <a:pt x="660" y="326"/>
                </a:lnTo>
                <a:lnTo>
                  <a:pt x="661" y="327"/>
                </a:lnTo>
                <a:lnTo>
                  <a:pt x="669" y="341"/>
                </a:lnTo>
                <a:lnTo>
                  <a:pt x="689" y="369"/>
                </a:lnTo>
                <a:lnTo>
                  <a:pt x="692" y="378"/>
                </a:lnTo>
                <a:lnTo>
                  <a:pt x="698" y="382"/>
                </a:lnTo>
                <a:lnTo>
                  <a:pt x="706" y="397"/>
                </a:lnTo>
                <a:lnTo>
                  <a:pt x="710" y="401"/>
                </a:lnTo>
                <a:lnTo>
                  <a:pt x="707" y="408"/>
                </a:lnTo>
                <a:lnTo>
                  <a:pt x="702" y="422"/>
                </a:lnTo>
                <a:lnTo>
                  <a:pt x="701" y="422"/>
                </a:lnTo>
                <a:lnTo>
                  <a:pt x="671" y="504"/>
                </a:lnTo>
                <a:lnTo>
                  <a:pt x="679" y="506"/>
                </a:lnTo>
                <a:lnTo>
                  <a:pt x="680" y="504"/>
                </a:lnTo>
                <a:lnTo>
                  <a:pt x="681" y="502"/>
                </a:lnTo>
                <a:lnTo>
                  <a:pt x="674" y="499"/>
                </a:lnTo>
                <a:lnTo>
                  <a:pt x="676" y="492"/>
                </a:lnTo>
                <a:lnTo>
                  <a:pt x="679" y="484"/>
                </a:lnTo>
                <a:lnTo>
                  <a:pt x="683" y="473"/>
                </a:lnTo>
                <a:lnTo>
                  <a:pt x="685" y="470"/>
                </a:lnTo>
                <a:lnTo>
                  <a:pt x="691" y="451"/>
                </a:lnTo>
                <a:lnTo>
                  <a:pt x="691" y="451"/>
                </a:lnTo>
                <a:lnTo>
                  <a:pt x="691" y="451"/>
                </a:lnTo>
                <a:lnTo>
                  <a:pt x="700" y="428"/>
                </a:lnTo>
                <a:lnTo>
                  <a:pt x="701" y="427"/>
                </a:lnTo>
                <a:lnTo>
                  <a:pt x="705" y="418"/>
                </a:lnTo>
                <a:lnTo>
                  <a:pt x="707" y="414"/>
                </a:lnTo>
                <a:lnTo>
                  <a:pt x="714" y="409"/>
                </a:lnTo>
                <a:lnTo>
                  <a:pt x="723" y="422"/>
                </a:lnTo>
                <a:lnTo>
                  <a:pt x="728" y="429"/>
                </a:lnTo>
                <a:lnTo>
                  <a:pt x="734" y="440"/>
                </a:lnTo>
                <a:lnTo>
                  <a:pt x="741" y="450"/>
                </a:lnTo>
                <a:lnTo>
                  <a:pt x="744" y="444"/>
                </a:lnTo>
                <a:lnTo>
                  <a:pt x="748" y="449"/>
                </a:lnTo>
                <a:lnTo>
                  <a:pt x="755" y="451"/>
                </a:lnTo>
                <a:lnTo>
                  <a:pt x="753" y="460"/>
                </a:lnTo>
                <a:lnTo>
                  <a:pt x="746" y="459"/>
                </a:lnTo>
                <a:lnTo>
                  <a:pt x="755" y="473"/>
                </a:lnTo>
                <a:lnTo>
                  <a:pt x="754" y="475"/>
                </a:lnTo>
                <a:lnTo>
                  <a:pt x="753" y="475"/>
                </a:lnTo>
                <a:lnTo>
                  <a:pt x="760" y="477"/>
                </a:lnTo>
                <a:lnTo>
                  <a:pt x="759" y="483"/>
                </a:lnTo>
                <a:lnTo>
                  <a:pt x="766" y="494"/>
                </a:lnTo>
                <a:lnTo>
                  <a:pt x="773" y="518"/>
                </a:lnTo>
                <a:lnTo>
                  <a:pt x="776" y="529"/>
                </a:lnTo>
                <a:lnTo>
                  <a:pt x="777" y="537"/>
                </a:lnTo>
                <a:lnTo>
                  <a:pt x="779" y="544"/>
                </a:lnTo>
                <a:lnTo>
                  <a:pt x="751" y="546"/>
                </a:lnTo>
                <a:lnTo>
                  <a:pt x="750" y="555"/>
                </a:lnTo>
                <a:lnTo>
                  <a:pt x="776" y="556"/>
                </a:lnTo>
                <a:lnTo>
                  <a:pt x="777" y="546"/>
                </a:lnTo>
                <a:lnTo>
                  <a:pt x="778" y="546"/>
                </a:lnTo>
                <a:lnTo>
                  <a:pt x="779" y="576"/>
                </a:lnTo>
                <a:lnTo>
                  <a:pt x="789" y="575"/>
                </a:lnTo>
                <a:lnTo>
                  <a:pt x="788" y="555"/>
                </a:lnTo>
                <a:lnTo>
                  <a:pt x="790" y="554"/>
                </a:lnTo>
                <a:lnTo>
                  <a:pt x="790" y="546"/>
                </a:lnTo>
                <a:lnTo>
                  <a:pt x="803" y="547"/>
                </a:lnTo>
                <a:lnTo>
                  <a:pt x="807" y="564"/>
                </a:lnTo>
                <a:lnTo>
                  <a:pt x="810" y="563"/>
                </a:lnTo>
                <a:lnTo>
                  <a:pt x="801" y="539"/>
                </a:lnTo>
                <a:lnTo>
                  <a:pt x="785" y="541"/>
                </a:lnTo>
                <a:lnTo>
                  <a:pt x="784" y="535"/>
                </a:lnTo>
                <a:lnTo>
                  <a:pt x="782" y="522"/>
                </a:lnTo>
                <a:lnTo>
                  <a:pt x="781" y="513"/>
                </a:lnTo>
                <a:lnTo>
                  <a:pt x="780" y="510"/>
                </a:lnTo>
                <a:lnTo>
                  <a:pt x="778" y="507"/>
                </a:lnTo>
                <a:lnTo>
                  <a:pt x="775" y="497"/>
                </a:lnTo>
                <a:lnTo>
                  <a:pt x="768" y="482"/>
                </a:lnTo>
                <a:lnTo>
                  <a:pt x="765" y="476"/>
                </a:lnTo>
                <a:lnTo>
                  <a:pt x="767" y="474"/>
                </a:lnTo>
                <a:lnTo>
                  <a:pt x="765" y="470"/>
                </a:lnTo>
                <a:lnTo>
                  <a:pt x="762" y="466"/>
                </a:lnTo>
                <a:lnTo>
                  <a:pt x="763" y="464"/>
                </a:lnTo>
                <a:lnTo>
                  <a:pt x="759" y="462"/>
                </a:lnTo>
                <a:lnTo>
                  <a:pt x="755" y="457"/>
                </a:lnTo>
                <a:lnTo>
                  <a:pt x="764" y="409"/>
                </a:lnTo>
                <a:lnTo>
                  <a:pt x="770" y="409"/>
                </a:lnTo>
                <a:lnTo>
                  <a:pt x="770" y="408"/>
                </a:lnTo>
                <a:lnTo>
                  <a:pt x="754" y="408"/>
                </a:lnTo>
                <a:lnTo>
                  <a:pt x="750" y="407"/>
                </a:lnTo>
                <a:lnTo>
                  <a:pt x="741" y="406"/>
                </a:lnTo>
                <a:lnTo>
                  <a:pt x="729" y="400"/>
                </a:lnTo>
                <a:lnTo>
                  <a:pt x="725" y="400"/>
                </a:lnTo>
                <a:lnTo>
                  <a:pt x="719" y="401"/>
                </a:lnTo>
                <a:lnTo>
                  <a:pt x="716" y="397"/>
                </a:lnTo>
                <a:lnTo>
                  <a:pt x="712" y="394"/>
                </a:lnTo>
                <a:lnTo>
                  <a:pt x="713" y="393"/>
                </a:lnTo>
                <a:lnTo>
                  <a:pt x="704" y="378"/>
                </a:lnTo>
                <a:lnTo>
                  <a:pt x="698" y="366"/>
                </a:lnTo>
                <a:lnTo>
                  <a:pt x="695" y="365"/>
                </a:lnTo>
                <a:lnTo>
                  <a:pt x="682" y="344"/>
                </a:lnTo>
                <a:lnTo>
                  <a:pt x="681" y="342"/>
                </a:lnTo>
                <a:lnTo>
                  <a:pt x="677" y="336"/>
                </a:lnTo>
                <a:lnTo>
                  <a:pt x="673" y="329"/>
                </a:lnTo>
                <a:lnTo>
                  <a:pt x="676" y="330"/>
                </a:lnTo>
                <a:lnTo>
                  <a:pt x="673" y="327"/>
                </a:lnTo>
                <a:lnTo>
                  <a:pt x="668" y="321"/>
                </a:lnTo>
                <a:lnTo>
                  <a:pt x="666" y="315"/>
                </a:lnTo>
                <a:lnTo>
                  <a:pt x="660" y="307"/>
                </a:lnTo>
                <a:lnTo>
                  <a:pt x="648" y="295"/>
                </a:lnTo>
                <a:lnTo>
                  <a:pt x="630" y="281"/>
                </a:lnTo>
                <a:lnTo>
                  <a:pt x="625" y="277"/>
                </a:lnTo>
                <a:lnTo>
                  <a:pt x="626" y="273"/>
                </a:lnTo>
                <a:lnTo>
                  <a:pt x="630" y="268"/>
                </a:lnTo>
                <a:lnTo>
                  <a:pt x="646" y="242"/>
                </a:lnTo>
                <a:lnTo>
                  <a:pt x="648" y="244"/>
                </a:lnTo>
                <a:lnTo>
                  <a:pt x="651" y="239"/>
                </a:lnTo>
                <a:lnTo>
                  <a:pt x="653" y="237"/>
                </a:lnTo>
                <a:lnTo>
                  <a:pt x="654" y="234"/>
                </a:lnTo>
                <a:lnTo>
                  <a:pt x="655" y="230"/>
                </a:lnTo>
                <a:lnTo>
                  <a:pt x="660" y="221"/>
                </a:lnTo>
                <a:lnTo>
                  <a:pt x="661" y="220"/>
                </a:lnTo>
                <a:lnTo>
                  <a:pt x="664" y="211"/>
                </a:lnTo>
                <a:lnTo>
                  <a:pt x="665" y="209"/>
                </a:lnTo>
                <a:lnTo>
                  <a:pt x="671" y="211"/>
                </a:lnTo>
                <a:lnTo>
                  <a:pt x="685" y="216"/>
                </a:lnTo>
                <a:lnTo>
                  <a:pt x="691" y="219"/>
                </a:lnTo>
                <a:lnTo>
                  <a:pt x="703" y="224"/>
                </a:lnTo>
                <a:lnTo>
                  <a:pt x="713" y="228"/>
                </a:lnTo>
                <a:lnTo>
                  <a:pt x="732" y="234"/>
                </a:lnTo>
                <a:lnTo>
                  <a:pt x="752" y="240"/>
                </a:lnTo>
                <a:lnTo>
                  <a:pt x="770" y="245"/>
                </a:lnTo>
                <a:lnTo>
                  <a:pt x="768" y="251"/>
                </a:lnTo>
                <a:lnTo>
                  <a:pt x="772" y="252"/>
                </a:lnTo>
                <a:lnTo>
                  <a:pt x="772" y="259"/>
                </a:lnTo>
                <a:lnTo>
                  <a:pt x="824" y="262"/>
                </a:lnTo>
                <a:lnTo>
                  <a:pt x="799" y="331"/>
                </a:lnTo>
                <a:lnTo>
                  <a:pt x="791" y="349"/>
                </a:lnTo>
                <a:lnTo>
                  <a:pt x="773" y="409"/>
                </a:lnTo>
                <a:lnTo>
                  <a:pt x="780" y="409"/>
                </a:lnTo>
                <a:lnTo>
                  <a:pt x="780" y="408"/>
                </a:lnTo>
                <a:lnTo>
                  <a:pt x="783" y="394"/>
                </a:lnTo>
                <a:lnTo>
                  <a:pt x="800" y="329"/>
                </a:lnTo>
                <a:lnTo>
                  <a:pt x="828" y="260"/>
                </a:lnTo>
                <a:lnTo>
                  <a:pt x="829" y="259"/>
                </a:lnTo>
                <a:lnTo>
                  <a:pt x="830" y="261"/>
                </a:lnTo>
                <a:lnTo>
                  <a:pt x="830" y="263"/>
                </a:lnTo>
                <a:lnTo>
                  <a:pt x="834" y="268"/>
                </a:lnTo>
                <a:lnTo>
                  <a:pt x="834" y="272"/>
                </a:lnTo>
                <a:lnTo>
                  <a:pt x="842" y="284"/>
                </a:lnTo>
                <a:lnTo>
                  <a:pt x="848" y="295"/>
                </a:lnTo>
                <a:lnTo>
                  <a:pt x="854" y="304"/>
                </a:lnTo>
                <a:lnTo>
                  <a:pt x="860" y="315"/>
                </a:lnTo>
                <a:lnTo>
                  <a:pt x="866" y="320"/>
                </a:lnTo>
                <a:lnTo>
                  <a:pt x="868" y="329"/>
                </a:lnTo>
                <a:lnTo>
                  <a:pt x="868" y="330"/>
                </a:lnTo>
                <a:lnTo>
                  <a:pt x="872" y="337"/>
                </a:lnTo>
                <a:lnTo>
                  <a:pt x="874" y="340"/>
                </a:lnTo>
                <a:lnTo>
                  <a:pt x="873" y="341"/>
                </a:lnTo>
                <a:lnTo>
                  <a:pt x="875" y="346"/>
                </a:lnTo>
                <a:lnTo>
                  <a:pt x="872" y="348"/>
                </a:lnTo>
                <a:lnTo>
                  <a:pt x="870" y="356"/>
                </a:lnTo>
                <a:lnTo>
                  <a:pt x="870" y="363"/>
                </a:lnTo>
                <a:lnTo>
                  <a:pt x="872" y="369"/>
                </a:lnTo>
                <a:lnTo>
                  <a:pt x="872" y="374"/>
                </a:lnTo>
                <a:lnTo>
                  <a:pt x="871" y="378"/>
                </a:lnTo>
                <a:lnTo>
                  <a:pt x="869" y="382"/>
                </a:lnTo>
                <a:lnTo>
                  <a:pt x="867" y="384"/>
                </a:lnTo>
                <a:lnTo>
                  <a:pt x="866" y="386"/>
                </a:lnTo>
                <a:lnTo>
                  <a:pt x="865" y="389"/>
                </a:lnTo>
                <a:lnTo>
                  <a:pt x="867" y="387"/>
                </a:lnTo>
                <a:lnTo>
                  <a:pt x="894" y="430"/>
                </a:lnTo>
                <a:lnTo>
                  <a:pt x="901" y="440"/>
                </a:lnTo>
                <a:lnTo>
                  <a:pt x="904" y="442"/>
                </a:lnTo>
                <a:lnTo>
                  <a:pt x="918" y="458"/>
                </a:lnTo>
                <a:lnTo>
                  <a:pt x="897" y="467"/>
                </a:lnTo>
                <a:lnTo>
                  <a:pt x="916" y="483"/>
                </a:lnTo>
                <a:lnTo>
                  <a:pt x="903" y="502"/>
                </a:lnTo>
                <a:lnTo>
                  <a:pt x="890" y="507"/>
                </a:lnTo>
                <a:lnTo>
                  <a:pt x="891" y="510"/>
                </a:lnTo>
                <a:lnTo>
                  <a:pt x="890" y="519"/>
                </a:lnTo>
                <a:lnTo>
                  <a:pt x="890" y="546"/>
                </a:lnTo>
                <a:lnTo>
                  <a:pt x="840" y="543"/>
                </a:lnTo>
                <a:lnTo>
                  <a:pt x="843" y="553"/>
                </a:lnTo>
                <a:lnTo>
                  <a:pt x="885" y="547"/>
                </a:lnTo>
                <a:lnTo>
                  <a:pt x="886" y="548"/>
                </a:lnTo>
                <a:lnTo>
                  <a:pt x="884" y="550"/>
                </a:lnTo>
                <a:lnTo>
                  <a:pt x="904" y="551"/>
                </a:lnTo>
                <a:lnTo>
                  <a:pt x="897" y="558"/>
                </a:lnTo>
                <a:lnTo>
                  <a:pt x="895" y="582"/>
                </a:lnTo>
                <a:lnTo>
                  <a:pt x="890" y="594"/>
                </a:lnTo>
                <a:lnTo>
                  <a:pt x="946" y="598"/>
                </a:lnTo>
                <a:lnTo>
                  <a:pt x="947" y="598"/>
                </a:lnTo>
                <a:lnTo>
                  <a:pt x="946" y="599"/>
                </a:lnTo>
                <a:lnTo>
                  <a:pt x="944" y="605"/>
                </a:lnTo>
                <a:lnTo>
                  <a:pt x="943" y="611"/>
                </a:lnTo>
                <a:lnTo>
                  <a:pt x="942" y="611"/>
                </a:lnTo>
                <a:lnTo>
                  <a:pt x="940" y="611"/>
                </a:lnTo>
                <a:lnTo>
                  <a:pt x="932" y="609"/>
                </a:lnTo>
                <a:lnTo>
                  <a:pt x="919" y="610"/>
                </a:lnTo>
                <a:lnTo>
                  <a:pt x="914" y="608"/>
                </a:lnTo>
                <a:lnTo>
                  <a:pt x="906" y="607"/>
                </a:lnTo>
                <a:lnTo>
                  <a:pt x="893" y="607"/>
                </a:lnTo>
                <a:lnTo>
                  <a:pt x="883" y="606"/>
                </a:lnTo>
                <a:lnTo>
                  <a:pt x="876" y="607"/>
                </a:lnTo>
                <a:lnTo>
                  <a:pt x="878" y="607"/>
                </a:lnTo>
                <a:lnTo>
                  <a:pt x="879" y="608"/>
                </a:lnTo>
                <a:lnTo>
                  <a:pt x="880" y="608"/>
                </a:lnTo>
                <a:lnTo>
                  <a:pt x="882" y="608"/>
                </a:lnTo>
                <a:lnTo>
                  <a:pt x="895" y="608"/>
                </a:lnTo>
                <a:lnTo>
                  <a:pt x="909" y="609"/>
                </a:lnTo>
                <a:lnTo>
                  <a:pt x="909" y="612"/>
                </a:lnTo>
                <a:lnTo>
                  <a:pt x="911" y="612"/>
                </a:lnTo>
                <a:lnTo>
                  <a:pt x="913" y="613"/>
                </a:lnTo>
                <a:lnTo>
                  <a:pt x="913" y="617"/>
                </a:lnTo>
                <a:lnTo>
                  <a:pt x="911" y="616"/>
                </a:lnTo>
                <a:lnTo>
                  <a:pt x="908" y="616"/>
                </a:lnTo>
                <a:lnTo>
                  <a:pt x="907" y="622"/>
                </a:lnTo>
                <a:lnTo>
                  <a:pt x="901" y="619"/>
                </a:lnTo>
                <a:lnTo>
                  <a:pt x="898" y="618"/>
                </a:lnTo>
                <a:lnTo>
                  <a:pt x="893" y="615"/>
                </a:lnTo>
                <a:lnTo>
                  <a:pt x="891" y="618"/>
                </a:lnTo>
                <a:lnTo>
                  <a:pt x="896" y="621"/>
                </a:lnTo>
                <a:lnTo>
                  <a:pt x="897" y="621"/>
                </a:lnTo>
                <a:lnTo>
                  <a:pt x="906" y="624"/>
                </a:lnTo>
                <a:lnTo>
                  <a:pt x="912" y="626"/>
                </a:lnTo>
                <a:lnTo>
                  <a:pt x="913" y="627"/>
                </a:lnTo>
                <a:lnTo>
                  <a:pt x="915" y="628"/>
                </a:lnTo>
                <a:lnTo>
                  <a:pt x="917" y="629"/>
                </a:lnTo>
                <a:lnTo>
                  <a:pt x="920" y="630"/>
                </a:lnTo>
                <a:lnTo>
                  <a:pt x="921" y="630"/>
                </a:lnTo>
                <a:lnTo>
                  <a:pt x="922" y="630"/>
                </a:lnTo>
                <a:lnTo>
                  <a:pt x="940" y="635"/>
                </a:lnTo>
                <a:lnTo>
                  <a:pt x="943" y="636"/>
                </a:lnTo>
                <a:lnTo>
                  <a:pt x="946" y="637"/>
                </a:lnTo>
                <a:lnTo>
                  <a:pt x="950" y="637"/>
                </a:lnTo>
                <a:lnTo>
                  <a:pt x="958" y="639"/>
                </a:lnTo>
                <a:lnTo>
                  <a:pt x="954" y="694"/>
                </a:lnTo>
                <a:lnTo>
                  <a:pt x="956" y="706"/>
                </a:lnTo>
                <a:lnTo>
                  <a:pt x="956" y="715"/>
                </a:lnTo>
                <a:lnTo>
                  <a:pt x="957" y="718"/>
                </a:lnTo>
                <a:lnTo>
                  <a:pt x="963" y="729"/>
                </a:lnTo>
                <a:lnTo>
                  <a:pt x="966" y="733"/>
                </a:lnTo>
                <a:lnTo>
                  <a:pt x="975" y="743"/>
                </a:lnTo>
                <a:lnTo>
                  <a:pt x="985" y="754"/>
                </a:lnTo>
                <a:lnTo>
                  <a:pt x="988" y="758"/>
                </a:lnTo>
                <a:lnTo>
                  <a:pt x="990" y="758"/>
                </a:lnTo>
                <a:lnTo>
                  <a:pt x="999" y="763"/>
                </a:lnTo>
                <a:lnTo>
                  <a:pt x="1003" y="764"/>
                </a:lnTo>
                <a:lnTo>
                  <a:pt x="1013" y="764"/>
                </a:lnTo>
                <a:lnTo>
                  <a:pt x="1016" y="766"/>
                </a:lnTo>
                <a:lnTo>
                  <a:pt x="1020" y="768"/>
                </a:lnTo>
                <a:lnTo>
                  <a:pt x="1033" y="781"/>
                </a:lnTo>
                <a:lnTo>
                  <a:pt x="1036" y="789"/>
                </a:lnTo>
                <a:lnTo>
                  <a:pt x="1041" y="802"/>
                </a:lnTo>
                <a:lnTo>
                  <a:pt x="1036" y="803"/>
                </a:lnTo>
                <a:lnTo>
                  <a:pt x="1034" y="800"/>
                </a:lnTo>
                <a:lnTo>
                  <a:pt x="1032" y="797"/>
                </a:lnTo>
                <a:lnTo>
                  <a:pt x="1028" y="796"/>
                </a:lnTo>
                <a:lnTo>
                  <a:pt x="1026" y="796"/>
                </a:lnTo>
                <a:lnTo>
                  <a:pt x="1021" y="788"/>
                </a:lnTo>
                <a:lnTo>
                  <a:pt x="1018" y="785"/>
                </a:lnTo>
                <a:lnTo>
                  <a:pt x="1016" y="784"/>
                </a:lnTo>
                <a:lnTo>
                  <a:pt x="1015" y="784"/>
                </a:lnTo>
                <a:lnTo>
                  <a:pt x="1012" y="785"/>
                </a:lnTo>
                <a:lnTo>
                  <a:pt x="1009" y="789"/>
                </a:lnTo>
                <a:lnTo>
                  <a:pt x="984" y="777"/>
                </a:lnTo>
                <a:lnTo>
                  <a:pt x="946" y="745"/>
                </a:lnTo>
                <a:lnTo>
                  <a:pt x="936" y="734"/>
                </a:lnTo>
                <a:lnTo>
                  <a:pt x="928" y="734"/>
                </a:lnTo>
                <a:lnTo>
                  <a:pt x="926" y="780"/>
                </a:lnTo>
                <a:lnTo>
                  <a:pt x="869" y="779"/>
                </a:lnTo>
                <a:lnTo>
                  <a:pt x="836" y="788"/>
                </a:lnTo>
                <a:lnTo>
                  <a:pt x="834" y="770"/>
                </a:lnTo>
                <a:lnTo>
                  <a:pt x="827" y="779"/>
                </a:lnTo>
                <a:lnTo>
                  <a:pt x="813" y="759"/>
                </a:lnTo>
                <a:lnTo>
                  <a:pt x="811" y="759"/>
                </a:lnTo>
                <a:lnTo>
                  <a:pt x="815" y="766"/>
                </a:lnTo>
                <a:lnTo>
                  <a:pt x="802" y="771"/>
                </a:lnTo>
                <a:lnTo>
                  <a:pt x="811" y="783"/>
                </a:lnTo>
                <a:lnTo>
                  <a:pt x="800" y="788"/>
                </a:lnTo>
                <a:lnTo>
                  <a:pt x="792" y="795"/>
                </a:lnTo>
                <a:lnTo>
                  <a:pt x="806" y="809"/>
                </a:lnTo>
                <a:lnTo>
                  <a:pt x="804" y="811"/>
                </a:lnTo>
                <a:lnTo>
                  <a:pt x="807" y="808"/>
                </a:lnTo>
                <a:lnTo>
                  <a:pt x="810" y="811"/>
                </a:lnTo>
                <a:lnTo>
                  <a:pt x="831" y="826"/>
                </a:lnTo>
                <a:lnTo>
                  <a:pt x="830" y="826"/>
                </a:lnTo>
                <a:lnTo>
                  <a:pt x="833" y="828"/>
                </a:lnTo>
                <a:lnTo>
                  <a:pt x="834" y="830"/>
                </a:lnTo>
                <a:lnTo>
                  <a:pt x="842" y="835"/>
                </a:lnTo>
                <a:lnTo>
                  <a:pt x="853" y="845"/>
                </a:lnTo>
                <a:lnTo>
                  <a:pt x="876" y="815"/>
                </a:lnTo>
                <a:lnTo>
                  <a:pt x="885" y="817"/>
                </a:lnTo>
                <a:lnTo>
                  <a:pt x="887" y="803"/>
                </a:lnTo>
                <a:lnTo>
                  <a:pt x="926" y="810"/>
                </a:lnTo>
                <a:lnTo>
                  <a:pt x="934" y="836"/>
                </a:lnTo>
                <a:lnTo>
                  <a:pt x="936" y="843"/>
                </a:lnTo>
                <a:lnTo>
                  <a:pt x="936" y="877"/>
                </a:lnTo>
                <a:lnTo>
                  <a:pt x="936" y="877"/>
                </a:lnTo>
                <a:lnTo>
                  <a:pt x="936" y="887"/>
                </a:lnTo>
                <a:lnTo>
                  <a:pt x="935" y="910"/>
                </a:lnTo>
                <a:lnTo>
                  <a:pt x="863" y="914"/>
                </a:lnTo>
                <a:lnTo>
                  <a:pt x="763" y="918"/>
                </a:lnTo>
                <a:lnTo>
                  <a:pt x="764" y="904"/>
                </a:lnTo>
                <a:lnTo>
                  <a:pt x="765" y="894"/>
                </a:lnTo>
                <a:lnTo>
                  <a:pt x="765" y="889"/>
                </a:lnTo>
                <a:lnTo>
                  <a:pt x="765" y="875"/>
                </a:lnTo>
                <a:lnTo>
                  <a:pt x="765" y="870"/>
                </a:lnTo>
                <a:lnTo>
                  <a:pt x="759" y="856"/>
                </a:lnTo>
                <a:lnTo>
                  <a:pt x="759" y="857"/>
                </a:lnTo>
                <a:lnTo>
                  <a:pt x="756" y="848"/>
                </a:lnTo>
                <a:lnTo>
                  <a:pt x="760" y="847"/>
                </a:lnTo>
                <a:lnTo>
                  <a:pt x="757" y="842"/>
                </a:lnTo>
                <a:lnTo>
                  <a:pt x="753" y="832"/>
                </a:lnTo>
                <a:lnTo>
                  <a:pt x="764" y="832"/>
                </a:lnTo>
                <a:lnTo>
                  <a:pt x="766" y="825"/>
                </a:lnTo>
                <a:lnTo>
                  <a:pt x="762" y="820"/>
                </a:lnTo>
                <a:lnTo>
                  <a:pt x="765" y="818"/>
                </a:lnTo>
                <a:lnTo>
                  <a:pt x="762" y="815"/>
                </a:lnTo>
                <a:lnTo>
                  <a:pt x="757" y="818"/>
                </a:lnTo>
                <a:lnTo>
                  <a:pt x="754" y="819"/>
                </a:lnTo>
                <a:lnTo>
                  <a:pt x="746" y="823"/>
                </a:lnTo>
                <a:lnTo>
                  <a:pt x="744" y="816"/>
                </a:lnTo>
                <a:lnTo>
                  <a:pt x="744" y="816"/>
                </a:lnTo>
                <a:lnTo>
                  <a:pt x="743" y="816"/>
                </a:lnTo>
                <a:lnTo>
                  <a:pt x="743" y="815"/>
                </a:lnTo>
                <a:lnTo>
                  <a:pt x="744" y="814"/>
                </a:lnTo>
                <a:lnTo>
                  <a:pt x="742" y="804"/>
                </a:lnTo>
                <a:lnTo>
                  <a:pt x="740" y="797"/>
                </a:lnTo>
                <a:lnTo>
                  <a:pt x="738" y="798"/>
                </a:lnTo>
                <a:lnTo>
                  <a:pt x="738" y="795"/>
                </a:lnTo>
                <a:lnTo>
                  <a:pt x="737" y="796"/>
                </a:lnTo>
                <a:lnTo>
                  <a:pt x="739" y="806"/>
                </a:lnTo>
                <a:lnTo>
                  <a:pt x="740" y="806"/>
                </a:lnTo>
                <a:lnTo>
                  <a:pt x="740" y="808"/>
                </a:lnTo>
                <a:lnTo>
                  <a:pt x="743" y="819"/>
                </a:lnTo>
                <a:lnTo>
                  <a:pt x="743" y="820"/>
                </a:lnTo>
                <a:lnTo>
                  <a:pt x="745" y="825"/>
                </a:lnTo>
                <a:lnTo>
                  <a:pt x="746" y="828"/>
                </a:lnTo>
                <a:lnTo>
                  <a:pt x="748" y="834"/>
                </a:lnTo>
                <a:lnTo>
                  <a:pt x="751" y="843"/>
                </a:lnTo>
                <a:lnTo>
                  <a:pt x="754" y="852"/>
                </a:lnTo>
                <a:lnTo>
                  <a:pt x="755" y="858"/>
                </a:lnTo>
                <a:lnTo>
                  <a:pt x="757" y="866"/>
                </a:lnTo>
                <a:lnTo>
                  <a:pt x="756" y="866"/>
                </a:lnTo>
                <a:lnTo>
                  <a:pt x="757" y="872"/>
                </a:lnTo>
                <a:lnTo>
                  <a:pt x="758" y="872"/>
                </a:lnTo>
                <a:lnTo>
                  <a:pt x="760" y="878"/>
                </a:lnTo>
                <a:lnTo>
                  <a:pt x="761" y="878"/>
                </a:lnTo>
                <a:lnTo>
                  <a:pt x="761" y="886"/>
                </a:lnTo>
                <a:lnTo>
                  <a:pt x="762" y="891"/>
                </a:lnTo>
                <a:lnTo>
                  <a:pt x="762" y="894"/>
                </a:lnTo>
                <a:lnTo>
                  <a:pt x="762" y="900"/>
                </a:lnTo>
                <a:lnTo>
                  <a:pt x="762" y="903"/>
                </a:lnTo>
                <a:lnTo>
                  <a:pt x="761" y="923"/>
                </a:lnTo>
                <a:lnTo>
                  <a:pt x="759" y="940"/>
                </a:lnTo>
                <a:lnTo>
                  <a:pt x="759" y="947"/>
                </a:lnTo>
                <a:lnTo>
                  <a:pt x="759" y="950"/>
                </a:lnTo>
                <a:lnTo>
                  <a:pt x="732" y="962"/>
                </a:lnTo>
                <a:lnTo>
                  <a:pt x="729" y="959"/>
                </a:lnTo>
                <a:lnTo>
                  <a:pt x="729" y="960"/>
                </a:lnTo>
                <a:lnTo>
                  <a:pt x="728" y="961"/>
                </a:lnTo>
                <a:lnTo>
                  <a:pt x="729" y="962"/>
                </a:lnTo>
                <a:lnTo>
                  <a:pt x="732" y="963"/>
                </a:lnTo>
                <a:lnTo>
                  <a:pt x="737" y="968"/>
                </a:lnTo>
                <a:lnTo>
                  <a:pt x="742" y="973"/>
                </a:lnTo>
                <a:lnTo>
                  <a:pt x="745" y="977"/>
                </a:lnTo>
                <a:lnTo>
                  <a:pt x="751" y="984"/>
                </a:lnTo>
                <a:lnTo>
                  <a:pt x="748" y="990"/>
                </a:lnTo>
                <a:lnTo>
                  <a:pt x="747" y="991"/>
                </a:lnTo>
                <a:lnTo>
                  <a:pt x="745" y="991"/>
                </a:lnTo>
                <a:lnTo>
                  <a:pt x="746" y="992"/>
                </a:lnTo>
                <a:lnTo>
                  <a:pt x="747" y="992"/>
                </a:lnTo>
                <a:lnTo>
                  <a:pt x="741" y="1010"/>
                </a:lnTo>
                <a:lnTo>
                  <a:pt x="738" y="1020"/>
                </a:lnTo>
                <a:lnTo>
                  <a:pt x="734" y="1035"/>
                </a:lnTo>
                <a:lnTo>
                  <a:pt x="732" y="1043"/>
                </a:lnTo>
                <a:lnTo>
                  <a:pt x="729" y="1052"/>
                </a:lnTo>
                <a:lnTo>
                  <a:pt x="728" y="1053"/>
                </a:lnTo>
                <a:lnTo>
                  <a:pt x="723" y="1060"/>
                </a:lnTo>
                <a:lnTo>
                  <a:pt x="708" y="1052"/>
                </a:lnTo>
                <a:lnTo>
                  <a:pt x="678" y="1040"/>
                </a:lnTo>
                <a:lnTo>
                  <a:pt x="663" y="1033"/>
                </a:lnTo>
                <a:lnTo>
                  <a:pt x="665" y="1034"/>
                </a:lnTo>
                <a:lnTo>
                  <a:pt x="722" y="1064"/>
                </a:lnTo>
                <a:lnTo>
                  <a:pt x="726" y="1060"/>
                </a:lnTo>
                <a:lnTo>
                  <a:pt x="732" y="1052"/>
                </a:lnTo>
                <a:lnTo>
                  <a:pt x="733" y="1044"/>
                </a:lnTo>
                <a:lnTo>
                  <a:pt x="739" y="1023"/>
                </a:lnTo>
                <a:lnTo>
                  <a:pt x="742" y="1011"/>
                </a:lnTo>
                <a:lnTo>
                  <a:pt x="748" y="993"/>
                </a:lnTo>
                <a:lnTo>
                  <a:pt x="755" y="988"/>
                </a:lnTo>
                <a:lnTo>
                  <a:pt x="756" y="991"/>
                </a:lnTo>
                <a:lnTo>
                  <a:pt x="758" y="994"/>
                </a:lnTo>
                <a:lnTo>
                  <a:pt x="762" y="1002"/>
                </a:lnTo>
                <a:lnTo>
                  <a:pt x="764" y="1006"/>
                </a:lnTo>
                <a:lnTo>
                  <a:pt x="771" y="1023"/>
                </a:lnTo>
                <a:lnTo>
                  <a:pt x="770" y="1023"/>
                </a:lnTo>
                <a:lnTo>
                  <a:pt x="779" y="1045"/>
                </a:lnTo>
                <a:lnTo>
                  <a:pt x="782" y="1051"/>
                </a:lnTo>
                <a:lnTo>
                  <a:pt x="785" y="1063"/>
                </a:lnTo>
                <a:lnTo>
                  <a:pt x="785" y="1067"/>
                </a:lnTo>
                <a:lnTo>
                  <a:pt x="786" y="1076"/>
                </a:lnTo>
                <a:lnTo>
                  <a:pt x="788" y="1115"/>
                </a:lnTo>
                <a:lnTo>
                  <a:pt x="789" y="1115"/>
                </a:lnTo>
                <a:lnTo>
                  <a:pt x="789" y="1069"/>
                </a:lnTo>
                <a:lnTo>
                  <a:pt x="788" y="1063"/>
                </a:lnTo>
                <a:lnTo>
                  <a:pt x="788" y="1060"/>
                </a:lnTo>
                <a:lnTo>
                  <a:pt x="786" y="1054"/>
                </a:lnTo>
                <a:lnTo>
                  <a:pt x="784" y="1050"/>
                </a:lnTo>
                <a:lnTo>
                  <a:pt x="784" y="1046"/>
                </a:lnTo>
                <a:lnTo>
                  <a:pt x="776" y="1023"/>
                </a:lnTo>
                <a:lnTo>
                  <a:pt x="774" y="1021"/>
                </a:lnTo>
                <a:lnTo>
                  <a:pt x="772" y="1015"/>
                </a:lnTo>
                <a:lnTo>
                  <a:pt x="765" y="996"/>
                </a:lnTo>
                <a:lnTo>
                  <a:pt x="762" y="992"/>
                </a:lnTo>
                <a:lnTo>
                  <a:pt x="764" y="992"/>
                </a:lnTo>
                <a:lnTo>
                  <a:pt x="768" y="993"/>
                </a:lnTo>
                <a:lnTo>
                  <a:pt x="769" y="993"/>
                </a:lnTo>
                <a:lnTo>
                  <a:pt x="791" y="1057"/>
                </a:lnTo>
                <a:lnTo>
                  <a:pt x="794" y="1064"/>
                </a:lnTo>
                <a:lnTo>
                  <a:pt x="798" y="1074"/>
                </a:lnTo>
                <a:lnTo>
                  <a:pt x="800" y="1081"/>
                </a:lnTo>
                <a:lnTo>
                  <a:pt x="804" y="1089"/>
                </a:lnTo>
                <a:lnTo>
                  <a:pt x="811" y="1097"/>
                </a:lnTo>
                <a:lnTo>
                  <a:pt x="817" y="1107"/>
                </a:lnTo>
                <a:lnTo>
                  <a:pt x="829" y="1125"/>
                </a:lnTo>
                <a:lnTo>
                  <a:pt x="830" y="1126"/>
                </a:lnTo>
                <a:lnTo>
                  <a:pt x="829" y="1126"/>
                </a:lnTo>
                <a:lnTo>
                  <a:pt x="789" y="1127"/>
                </a:lnTo>
                <a:lnTo>
                  <a:pt x="789" y="1148"/>
                </a:lnTo>
                <a:lnTo>
                  <a:pt x="790" y="1148"/>
                </a:lnTo>
                <a:lnTo>
                  <a:pt x="791" y="1198"/>
                </a:lnTo>
                <a:lnTo>
                  <a:pt x="791" y="1204"/>
                </a:lnTo>
                <a:lnTo>
                  <a:pt x="791" y="1209"/>
                </a:lnTo>
                <a:lnTo>
                  <a:pt x="790" y="1211"/>
                </a:lnTo>
                <a:lnTo>
                  <a:pt x="790" y="1216"/>
                </a:lnTo>
                <a:lnTo>
                  <a:pt x="789" y="1220"/>
                </a:lnTo>
                <a:lnTo>
                  <a:pt x="787" y="1224"/>
                </a:lnTo>
                <a:lnTo>
                  <a:pt x="786" y="1229"/>
                </a:lnTo>
                <a:lnTo>
                  <a:pt x="784" y="1233"/>
                </a:lnTo>
                <a:lnTo>
                  <a:pt x="782" y="1235"/>
                </a:lnTo>
                <a:lnTo>
                  <a:pt x="780" y="1239"/>
                </a:lnTo>
                <a:lnTo>
                  <a:pt x="777" y="1244"/>
                </a:lnTo>
                <a:lnTo>
                  <a:pt x="774" y="1249"/>
                </a:lnTo>
                <a:lnTo>
                  <a:pt x="732" y="1300"/>
                </a:lnTo>
                <a:lnTo>
                  <a:pt x="730" y="1301"/>
                </a:lnTo>
                <a:lnTo>
                  <a:pt x="727" y="1304"/>
                </a:lnTo>
                <a:lnTo>
                  <a:pt x="725" y="1307"/>
                </a:lnTo>
                <a:lnTo>
                  <a:pt x="723" y="1310"/>
                </a:lnTo>
                <a:lnTo>
                  <a:pt x="722" y="1312"/>
                </a:lnTo>
                <a:lnTo>
                  <a:pt x="720" y="1315"/>
                </a:lnTo>
                <a:lnTo>
                  <a:pt x="718" y="1318"/>
                </a:lnTo>
                <a:lnTo>
                  <a:pt x="712" y="1311"/>
                </a:lnTo>
                <a:lnTo>
                  <a:pt x="711" y="1311"/>
                </a:lnTo>
                <a:lnTo>
                  <a:pt x="708" y="1321"/>
                </a:lnTo>
                <a:lnTo>
                  <a:pt x="696" y="1355"/>
                </a:lnTo>
                <a:lnTo>
                  <a:pt x="684" y="1375"/>
                </a:lnTo>
                <a:lnTo>
                  <a:pt x="683" y="1374"/>
                </a:lnTo>
                <a:lnTo>
                  <a:pt x="675" y="1388"/>
                </a:lnTo>
                <a:lnTo>
                  <a:pt x="672" y="1391"/>
                </a:lnTo>
                <a:lnTo>
                  <a:pt x="665" y="1402"/>
                </a:lnTo>
                <a:lnTo>
                  <a:pt x="665" y="1401"/>
                </a:lnTo>
                <a:lnTo>
                  <a:pt x="664" y="1403"/>
                </a:lnTo>
                <a:lnTo>
                  <a:pt x="646" y="1423"/>
                </a:lnTo>
                <a:lnTo>
                  <a:pt x="643" y="1431"/>
                </a:lnTo>
                <a:lnTo>
                  <a:pt x="637" y="1445"/>
                </a:lnTo>
                <a:lnTo>
                  <a:pt x="633" y="1453"/>
                </a:lnTo>
                <a:lnTo>
                  <a:pt x="630" y="1454"/>
                </a:lnTo>
                <a:lnTo>
                  <a:pt x="629" y="1456"/>
                </a:lnTo>
                <a:lnTo>
                  <a:pt x="620" y="1452"/>
                </a:lnTo>
                <a:lnTo>
                  <a:pt x="572" y="1426"/>
                </a:lnTo>
                <a:lnTo>
                  <a:pt x="563" y="1421"/>
                </a:lnTo>
                <a:lnTo>
                  <a:pt x="576" y="1397"/>
                </a:lnTo>
                <a:lnTo>
                  <a:pt x="535" y="1376"/>
                </a:lnTo>
                <a:lnTo>
                  <a:pt x="493" y="1365"/>
                </a:lnTo>
                <a:lnTo>
                  <a:pt x="492" y="1365"/>
                </a:lnTo>
                <a:lnTo>
                  <a:pt x="482" y="1383"/>
                </a:lnTo>
                <a:lnTo>
                  <a:pt x="479" y="1386"/>
                </a:lnTo>
                <a:lnTo>
                  <a:pt x="435" y="1347"/>
                </a:lnTo>
                <a:lnTo>
                  <a:pt x="446" y="1378"/>
                </a:lnTo>
                <a:lnTo>
                  <a:pt x="445" y="1379"/>
                </a:lnTo>
                <a:lnTo>
                  <a:pt x="453" y="1403"/>
                </a:lnTo>
                <a:lnTo>
                  <a:pt x="432" y="1407"/>
                </a:lnTo>
                <a:lnTo>
                  <a:pt x="401" y="1414"/>
                </a:lnTo>
                <a:lnTo>
                  <a:pt x="401" y="1414"/>
                </a:lnTo>
                <a:lnTo>
                  <a:pt x="387" y="1417"/>
                </a:lnTo>
                <a:lnTo>
                  <a:pt x="355" y="1343"/>
                </a:lnTo>
                <a:lnTo>
                  <a:pt x="382" y="1344"/>
                </a:lnTo>
                <a:lnTo>
                  <a:pt x="382" y="1333"/>
                </a:lnTo>
                <a:lnTo>
                  <a:pt x="386" y="1320"/>
                </a:lnTo>
                <a:lnTo>
                  <a:pt x="398" y="1306"/>
                </a:lnTo>
                <a:lnTo>
                  <a:pt x="424" y="1316"/>
                </a:lnTo>
                <a:lnTo>
                  <a:pt x="427" y="1272"/>
                </a:lnTo>
                <a:lnTo>
                  <a:pt x="473" y="1266"/>
                </a:lnTo>
                <a:lnTo>
                  <a:pt x="514" y="1247"/>
                </a:lnTo>
                <a:lnTo>
                  <a:pt x="557" y="1255"/>
                </a:lnTo>
                <a:lnTo>
                  <a:pt x="559" y="1255"/>
                </a:lnTo>
                <a:lnTo>
                  <a:pt x="564" y="1256"/>
                </a:lnTo>
                <a:lnTo>
                  <a:pt x="564" y="1256"/>
                </a:lnTo>
                <a:lnTo>
                  <a:pt x="562" y="1264"/>
                </a:lnTo>
                <a:lnTo>
                  <a:pt x="561" y="1265"/>
                </a:lnTo>
                <a:lnTo>
                  <a:pt x="547" y="1287"/>
                </a:lnTo>
                <a:lnTo>
                  <a:pt x="546" y="1289"/>
                </a:lnTo>
                <a:lnTo>
                  <a:pt x="545" y="1290"/>
                </a:lnTo>
                <a:lnTo>
                  <a:pt x="544" y="1291"/>
                </a:lnTo>
                <a:lnTo>
                  <a:pt x="543" y="1293"/>
                </a:lnTo>
                <a:lnTo>
                  <a:pt x="542" y="1293"/>
                </a:lnTo>
                <a:lnTo>
                  <a:pt x="540" y="1293"/>
                </a:lnTo>
                <a:lnTo>
                  <a:pt x="540" y="1294"/>
                </a:lnTo>
                <a:lnTo>
                  <a:pt x="541" y="1295"/>
                </a:lnTo>
                <a:lnTo>
                  <a:pt x="543" y="1297"/>
                </a:lnTo>
                <a:lnTo>
                  <a:pt x="557" y="1275"/>
                </a:lnTo>
                <a:lnTo>
                  <a:pt x="566" y="1257"/>
                </a:lnTo>
                <a:lnTo>
                  <a:pt x="565" y="1256"/>
                </a:lnTo>
                <a:lnTo>
                  <a:pt x="571" y="1235"/>
                </a:lnTo>
                <a:lnTo>
                  <a:pt x="572" y="1234"/>
                </a:lnTo>
                <a:lnTo>
                  <a:pt x="573" y="1232"/>
                </a:lnTo>
                <a:lnTo>
                  <a:pt x="575" y="1232"/>
                </a:lnTo>
                <a:lnTo>
                  <a:pt x="580" y="1216"/>
                </a:lnTo>
                <a:lnTo>
                  <a:pt x="610" y="1216"/>
                </a:lnTo>
                <a:lnTo>
                  <a:pt x="621" y="1205"/>
                </a:lnTo>
                <a:lnTo>
                  <a:pt x="635" y="1192"/>
                </a:lnTo>
                <a:lnTo>
                  <a:pt x="646" y="1211"/>
                </a:lnTo>
                <a:lnTo>
                  <a:pt x="648" y="1235"/>
                </a:lnTo>
                <a:lnTo>
                  <a:pt x="608" y="1236"/>
                </a:lnTo>
                <a:lnTo>
                  <a:pt x="602" y="1235"/>
                </a:lnTo>
                <a:lnTo>
                  <a:pt x="609" y="1237"/>
                </a:lnTo>
                <a:lnTo>
                  <a:pt x="654" y="1236"/>
                </a:lnTo>
                <a:lnTo>
                  <a:pt x="705" y="1235"/>
                </a:lnTo>
                <a:lnTo>
                  <a:pt x="705" y="1240"/>
                </a:lnTo>
                <a:lnTo>
                  <a:pt x="705" y="1245"/>
                </a:lnTo>
                <a:lnTo>
                  <a:pt x="706" y="1250"/>
                </a:lnTo>
                <a:lnTo>
                  <a:pt x="712" y="1276"/>
                </a:lnTo>
                <a:lnTo>
                  <a:pt x="713" y="1279"/>
                </a:lnTo>
                <a:lnTo>
                  <a:pt x="713" y="1279"/>
                </a:lnTo>
                <a:lnTo>
                  <a:pt x="713" y="1274"/>
                </a:lnTo>
                <a:lnTo>
                  <a:pt x="713" y="1269"/>
                </a:lnTo>
                <a:lnTo>
                  <a:pt x="712" y="1265"/>
                </a:lnTo>
                <a:lnTo>
                  <a:pt x="706" y="1234"/>
                </a:lnTo>
                <a:lnTo>
                  <a:pt x="706" y="1233"/>
                </a:lnTo>
                <a:lnTo>
                  <a:pt x="653" y="1235"/>
                </a:lnTo>
                <a:lnTo>
                  <a:pt x="651" y="1187"/>
                </a:lnTo>
                <a:lnTo>
                  <a:pt x="602" y="1151"/>
                </a:lnTo>
                <a:lnTo>
                  <a:pt x="599" y="1156"/>
                </a:lnTo>
                <a:lnTo>
                  <a:pt x="523" y="1070"/>
                </a:lnTo>
                <a:lnTo>
                  <a:pt x="543" y="1030"/>
                </a:lnTo>
                <a:lnTo>
                  <a:pt x="522" y="1001"/>
                </a:lnTo>
                <a:lnTo>
                  <a:pt x="555" y="983"/>
                </a:lnTo>
                <a:lnTo>
                  <a:pt x="599" y="1039"/>
                </a:lnTo>
                <a:lnTo>
                  <a:pt x="625" y="1029"/>
                </a:lnTo>
                <a:lnTo>
                  <a:pt x="622" y="1014"/>
                </a:lnTo>
                <a:lnTo>
                  <a:pt x="623" y="1014"/>
                </a:lnTo>
                <a:lnTo>
                  <a:pt x="622" y="1012"/>
                </a:lnTo>
                <a:lnTo>
                  <a:pt x="618" y="987"/>
                </a:lnTo>
                <a:lnTo>
                  <a:pt x="617" y="968"/>
                </a:lnTo>
                <a:lnTo>
                  <a:pt x="617" y="957"/>
                </a:lnTo>
                <a:lnTo>
                  <a:pt x="627" y="944"/>
                </a:lnTo>
                <a:lnTo>
                  <a:pt x="641" y="951"/>
                </a:lnTo>
                <a:lnTo>
                  <a:pt x="657" y="958"/>
                </a:lnTo>
                <a:lnTo>
                  <a:pt x="679" y="958"/>
                </a:lnTo>
                <a:lnTo>
                  <a:pt x="677" y="950"/>
                </a:lnTo>
                <a:lnTo>
                  <a:pt x="678" y="950"/>
                </a:lnTo>
                <a:lnTo>
                  <a:pt x="656" y="949"/>
                </a:lnTo>
                <a:lnTo>
                  <a:pt x="639" y="942"/>
                </a:lnTo>
                <a:lnTo>
                  <a:pt x="661" y="898"/>
                </a:lnTo>
                <a:lnTo>
                  <a:pt x="661" y="896"/>
                </a:lnTo>
                <a:lnTo>
                  <a:pt x="602" y="823"/>
                </a:lnTo>
                <a:lnTo>
                  <a:pt x="600" y="820"/>
                </a:lnTo>
                <a:lnTo>
                  <a:pt x="598" y="815"/>
                </a:lnTo>
                <a:lnTo>
                  <a:pt x="596" y="811"/>
                </a:lnTo>
                <a:lnTo>
                  <a:pt x="594" y="808"/>
                </a:lnTo>
                <a:lnTo>
                  <a:pt x="592" y="801"/>
                </a:lnTo>
                <a:lnTo>
                  <a:pt x="597" y="792"/>
                </a:lnTo>
                <a:lnTo>
                  <a:pt x="596" y="790"/>
                </a:lnTo>
                <a:lnTo>
                  <a:pt x="596" y="786"/>
                </a:lnTo>
                <a:lnTo>
                  <a:pt x="597" y="782"/>
                </a:lnTo>
                <a:lnTo>
                  <a:pt x="598" y="776"/>
                </a:lnTo>
                <a:lnTo>
                  <a:pt x="603" y="763"/>
                </a:lnTo>
                <a:lnTo>
                  <a:pt x="602" y="763"/>
                </a:lnTo>
                <a:lnTo>
                  <a:pt x="600" y="764"/>
                </a:lnTo>
                <a:lnTo>
                  <a:pt x="600" y="764"/>
                </a:lnTo>
                <a:lnTo>
                  <a:pt x="600" y="765"/>
                </a:lnTo>
                <a:lnTo>
                  <a:pt x="598" y="771"/>
                </a:lnTo>
                <a:lnTo>
                  <a:pt x="596" y="776"/>
                </a:lnTo>
                <a:lnTo>
                  <a:pt x="593" y="782"/>
                </a:lnTo>
                <a:lnTo>
                  <a:pt x="594" y="782"/>
                </a:lnTo>
                <a:lnTo>
                  <a:pt x="593" y="785"/>
                </a:lnTo>
                <a:lnTo>
                  <a:pt x="592" y="797"/>
                </a:lnTo>
                <a:lnTo>
                  <a:pt x="591" y="801"/>
                </a:lnTo>
                <a:lnTo>
                  <a:pt x="590" y="797"/>
                </a:lnTo>
                <a:lnTo>
                  <a:pt x="585" y="781"/>
                </a:lnTo>
                <a:lnTo>
                  <a:pt x="581" y="765"/>
                </a:lnTo>
                <a:lnTo>
                  <a:pt x="582" y="765"/>
                </a:lnTo>
                <a:lnTo>
                  <a:pt x="582" y="764"/>
                </a:lnTo>
                <a:lnTo>
                  <a:pt x="578" y="764"/>
                </a:lnTo>
                <a:lnTo>
                  <a:pt x="582" y="777"/>
                </a:lnTo>
                <a:lnTo>
                  <a:pt x="589" y="803"/>
                </a:lnTo>
                <a:lnTo>
                  <a:pt x="588" y="804"/>
                </a:lnTo>
                <a:lnTo>
                  <a:pt x="587" y="805"/>
                </a:lnTo>
                <a:lnTo>
                  <a:pt x="587" y="806"/>
                </a:lnTo>
                <a:lnTo>
                  <a:pt x="586" y="807"/>
                </a:lnTo>
                <a:lnTo>
                  <a:pt x="586" y="808"/>
                </a:lnTo>
                <a:lnTo>
                  <a:pt x="586" y="809"/>
                </a:lnTo>
                <a:lnTo>
                  <a:pt x="586" y="810"/>
                </a:lnTo>
                <a:lnTo>
                  <a:pt x="587" y="811"/>
                </a:lnTo>
                <a:lnTo>
                  <a:pt x="587" y="812"/>
                </a:lnTo>
                <a:lnTo>
                  <a:pt x="587" y="813"/>
                </a:lnTo>
                <a:lnTo>
                  <a:pt x="588" y="813"/>
                </a:lnTo>
                <a:lnTo>
                  <a:pt x="588" y="814"/>
                </a:lnTo>
                <a:lnTo>
                  <a:pt x="587" y="814"/>
                </a:lnTo>
                <a:lnTo>
                  <a:pt x="587" y="816"/>
                </a:lnTo>
                <a:lnTo>
                  <a:pt x="585" y="819"/>
                </a:lnTo>
                <a:lnTo>
                  <a:pt x="585" y="821"/>
                </a:lnTo>
                <a:lnTo>
                  <a:pt x="584" y="825"/>
                </a:lnTo>
                <a:lnTo>
                  <a:pt x="584" y="826"/>
                </a:lnTo>
                <a:lnTo>
                  <a:pt x="582" y="831"/>
                </a:lnTo>
                <a:lnTo>
                  <a:pt x="579" y="841"/>
                </a:lnTo>
                <a:lnTo>
                  <a:pt x="580" y="841"/>
                </a:lnTo>
                <a:lnTo>
                  <a:pt x="580" y="840"/>
                </a:lnTo>
                <a:lnTo>
                  <a:pt x="589" y="815"/>
                </a:lnTo>
                <a:lnTo>
                  <a:pt x="595" y="822"/>
                </a:lnTo>
                <a:lnTo>
                  <a:pt x="598" y="826"/>
                </a:lnTo>
                <a:lnTo>
                  <a:pt x="607" y="837"/>
                </a:lnTo>
                <a:lnTo>
                  <a:pt x="607" y="849"/>
                </a:lnTo>
                <a:lnTo>
                  <a:pt x="615" y="851"/>
                </a:lnTo>
                <a:lnTo>
                  <a:pt x="603" y="877"/>
                </a:lnTo>
                <a:lnTo>
                  <a:pt x="600" y="884"/>
                </a:lnTo>
                <a:lnTo>
                  <a:pt x="598" y="891"/>
                </a:lnTo>
                <a:lnTo>
                  <a:pt x="591" y="907"/>
                </a:lnTo>
                <a:lnTo>
                  <a:pt x="588" y="914"/>
                </a:lnTo>
                <a:lnTo>
                  <a:pt x="587" y="915"/>
                </a:lnTo>
                <a:lnTo>
                  <a:pt x="583" y="926"/>
                </a:lnTo>
                <a:lnTo>
                  <a:pt x="577" y="939"/>
                </a:lnTo>
                <a:lnTo>
                  <a:pt x="572" y="954"/>
                </a:lnTo>
                <a:lnTo>
                  <a:pt x="564" y="955"/>
                </a:lnTo>
                <a:lnTo>
                  <a:pt x="559" y="956"/>
                </a:lnTo>
                <a:lnTo>
                  <a:pt x="537" y="946"/>
                </a:lnTo>
                <a:lnTo>
                  <a:pt x="523" y="940"/>
                </a:lnTo>
                <a:lnTo>
                  <a:pt x="511" y="936"/>
                </a:lnTo>
                <a:lnTo>
                  <a:pt x="524" y="907"/>
                </a:lnTo>
                <a:lnTo>
                  <a:pt x="536" y="880"/>
                </a:lnTo>
                <a:lnTo>
                  <a:pt x="539" y="872"/>
                </a:lnTo>
                <a:lnTo>
                  <a:pt x="542" y="867"/>
                </a:lnTo>
                <a:lnTo>
                  <a:pt x="545" y="861"/>
                </a:lnTo>
                <a:lnTo>
                  <a:pt x="547" y="862"/>
                </a:lnTo>
                <a:lnTo>
                  <a:pt x="548" y="859"/>
                </a:lnTo>
                <a:lnTo>
                  <a:pt x="546" y="858"/>
                </a:lnTo>
                <a:lnTo>
                  <a:pt x="544" y="857"/>
                </a:lnTo>
                <a:lnTo>
                  <a:pt x="544" y="858"/>
                </a:lnTo>
                <a:lnTo>
                  <a:pt x="544" y="859"/>
                </a:lnTo>
                <a:lnTo>
                  <a:pt x="498" y="840"/>
                </a:lnTo>
                <a:lnTo>
                  <a:pt x="490" y="855"/>
                </a:lnTo>
                <a:lnTo>
                  <a:pt x="425" y="849"/>
                </a:lnTo>
                <a:lnTo>
                  <a:pt x="425" y="829"/>
                </a:lnTo>
                <a:lnTo>
                  <a:pt x="384" y="815"/>
                </a:lnTo>
                <a:lnTo>
                  <a:pt x="387" y="808"/>
                </a:lnTo>
                <a:lnTo>
                  <a:pt x="386" y="807"/>
                </a:lnTo>
                <a:lnTo>
                  <a:pt x="383" y="814"/>
                </a:lnTo>
                <a:lnTo>
                  <a:pt x="377" y="811"/>
                </a:lnTo>
                <a:lnTo>
                  <a:pt x="380" y="805"/>
                </a:lnTo>
                <a:lnTo>
                  <a:pt x="382" y="805"/>
                </a:lnTo>
                <a:lnTo>
                  <a:pt x="383" y="803"/>
                </a:lnTo>
                <a:lnTo>
                  <a:pt x="385" y="801"/>
                </a:lnTo>
                <a:lnTo>
                  <a:pt x="385" y="801"/>
                </a:lnTo>
                <a:lnTo>
                  <a:pt x="385" y="801"/>
                </a:lnTo>
                <a:lnTo>
                  <a:pt x="388" y="795"/>
                </a:lnTo>
                <a:lnTo>
                  <a:pt x="387" y="794"/>
                </a:lnTo>
                <a:lnTo>
                  <a:pt x="385" y="797"/>
                </a:lnTo>
                <a:lnTo>
                  <a:pt x="383" y="800"/>
                </a:lnTo>
                <a:lnTo>
                  <a:pt x="382" y="801"/>
                </a:lnTo>
                <a:lnTo>
                  <a:pt x="382" y="801"/>
                </a:lnTo>
                <a:lnTo>
                  <a:pt x="379" y="805"/>
                </a:lnTo>
                <a:lnTo>
                  <a:pt x="370" y="820"/>
                </a:lnTo>
                <a:lnTo>
                  <a:pt x="364" y="832"/>
                </a:lnTo>
                <a:lnTo>
                  <a:pt x="357" y="829"/>
                </a:lnTo>
                <a:lnTo>
                  <a:pt x="343" y="824"/>
                </a:lnTo>
                <a:lnTo>
                  <a:pt x="317" y="812"/>
                </a:lnTo>
                <a:lnTo>
                  <a:pt x="306" y="807"/>
                </a:lnTo>
                <a:lnTo>
                  <a:pt x="298" y="826"/>
                </a:lnTo>
                <a:lnTo>
                  <a:pt x="296" y="832"/>
                </a:lnTo>
                <a:lnTo>
                  <a:pt x="293" y="840"/>
                </a:lnTo>
                <a:lnTo>
                  <a:pt x="288" y="849"/>
                </a:lnTo>
                <a:lnTo>
                  <a:pt x="287" y="850"/>
                </a:lnTo>
                <a:lnTo>
                  <a:pt x="307" y="857"/>
                </a:lnTo>
                <a:lnTo>
                  <a:pt x="323" y="862"/>
                </a:lnTo>
                <a:lnTo>
                  <a:pt x="320" y="865"/>
                </a:lnTo>
                <a:lnTo>
                  <a:pt x="339" y="872"/>
                </a:lnTo>
                <a:lnTo>
                  <a:pt x="334" y="880"/>
                </a:lnTo>
                <a:lnTo>
                  <a:pt x="322" y="877"/>
                </a:lnTo>
                <a:lnTo>
                  <a:pt x="322" y="878"/>
                </a:lnTo>
                <a:lnTo>
                  <a:pt x="319" y="879"/>
                </a:lnTo>
                <a:lnTo>
                  <a:pt x="308" y="876"/>
                </a:lnTo>
                <a:lnTo>
                  <a:pt x="299" y="879"/>
                </a:lnTo>
                <a:lnTo>
                  <a:pt x="292" y="890"/>
                </a:lnTo>
                <a:lnTo>
                  <a:pt x="280" y="890"/>
                </a:lnTo>
                <a:lnTo>
                  <a:pt x="276" y="888"/>
                </a:lnTo>
                <a:lnTo>
                  <a:pt x="274" y="873"/>
                </a:lnTo>
                <a:lnTo>
                  <a:pt x="271" y="867"/>
                </a:lnTo>
                <a:lnTo>
                  <a:pt x="268" y="844"/>
                </a:lnTo>
                <a:lnTo>
                  <a:pt x="269" y="844"/>
                </a:lnTo>
                <a:lnTo>
                  <a:pt x="267" y="834"/>
                </a:lnTo>
                <a:lnTo>
                  <a:pt x="273" y="834"/>
                </a:lnTo>
                <a:lnTo>
                  <a:pt x="270" y="821"/>
                </a:lnTo>
                <a:lnTo>
                  <a:pt x="267" y="812"/>
                </a:lnTo>
                <a:lnTo>
                  <a:pt x="267" y="811"/>
                </a:lnTo>
                <a:lnTo>
                  <a:pt x="266" y="813"/>
                </a:lnTo>
                <a:lnTo>
                  <a:pt x="263" y="792"/>
                </a:lnTo>
                <a:lnTo>
                  <a:pt x="261" y="781"/>
                </a:lnTo>
                <a:lnTo>
                  <a:pt x="259" y="765"/>
                </a:lnTo>
                <a:lnTo>
                  <a:pt x="259" y="756"/>
                </a:lnTo>
                <a:lnTo>
                  <a:pt x="257" y="756"/>
                </a:lnTo>
                <a:lnTo>
                  <a:pt x="246" y="758"/>
                </a:lnTo>
                <a:lnTo>
                  <a:pt x="244" y="758"/>
                </a:lnTo>
                <a:lnTo>
                  <a:pt x="246" y="772"/>
                </a:lnTo>
                <a:lnTo>
                  <a:pt x="245" y="782"/>
                </a:lnTo>
                <a:lnTo>
                  <a:pt x="246" y="801"/>
                </a:lnTo>
                <a:lnTo>
                  <a:pt x="245" y="813"/>
                </a:lnTo>
                <a:lnTo>
                  <a:pt x="246" y="813"/>
                </a:lnTo>
                <a:lnTo>
                  <a:pt x="248" y="835"/>
                </a:lnTo>
                <a:lnTo>
                  <a:pt x="250" y="847"/>
                </a:lnTo>
                <a:lnTo>
                  <a:pt x="253" y="870"/>
                </a:lnTo>
                <a:lnTo>
                  <a:pt x="252" y="876"/>
                </a:lnTo>
                <a:lnTo>
                  <a:pt x="251" y="876"/>
                </a:lnTo>
                <a:lnTo>
                  <a:pt x="244" y="878"/>
                </a:lnTo>
                <a:lnTo>
                  <a:pt x="239" y="876"/>
                </a:lnTo>
                <a:lnTo>
                  <a:pt x="236" y="871"/>
                </a:lnTo>
                <a:lnTo>
                  <a:pt x="238" y="878"/>
                </a:lnTo>
                <a:lnTo>
                  <a:pt x="237" y="881"/>
                </a:lnTo>
                <a:lnTo>
                  <a:pt x="229" y="887"/>
                </a:lnTo>
                <a:lnTo>
                  <a:pt x="220" y="892"/>
                </a:lnTo>
                <a:lnTo>
                  <a:pt x="216" y="894"/>
                </a:lnTo>
                <a:lnTo>
                  <a:pt x="211" y="887"/>
                </a:lnTo>
                <a:lnTo>
                  <a:pt x="203" y="873"/>
                </a:lnTo>
                <a:lnTo>
                  <a:pt x="192" y="850"/>
                </a:lnTo>
                <a:lnTo>
                  <a:pt x="192" y="845"/>
                </a:lnTo>
                <a:lnTo>
                  <a:pt x="187" y="831"/>
                </a:lnTo>
                <a:lnTo>
                  <a:pt x="191" y="832"/>
                </a:lnTo>
                <a:lnTo>
                  <a:pt x="191" y="816"/>
                </a:lnTo>
                <a:lnTo>
                  <a:pt x="195" y="782"/>
                </a:lnTo>
                <a:lnTo>
                  <a:pt x="196" y="777"/>
                </a:lnTo>
                <a:lnTo>
                  <a:pt x="197" y="773"/>
                </a:lnTo>
                <a:lnTo>
                  <a:pt x="198" y="764"/>
                </a:lnTo>
                <a:lnTo>
                  <a:pt x="198" y="760"/>
                </a:lnTo>
                <a:lnTo>
                  <a:pt x="196" y="754"/>
                </a:lnTo>
                <a:lnTo>
                  <a:pt x="196" y="747"/>
                </a:lnTo>
                <a:lnTo>
                  <a:pt x="190" y="747"/>
                </a:lnTo>
                <a:lnTo>
                  <a:pt x="190" y="743"/>
                </a:lnTo>
                <a:lnTo>
                  <a:pt x="190" y="737"/>
                </a:lnTo>
                <a:lnTo>
                  <a:pt x="190" y="735"/>
                </a:lnTo>
                <a:lnTo>
                  <a:pt x="191" y="723"/>
                </a:lnTo>
                <a:lnTo>
                  <a:pt x="191" y="702"/>
                </a:lnTo>
                <a:lnTo>
                  <a:pt x="197" y="701"/>
                </a:lnTo>
                <a:lnTo>
                  <a:pt x="204" y="700"/>
                </a:lnTo>
                <a:lnTo>
                  <a:pt x="204" y="698"/>
                </a:lnTo>
                <a:lnTo>
                  <a:pt x="204" y="699"/>
                </a:lnTo>
                <a:lnTo>
                  <a:pt x="190" y="700"/>
                </a:lnTo>
                <a:lnTo>
                  <a:pt x="191" y="692"/>
                </a:lnTo>
                <a:lnTo>
                  <a:pt x="185" y="692"/>
                </a:lnTo>
                <a:lnTo>
                  <a:pt x="184" y="694"/>
                </a:lnTo>
                <a:lnTo>
                  <a:pt x="186" y="694"/>
                </a:lnTo>
                <a:lnTo>
                  <a:pt x="186" y="700"/>
                </a:lnTo>
                <a:lnTo>
                  <a:pt x="183" y="700"/>
                </a:lnTo>
                <a:lnTo>
                  <a:pt x="183" y="703"/>
                </a:lnTo>
                <a:lnTo>
                  <a:pt x="179" y="703"/>
                </a:lnTo>
                <a:lnTo>
                  <a:pt x="179" y="696"/>
                </a:lnTo>
                <a:lnTo>
                  <a:pt x="171" y="696"/>
                </a:lnTo>
                <a:lnTo>
                  <a:pt x="172" y="704"/>
                </a:lnTo>
                <a:lnTo>
                  <a:pt x="162" y="705"/>
                </a:lnTo>
                <a:lnTo>
                  <a:pt x="160" y="746"/>
                </a:lnTo>
                <a:lnTo>
                  <a:pt x="144" y="816"/>
                </a:lnTo>
                <a:lnTo>
                  <a:pt x="136" y="814"/>
                </a:lnTo>
                <a:lnTo>
                  <a:pt x="128" y="822"/>
                </a:lnTo>
                <a:lnTo>
                  <a:pt x="113" y="838"/>
                </a:lnTo>
                <a:lnTo>
                  <a:pt x="109" y="842"/>
                </a:lnTo>
                <a:lnTo>
                  <a:pt x="107" y="837"/>
                </a:lnTo>
                <a:lnTo>
                  <a:pt x="94" y="815"/>
                </a:lnTo>
                <a:lnTo>
                  <a:pt x="94" y="814"/>
                </a:lnTo>
                <a:lnTo>
                  <a:pt x="93" y="814"/>
                </a:lnTo>
                <a:lnTo>
                  <a:pt x="93" y="813"/>
                </a:lnTo>
                <a:lnTo>
                  <a:pt x="93" y="812"/>
                </a:lnTo>
                <a:lnTo>
                  <a:pt x="92" y="812"/>
                </a:lnTo>
                <a:lnTo>
                  <a:pt x="92" y="811"/>
                </a:lnTo>
                <a:lnTo>
                  <a:pt x="92" y="810"/>
                </a:lnTo>
                <a:lnTo>
                  <a:pt x="92" y="809"/>
                </a:lnTo>
                <a:lnTo>
                  <a:pt x="92" y="808"/>
                </a:lnTo>
                <a:lnTo>
                  <a:pt x="92" y="807"/>
                </a:lnTo>
                <a:lnTo>
                  <a:pt x="92" y="806"/>
                </a:lnTo>
                <a:lnTo>
                  <a:pt x="92" y="805"/>
                </a:lnTo>
                <a:lnTo>
                  <a:pt x="94" y="799"/>
                </a:lnTo>
                <a:lnTo>
                  <a:pt x="94" y="798"/>
                </a:lnTo>
                <a:lnTo>
                  <a:pt x="94" y="797"/>
                </a:lnTo>
                <a:lnTo>
                  <a:pt x="94" y="796"/>
                </a:lnTo>
                <a:lnTo>
                  <a:pt x="95" y="796"/>
                </a:lnTo>
                <a:lnTo>
                  <a:pt x="95" y="795"/>
                </a:lnTo>
                <a:lnTo>
                  <a:pt x="99" y="780"/>
                </a:lnTo>
                <a:lnTo>
                  <a:pt x="109" y="754"/>
                </a:lnTo>
                <a:lnTo>
                  <a:pt x="100" y="750"/>
                </a:lnTo>
                <a:lnTo>
                  <a:pt x="97" y="754"/>
                </a:lnTo>
                <a:lnTo>
                  <a:pt x="96" y="758"/>
                </a:lnTo>
                <a:lnTo>
                  <a:pt x="94" y="760"/>
                </a:lnTo>
                <a:lnTo>
                  <a:pt x="75" y="747"/>
                </a:lnTo>
                <a:lnTo>
                  <a:pt x="77" y="741"/>
                </a:lnTo>
                <a:lnTo>
                  <a:pt x="90" y="745"/>
                </a:lnTo>
                <a:lnTo>
                  <a:pt x="91" y="746"/>
                </a:lnTo>
                <a:lnTo>
                  <a:pt x="97" y="709"/>
                </a:lnTo>
                <a:lnTo>
                  <a:pt x="108" y="708"/>
                </a:lnTo>
                <a:lnTo>
                  <a:pt x="110" y="695"/>
                </a:lnTo>
                <a:lnTo>
                  <a:pt x="111" y="695"/>
                </a:lnTo>
                <a:lnTo>
                  <a:pt x="110" y="702"/>
                </a:lnTo>
                <a:lnTo>
                  <a:pt x="115" y="702"/>
                </a:lnTo>
                <a:lnTo>
                  <a:pt x="114" y="694"/>
                </a:lnTo>
                <a:lnTo>
                  <a:pt x="118" y="694"/>
                </a:lnTo>
                <a:lnTo>
                  <a:pt x="118" y="701"/>
                </a:lnTo>
                <a:lnTo>
                  <a:pt x="124" y="701"/>
                </a:lnTo>
                <a:lnTo>
                  <a:pt x="123" y="704"/>
                </a:lnTo>
                <a:lnTo>
                  <a:pt x="120" y="711"/>
                </a:lnTo>
                <a:lnTo>
                  <a:pt x="112" y="727"/>
                </a:lnTo>
                <a:lnTo>
                  <a:pt x="108" y="736"/>
                </a:lnTo>
                <a:lnTo>
                  <a:pt x="105" y="735"/>
                </a:lnTo>
                <a:lnTo>
                  <a:pt x="103" y="743"/>
                </a:lnTo>
                <a:lnTo>
                  <a:pt x="91" y="746"/>
                </a:lnTo>
                <a:lnTo>
                  <a:pt x="103" y="747"/>
                </a:lnTo>
                <a:lnTo>
                  <a:pt x="109" y="752"/>
                </a:lnTo>
                <a:lnTo>
                  <a:pt x="111" y="745"/>
                </a:lnTo>
                <a:lnTo>
                  <a:pt x="117" y="742"/>
                </a:lnTo>
                <a:lnTo>
                  <a:pt x="125" y="739"/>
                </a:lnTo>
                <a:lnTo>
                  <a:pt x="129" y="734"/>
                </a:lnTo>
                <a:lnTo>
                  <a:pt x="132" y="730"/>
                </a:lnTo>
                <a:lnTo>
                  <a:pt x="133" y="726"/>
                </a:lnTo>
                <a:lnTo>
                  <a:pt x="139" y="700"/>
                </a:lnTo>
                <a:lnTo>
                  <a:pt x="140" y="701"/>
                </a:lnTo>
                <a:lnTo>
                  <a:pt x="152" y="704"/>
                </a:lnTo>
                <a:lnTo>
                  <a:pt x="158" y="705"/>
                </a:lnTo>
                <a:lnTo>
                  <a:pt x="161" y="705"/>
                </a:lnTo>
                <a:lnTo>
                  <a:pt x="153" y="702"/>
                </a:lnTo>
                <a:lnTo>
                  <a:pt x="155" y="695"/>
                </a:lnTo>
                <a:lnTo>
                  <a:pt x="148" y="693"/>
                </a:lnTo>
                <a:lnTo>
                  <a:pt x="146" y="700"/>
                </a:lnTo>
                <a:lnTo>
                  <a:pt x="134" y="697"/>
                </a:lnTo>
                <a:lnTo>
                  <a:pt x="127" y="695"/>
                </a:lnTo>
                <a:lnTo>
                  <a:pt x="126" y="694"/>
                </a:lnTo>
                <a:lnTo>
                  <a:pt x="126" y="693"/>
                </a:lnTo>
                <a:lnTo>
                  <a:pt x="125" y="692"/>
                </a:lnTo>
                <a:lnTo>
                  <a:pt x="125" y="692"/>
                </a:lnTo>
                <a:lnTo>
                  <a:pt x="124" y="692"/>
                </a:lnTo>
                <a:lnTo>
                  <a:pt x="118" y="692"/>
                </a:lnTo>
                <a:lnTo>
                  <a:pt x="116" y="681"/>
                </a:lnTo>
                <a:lnTo>
                  <a:pt x="108" y="684"/>
                </a:lnTo>
                <a:lnTo>
                  <a:pt x="109" y="694"/>
                </a:lnTo>
                <a:lnTo>
                  <a:pt x="102" y="694"/>
                </a:lnTo>
                <a:lnTo>
                  <a:pt x="98" y="694"/>
                </a:lnTo>
                <a:lnTo>
                  <a:pt x="87" y="696"/>
                </a:lnTo>
                <a:lnTo>
                  <a:pt x="80" y="697"/>
                </a:lnTo>
                <a:lnTo>
                  <a:pt x="74" y="699"/>
                </a:lnTo>
                <a:lnTo>
                  <a:pt x="70" y="701"/>
                </a:lnTo>
                <a:lnTo>
                  <a:pt x="62" y="704"/>
                </a:lnTo>
                <a:lnTo>
                  <a:pt x="57" y="707"/>
                </a:lnTo>
                <a:lnTo>
                  <a:pt x="54" y="708"/>
                </a:lnTo>
                <a:lnTo>
                  <a:pt x="51" y="709"/>
                </a:lnTo>
                <a:lnTo>
                  <a:pt x="49" y="711"/>
                </a:lnTo>
                <a:lnTo>
                  <a:pt x="40" y="716"/>
                </a:lnTo>
                <a:lnTo>
                  <a:pt x="34" y="720"/>
                </a:lnTo>
                <a:lnTo>
                  <a:pt x="30" y="721"/>
                </a:lnTo>
                <a:lnTo>
                  <a:pt x="18" y="723"/>
                </a:lnTo>
                <a:lnTo>
                  <a:pt x="10" y="725"/>
                </a:lnTo>
                <a:lnTo>
                  <a:pt x="7" y="646"/>
                </a:lnTo>
                <a:lnTo>
                  <a:pt x="5" y="613"/>
                </a:lnTo>
                <a:lnTo>
                  <a:pt x="3" y="573"/>
                </a:lnTo>
                <a:lnTo>
                  <a:pt x="0" y="557"/>
                </a:lnTo>
                <a:lnTo>
                  <a:pt x="4" y="555"/>
                </a:lnTo>
                <a:lnTo>
                  <a:pt x="10" y="552"/>
                </a:lnTo>
                <a:lnTo>
                  <a:pt x="12" y="548"/>
                </a:lnTo>
                <a:lnTo>
                  <a:pt x="14" y="548"/>
                </a:lnTo>
                <a:lnTo>
                  <a:pt x="16" y="546"/>
                </a:lnTo>
                <a:lnTo>
                  <a:pt x="15" y="545"/>
                </a:lnTo>
                <a:lnTo>
                  <a:pt x="18" y="542"/>
                </a:lnTo>
                <a:lnTo>
                  <a:pt x="20" y="539"/>
                </a:lnTo>
                <a:lnTo>
                  <a:pt x="18" y="539"/>
                </a:lnTo>
                <a:lnTo>
                  <a:pt x="20" y="534"/>
                </a:lnTo>
                <a:lnTo>
                  <a:pt x="24" y="532"/>
                </a:lnTo>
                <a:lnTo>
                  <a:pt x="26" y="534"/>
                </a:lnTo>
                <a:lnTo>
                  <a:pt x="28" y="535"/>
                </a:lnTo>
                <a:lnTo>
                  <a:pt x="29" y="538"/>
                </a:lnTo>
                <a:lnTo>
                  <a:pt x="31" y="541"/>
                </a:lnTo>
                <a:lnTo>
                  <a:pt x="32" y="545"/>
                </a:lnTo>
                <a:lnTo>
                  <a:pt x="33" y="549"/>
                </a:lnTo>
                <a:lnTo>
                  <a:pt x="33" y="553"/>
                </a:lnTo>
                <a:lnTo>
                  <a:pt x="34" y="560"/>
                </a:lnTo>
                <a:lnTo>
                  <a:pt x="40" y="557"/>
                </a:lnTo>
                <a:lnTo>
                  <a:pt x="49" y="555"/>
                </a:lnTo>
                <a:lnTo>
                  <a:pt x="52" y="553"/>
                </a:lnTo>
                <a:lnTo>
                  <a:pt x="58" y="550"/>
                </a:lnTo>
                <a:lnTo>
                  <a:pt x="61" y="549"/>
                </a:lnTo>
                <a:lnTo>
                  <a:pt x="63" y="549"/>
                </a:lnTo>
                <a:lnTo>
                  <a:pt x="65" y="548"/>
                </a:lnTo>
                <a:lnTo>
                  <a:pt x="80" y="553"/>
                </a:lnTo>
                <a:lnTo>
                  <a:pt x="77" y="568"/>
                </a:lnTo>
                <a:lnTo>
                  <a:pt x="76" y="570"/>
                </a:lnTo>
                <a:lnTo>
                  <a:pt x="81" y="574"/>
                </a:lnTo>
                <a:lnTo>
                  <a:pt x="89" y="578"/>
                </a:lnTo>
                <a:lnTo>
                  <a:pt x="101" y="584"/>
                </a:lnTo>
                <a:lnTo>
                  <a:pt x="125" y="592"/>
                </a:lnTo>
                <a:lnTo>
                  <a:pt x="152" y="602"/>
                </a:lnTo>
                <a:lnTo>
                  <a:pt x="153" y="601"/>
                </a:lnTo>
                <a:lnTo>
                  <a:pt x="177" y="622"/>
                </a:lnTo>
                <a:lnTo>
                  <a:pt x="192" y="599"/>
                </a:lnTo>
                <a:lnTo>
                  <a:pt x="192" y="599"/>
                </a:lnTo>
                <a:lnTo>
                  <a:pt x="194" y="595"/>
                </a:lnTo>
                <a:lnTo>
                  <a:pt x="195" y="594"/>
                </a:lnTo>
                <a:lnTo>
                  <a:pt x="199" y="588"/>
                </a:lnTo>
                <a:lnTo>
                  <a:pt x="205" y="576"/>
                </a:lnTo>
                <a:lnTo>
                  <a:pt x="206" y="571"/>
                </a:lnTo>
                <a:lnTo>
                  <a:pt x="206" y="565"/>
                </a:lnTo>
                <a:lnTo>
                  <a:pt x="205" y="562"/>
                </a:lnTo>
                <a:lnTo>
                  <a:pt x="204" y="556"/>
                </a:lnTo>
                <a:lnTo>
                  <a:pt x="203" y="551"/>
                </a:lnTo>
                <a:lnTo>
                  <a:pt x="196" y="531"/>
                </a:lnTo>
                <a:lnTo>
                  <a:pt x="195" y="527"/>
                </a:lnTo>
                <a:lnTo>
                  <a:pt x="194" y="524"/>
                </a:lnTo>
                <a:lnTo>
                  <a:pt x="190" y="508"/>
                </a:lnTo>
                <a:lnTo>
                  <a:pt x="189" y="506"/>
                </a:lnTo>
                <a:lnTo>
                  <a:pt x="188" y="503"/>
                </a:lnTo>
                <a:lnTo>
                  <a:pt x="187" y="500"/>
                </a:lnTo>
                <a:lnTo>
                  <a:pt x="186" y="497"/>
                </a:lnTo>
                <a:lnTo>
                  <a:pt x="186" y="495"/>
                </a:lnTo>
                <a:lnTo>
                  <a:pt x="185" y="492"/>
                </a:lnTo>
                <a:lnTo>
                  <a:pt x="184" y="490"/>
                </a:lnTo>
                <a:lnTo>
                  <a:pt x="177" y="478"/>
                </a:lnTo>
                <a:lnTo>
                  <a:pt x="176" y="475"/>
                </a:lnTo>
                <a:lnTo>
                  <a:pt x="175" y="473"/>
                </a:lnTo>
                <a:lnTo>
                  <a:pt x="174" y="471"/>
                </a:lnTo>
                <a:lnTo>
                  <a:pt x="173" y="468"/>
                </a:lnTo>
                <a:lnTo>
                  <a:pt x="172" y="466"/>
                </a:lnTo>
                <a:lnTo>
                  <a:pt x="171" y="464"/>
                </a:lnTo>
                <a:lnTo>
                  <a:pt x="171" y="461"/>
                </a:lnTo>
                <a:lnTo>
                  <a:pt x="170" y="460"/>
                </a:lnTo>
                <a:lnTo>
                  <a:pt x="170" y="457"/>
                </a:lnTo>
                <a:lnTo>
                  <a:pt x="170" y="454"/>
                </a:lnTo>
                <a:lnTo>
                  <a:pt x="163" y="413"/>
                </a:lnTo>
                <a:lnTo>
                  <a:pt x="163" y="410"/>
                </a:lnTo>
                <a:lnTo>
                  <a:pt x="162" y="408"/>
                </a:lnTo>
                <a:lnTo>
                  <a:pt x="162" y="406"/>
                </a:lnTo>
                <a:lnTo>
                  <a:pt x="162" y="404"/>
                </a:lnTo>
                <a:lnTo>
                  <a:pt x="162" y="402"/>
                </a:lnTo>
                <a:lnTo>
                  <a:pt x="162" y="392"/>
                </a:lnTo>
                <a:lnTo>
                  <a:pt x="162" y="389"/>
                </a:lnTo>
                <a:lnTo>
                  <a:pt x="162" y="386"/>
                </a:lnTo>
                <a:lnTo>
                  <a:pt x="162" y="384"/>
                </a:lnTo>
                <a:lnTo>
                  <a:pt x="162" y="376"/>
                </a:lnTo>
                <a:lnTo>
                  <a:pt x="162" y="363"/>
                </a:lnTo>
                <a:lnTo>
                  <a:pt x="162" y="360"/>
                </a:lnTo>
                <a:lnTo>
                  <a:pt x="161" y="354"/>
                </a:lnTo>
                <a:lnTo>
                  <a:pt x="162" y="350"/>
                </a:lnTo>
                <a:lnTo>
                  <a:pt x="163" y="348"/>
                </a:lnTo>
                <a:lnTo>
                  <a:pt x="164" y="345"/>
                </a:lnTo>
                <a:lnTo>
                  <a:pt x="167" y="345"/>
                </a:lnTo>
                <a:lnTo>
                  <a:pt x="174" y="348"/>
                </a:lnTo>
                <a:lnTo>
                  <a:pt x="187" y="351"/>
                </a:lnTo>
                <a:lnTo>
                  <a:pt x="195" y="352"/>
                </a:lnTo>
                <a:lnTo>
                  <a:pt x="196" y="352"/>
                </a:lnTo>
                <a:lnTo>
                  <a:pt x="206" y="355"/>
                </a:lnTo>
                <a:lnTo>
                  <a:pt x="210" y="356"/>
                </a:lnTo>
                <a:lnTo>
                  <a:pt x="217" y="358"/>
                </a:lnTo>
                <a:lnTo>
                  <a:pt x="223" y="360"/>
                </a:lnTo>
                <a:lnTo>
                  <a:pt x="230" y="362"/>
                </a:lnTo>
                <a:lnTo>
                  <a:pt x="233" y="362"/>
                </a:lnTo>
                <a:lnTo>
                  <a:pt x="233" y="361"/>
                </a:lnTo>
                <a:lnTo>
                  <a:pt x="237" y="363"/>
                </a:lnTo>
                <a:lnTo>
                  <a:pt x="244" y="365"/>
                </a:lnTo>
                <a:lnTo>
                  <a:pt x="249" y="366"/>
                </a:lnTo>
                <a:lnTo>
                  <a:pt x="250" y="366"/>
                </a:lnTo>
                <a:lnTo>
                  <a:pt x="252" y="366"/>
                </a:lnTo>
                <a:lnTo>
                  <a:pt x="254" y="367"/>
                </a:lnTo>
                <a:lnTo>
                  <a:pt x="256" y="367"/>
                </a:lnTo>
                <a:lnTo>
                  <a:pt x="258" y="368"/>
                </a:lnTo>
                <a:lnTo>
                  <a:pt x="260" y="369"/>
                </a:lnTo>
                <a:lnTo>
                  <a:pt x="261" y="369"/>
                </a:lnTo>
                <a:lnTo>
                  <a:pt x="263" y="370"/>
                </a:lnTo>
                <a:lnTo>
                  <a:pt x="263" y="371"/>
                </a:lnTo>
                <a:lnTo>
                  <a:pt x="265" y="372"/>
                </a:lnTo>
                <a:lnTo>
                  <a:pt x="267" y="373"/>
                </a:lnTo>
                <a:lnTo>
                  <a:pt x="269" y="373"/>
                </a:lnTo>
                <a:lnTo>
                  <a:pt x="270" y="374"/>
                </a:lnTo>
                <a:lnTo>
                  <a:pt x="272" y="374"/>
                </a:lnTo>
                <a:lnTo>
                  <a:pt x="271" y="379"/>
                </a:lnTo>
                <a:lnTo>
                  <a:pt x="272" y="376"/>
                </a:lnTo>
                <a:lnTo>
                  <a:pt x="274" y="377"/>
                </a:lnTo>
                <a:lnTo>
                  <a:pt x="279" y="381"/>
                </a:lnTo>
                <a:lnTo>
                  <a:pt x="287" y="387"/>
                </a:lnTo>
                <a:lnTo>
                  <a:pt x="292" y="393"/>
                </a:lnTo>
                <a:lnTo>
                  <a:pt x="296" y="397"/>
                </a:lnTo>
                <a:lnTo>
                  <a:pt x="295" y="405"/>
                </a:lnTo>
                <a:lnTo>
                  <a:pt x="297" y="395"/>
                </a:lnTo>
                <a:lnTo>
                  <a:pt x="297" y="391"/>
                </a:lnTo>
                <a:lnTo>
                  <a:pt x="282" y="380"/>
                </a:lnTo>
                <a:lnTo>
                  <a:pt x="271" y="373"/>
                </a:lnTo>
                <a:lnTo>
                  <a:pt x="260" y="367"/>
                </a:lnTo>
                <a:lnTo>
                  <a:pt x="248" y="365"/>
                </a:lnTo>
                <a:lnTo>
                  <a:pt x="232" y="360"/>
                </a:lnTo>
                <a:lnTo>
                  <a:pt x="233" y="359"/>
                </a:lnTo>
                <a:lnTo>
                  <a:pt x="230" y="358"/>
                </a:lnTo>
                <a:lnTo>
                  <a:pt x="220" y="355"/>
                </a:lnTo>
                <a:lnTo>
                  <a:pt x="219" y="355"/>
                </a:lnTo>
                <a:lnTo>
                  <a:pt x="217" y="355"/>
                </a:lnTo>
                <a:lnTo>
                  <a:pt x="188" y="348"/>
                </a:lnTo>
                <a:lnTo>
                  <a:pt x="171" y="342"/>
                </a:lnTo>
                <a:lnTo>
                  <a:pt x="168" y="341"/>
                </a:lnTo>
                <a:lnTo>
                  <a:pt x="169" y="335"/>
                </a:lnTo>
                <a:lnTo>
                  <a:pt x="168" y="332"/>
                </a:lnTo>
                <a:lnTo>
                  <a:pt x="169" y="329"/>
                </a:lnTo>
                <a:lnTo>
                  <a:pt x="170" y="314"/>
                </a:lnTo>
                <a:lnTo>
                  <a:pt x="172" y="296"/>
                </a:lnTo>
                <a:lnTo>
                  <a:pt x="173" y="286"/>
                </a:lnTo>
                <a:lnTo>
                  <a:pt x="175" y="255"/>
                </a:lnTo>
                <a:lnTo>
                  <a:pt x="176" y="235"/>
                </a:lnTo>
                <a:lnTo>
                  <a:pt x="184" y="233"/>
                </a:lnTo>
                <a:lnTo>
                  <a:pt x="193" y="229"/>
                </a:lnTo>
                <a:lnTo>
                  <a:pt x="190" y="213"/>
                </a:lnTo>
                <a:lnTo>
                  <a:pt x="186" y="210"/>
                </a:lnTo>
                <a:lnTo>
                  <a:pt x="207" y="201"/>
                </a:lnTo>
                <a:lnTo>
                  <a:pt x="203" y="185"/>
                </a:lnTo>
                <a:lnTo>
                  <a:pt x="209" y="185"/>
                </a:lnTo>
                <a:lnTo>
                  <a:pt x="210" y="179"/>
                </a:lnTo>
                <a:lnTo>
                  <a:pt x="210" y="173"/>
                </a:lnTo>
                <a:lnTo>
                  <a:pt x="221" y="171"/>
                </a:lnTo>
                <a:close/>
                <a:moveTo>
                  <a:pt x="638" y="471"/>
                </a:moveTo>
                <a:lnTo>
                  <a:pt x="634" y="478"/>
                </a:lnTo>
                <a:lnTo>
                  <a:pt x="623" y="474"/>
                </a:lnTo>
                <a:lnTo>
                  <a:pt x="632" y="488"/>
                </a:lnTo>
                <a:lnTo>
                  <a:pt x="636" y="484"/>
                </a:lnTo>
                <a:lnTo>
                  <a:pt x="640" y="477"/>
                </a:lnTo>
                <a:lnTo>
                  <a:pt x="643" y="470"/>
                </a:lnTo>
                <a:lnTo>
                  <a:pt x="644" y="464"/>
                </a:lnTo>
                <a:lnTo>
                  <a:pt x="645" y="457"/>
                </a:lnTo>
                <a:lnTo>
                  <a:pt x="644" y="449"/>
                </a:lnTo>
                <a:lnTo>
                  <a:pt x="643" y="442"/>
                </a:lnTo>
                <a:lnTo>
                  <a:pt x="640" y="430"/>
                </a:lnTo>
                <a:lnTo>
                  <a:pt x="633" y="412"/>
                </a:lnTo>
                <a:lnTo>
                  <a:pt x="633" y="411"/>
                </a:lnTo>
                <a:lnTo>
                  <a:pt x="630" y="410"/>
                </a:lnTo>
                <a:lnTo>
                  <a:pt x="628" y="403"/>
                </a:lnTo>
                <a:lnTo>
                  <a:pt x="627" y="403"/>
                </a:lnTo>
                <a:lnTo>
                  <a:pt x="629" y="410"/>
                </a:lnTo>
                <a:lnTo>
                  <a:pt x="615" y="414"/>
                </a:lnTo>
                <a:lnTo>
                  <a:pt x="582" y="397"/>
                </a:lnTo>
                <a:lnTo>
                  <a:pt x="588" y="387"/>
                </a:lnTo>
                <a:lnTo>
                  <a:pt x="592" y="388"/>
                </a:lnTo>
                <a:lnTo>
                  <a:pt x="594" y="385"/>
                </a:lnTo>
                <a:lnTo>
                  <a:pt x="589" y="383"/>
                </a:lnTo>
                <a:lnTo>
                  <a:pt x="576" y="409"/>
                </a:lnTo>
                <a:lnTo>
                  <a:pt x="568" y="426"/>
                </a:lnTo>
                <a:lnTo>
                  <a:pt x="556" y="447"/>
                </a:lnTo>
                <a:lnTo>
                  <a:pt x="557" y="447"/>
                </a:lnTo>
                <a:lnTo>
                  <a:pt x="558" y="448"/>
                </a:lnTo>
                <a:lnTo>
                  <a:pt x="569" y="426"/>
                </a:lnTo>
                <a:lnTo>
                  <a:pt x="620" y="437"/>
                </a:lnTo>
                <a:lnTo>
                  <a:pt x="639" y="439"/>
                </a:lnTo>
                <a:lnTo>
                  <a:pt x="640" y="442"/>
                </a:lnTo>
                <a:lnTo>
                  <a:pt x="641" y="447"/>
                </a:lnTo>
                <a:lnTo>
                  <a:pt x="642" y="454"/>
                </a:lnTo>
                <a:lnTo>
                  <a:pt x="640" y="464"/>
                </a:lnTo>
                <a:lnTo>
                  <a:pt x="638" y="471"/>
                </a:lnTo>
                <a:close/>
                <a:moveTo>
                  <a:pt x="228" y="521"/>
                </a:moveTo>
                <a:lnTo>
                  <a:pt x="230" y="468"/>
                </a:lnTo>
                <a:lnTo>
                  <a:pt x="230" y="467"/>
                </a:lnTo>
                <a:lnTo>
                  <a:pt x="175" y="466"/>
                </a:lnTo>
                <a:lnTo>
                  <a:pt x="177" y="471"/>
                </a:lnTo>
                <a:lnTo>
                  <a:pt x="180" y="476"/>
                </a:lnTo>
                <a:lnTo>
                  <a:pt x="186" y="489"/>
                </a:lnTo>
                <a:lnTo>
                  <a:pt x="188" y="493"/>
                </a:lnTo>
                <a:lnTo>
                  <a:pt x="190" y="498"/>
                </a:lnTo>
                <a:lnTo>
                  <a:pt x="192" y="503"/>
                </a:lnTo>
                <a:lnTo>
                  <a:pt x="192" y="508"/>
                </a:lnTo>
                <a:lnTo>
                  <a:pt x="197" y="524"/>
                </a:lnTo>
                <a:lnTo>
                  <a:pt x="197" y="525"/>
                </a:lnTo>
                <a:lnTo>
                  <a:pt x="200" y="526"/>
                </a:lnTo>
                <a:lnTo>
                  <a:pt x="219" y="525"/>
                </a:lnTo>
                <a:lnTo>
                  <a:pt x="226" y="521"/>
                </a:lnTo>
                <a:lnTo>
                  <a:pt x="228" y="521"/>
                </a:lnTo>
                <a:close/>
                <a:moveTo>
                  <a:pt x="229" y="618"/>
                </a:moveTo>
                <a:lnTo>
                  <a:pt x="232" y="680"/>
                </a:lnTo>
                <a:lnTo>
                  <a:pt x="238" y="680"/>
                </a:lnTo>
                <a:lnTo>
                  <a:pt x="240" y="676"/>
                </a:lnTo>
                <a:lnTo>
                  <a:pt x="238" y="677"/>
                </a:lnTo>
                <a:lnTo>
                  <a:pt x="237" y="660"/>
                </a:lnTo>
                <a:lnTo>
                  <a:pt x="232" y="651"/>
                </a:lnTo>
                <a:lnTo>
                  <a:pt x="231" y="638"/>
                </a:lnTo>
                <a:lnTo>
                  <a:pt x="230" y="628"/>
                </a:lnTo>
                <a:lnTo>
                  <a:pt x="229" y="618"/>
                </a:lnTo>
                <a:lnTo>
                  <a:pt x="233" y="609"/>
                </a:lnTo>
                <a:lnTo>
                  <a:pt x="241" y="592"/>
                </a:lnTo>
                <a:lnTo>
                  <a:pt x="248" y="581"/>
                </a:lnTo>
                <a:lnTo>
                  <a:pt x="237" y="578"/>
                </a:lnTo>
                <a:lnTo>
                  <a:pt x="213" y="574"/>
                </a:lnTo>
                <a:lnTo>
                  <a:pt x="213" y="573"/>
                </a:lnTo>
                <a:lnTo>
                  <a:pt x="213" y="571"/>
                </a:lnTo>
                <a:lnTo>
                  <a:pt x="211" y="567"/>
                </a:lnTo>
                <a:lnTo>
                  <a:pt x="210" y="563"/>
                </a:lnTo>
                <a:lnTo>
                  <a:pt x="209" y="563"/>
                </a:lnTo>
                <a:lnTo>
                  <a:pt x="210" y="565"/>
                </a:lnTo>
                <a:lnTo>
                  <a:pt x="210" y="567"/>
                </a:lnTo>
                <a:lnTo>
                  <a:pt x="210" y="568"/>
                </a:lnTo>
                <a:lnTo>
                  <a:pt x="210" y="575"/>
                </a:lnTo>
                <a:lnTo>
                  <a:pt x="209" y="578"/>
                </a:lnTo>
                <a:lnTo>
                  <a:pt x="206" y="581"/>
                </a:lnTo>
                <a:lnTo>
                  <a:pt x="204" y="585"/>
                </a:lnTo>
                <a:lnTo>
                  <a:pt x="197" y="597"/>
                </a:lnTo>
                <a:lnTo>
                  <a:pt x="195" y="600"/>
                </a:lnTo>
                <a:lnTo>
                  <a:pt x="191" y="606"/>
                </a:lnTo>
                <a:lnTo>
                  <a:pt x="189" y="609"/>
                </a:lnTo>
                <a:lnTo>
                  <a:pt x="186" y="615"/>
                </a:lnTo>
                <a:lnTo>
                  <a:pt x="184" y="616"/>
                </a:lnTo>
                <a:lnTo>
                  <a:pt x="171" y="637"/>
                </a:lnTo>
                <a:lnTo>
                  <a:pt x="176" y="641"/>
                </a:lnTo>
                <a:lnTo>
                  <a:pt x="180" y="635"/>
                </a:lnTo>
                <a:lnTo>
                  <a:pt x="206" y="650"/>
                </a:lnTo>
                <a:lnTo>
                  <a:pt x="217" y="643"/>
                </a:lnTo>
                <a:lnTo>
                  <a:pt x="229" y="618"/>
                </a:lnTo>
                <a:close/>
                <a:moveTo>
                  <a:pt x="172" y="646"/>
                </a:moveTo>
                <a:lnTo>
                  <a:pt x="171" y="653"/>
                </a:lnTo>
                <a:lnTo>
                  <a:pt x="163" y="648"/>
                </a:lnTo>
                <a:lnTo>
                  <a:pt x="159" y="654"/>
                </a:lnTo>
                <a:lnTo>
                  <a:pt x="152" y="666"/>
                </a:lnTo>
                <a:lnTo>
                  <a:pt x="142" y="680"/>
                </a:lnTo>
                <a:lnTo>
                  <a:pt x="141" y="686"/>
                </a:lnTo>
                <a:lnTo>
                  <a:pt x="141" y="686"/>
                </a:lnTo>
                <a:lnTo>
                  <a:pt x="143" y="681"/>
                </a:lnTo>
                <a:lnTo>
                  <a:pt x="144" y="680"/>
                </a:lnTo>
                <a:lnTo>
                  <a:pt x="144" y="679"/>
                </a:lnTo>
                <a:lnTo>
                  <a:pt x="161" y="653"/>
                </a:lnTo>
                <a:lnTo>
                  <a:pt x="168" y="659"/>
                </a:lnTo>
                <a:lnTo>
                  <a:pt x="174" y="654"/>
                </a:lnTo>
                <a:lnTo>
                  <a:pt x="172" y="646"/>
                </a:lnTo>
                <a:close/>
                <a:moveTo>
                  <a:pt x="197" y="684"/>
                </a:moveTo>
                <a:lnTo>
                  <a:pt x="198" y="690"/>
                </a:lnTo>
                <a:lnTo>
                  <a:pt x="204" y="689"/>
                </a:lnTo>
                <a:lnTo>
                  <a:pt x="203" y="683"/>
                </a:lnTo>
                <a:lnTo>
                  <a:pt x="197" y="684"/>
                </a:lnTo>
                <a:close/>
                <a:moveTo>
                  <a:pt x="799" y="574"/>
                </a:moveTo>
                <a:lnTo>
                  <a:pt x="802" y="591"/>
                </a:lnTo>
                <a:lnTo>
                  <a:pt x="805" y="599"/>
                </a:lnTo>
                <a:lnTo>
                  <a:pt x="807" y="606"/>
                </a:lnTo>
                <a:lnTo>
                  <a:pt x="809" y="614"/>
                </a:lnTo>
                <a:lnTo>
                  <a:pt x="810" y="618"/>
                </a:lnTo>
                <a:lnTo>
                  <a:pt x="811" y="618"/>
                </a:lnTo>
                <a:lnTo>
                  <a:pt x="822" y="616"/>
                </a:lnTo>
                <a:lnTo>
                  <a:pt x="834" y="611"/>
                </a:lnTo>
                <a:lnTo>
                  <a:pt x="833" y="610"/>
                </a:lnTo>
                <a:lnTo>
                  <a:pt x="824" y="613"/>
                </a:lnTo>
                <a:lnTo>
                  <a:pt x="817" y="615"/>
                </a:lnTo>
                <a:lnTo>
                  <a:pt x="811" y="599"/>
                </a:lnTo>
                <a:lnTo>
                  <a:pt x="811" y="598"/>
                </a:lnTo>
                <a:lnTo>
                  <a:pt x="806" y="585"/>
                </a:lnTo>
                <a:lnTo>
                  <a:pt x="806" y="586"/>
                </a:lnTo>
                <a:lnTo>
                  <a:pt x="801" y="573"/>
                </a:lnTo>
                <a:lnTo>
                  <a:pt x="799" y="574"/>
                </a:lnTo>
                <a:close/>
                <a:moveTo>
                  <a:pt x="129" y="690"/>
                </a:moveTo>
                <a:lnTo>
                  <a:pt x="126" y="691"/>
                </a:lnTo>
                <a:lnTo>
                  <a:pt x="128" y="691"/>
                </a:lnTo>
                <a:lnTo>
                  <a:pt x="129" y="690"/>
                </a:lnTo>
                <a:close/>
                <a:moveTo>
                  <a:pt x="223" y="698"/>
                </a:moveTo>
                <a:lnTo>
                  <a:pt x="221" y="698"/>
                </a:lnTo>
                <a:lnTo>
                  <a:pt x="217" y="699"/>
                </a:lnTo>
                <a:lnTo>
                  <a:pt x="210" y="699"/>
                </a:lnTo>
                <a:lnTo>
                  <a:pt x="210" y="701"/>
                </a:lnTo>
                <a:lnTo>
                  <a:pt x="205" y="701"/>
                </a:lnTo>
                <a:lnTo>
                  <a:pt x="205" y="702"/>
                </a:lnTo>
                <a:lnTo>
                  <a:pt x="221" y="701"/>
                </a:lnTo>
                <a:lnTo>
                  <a:pt x="225" y="700"/>
                </a:lnTo>
                <a:lnTo>
                  <a:pt x="230" y="701"/>
                </a:lnTo>
                <a:lnTo>
                  <a:pt x="232" y="701"/>
                </a:lnTo>
                <a:lnTo>
                  <a:pt x="232" y="699"/>
                </a:lnTo>
                <a:lnTo>
                  <a:pt x="232" y="693"/>
                </a:lnTo>
                <a:lnTo>
                  <a:pt x="232" y="694"/>
                </a:lnTo>
                <a:lnTo>
                  <a:pt x="231" y="694"/>
                </a:lnTo>
                <a:lnTo>
                  <a:pt x="228" y="696"/>
                </a:lnTo>
                <a:lnTo>
                  <a:pt x="227" y="696"/>
                </a:lnTo>
                <a:lnTo>
                  <a:pt x="227" y="697"/>
                </a:lnTo>
                <a:lnTo>
                  <a:pt x="226" y="698"/>
                </a:lnTo>
                <a:lnTo>
                  <a:pt x="223" y="698"/>
                </a:lnTo>
                <a:close/>
                <a:moveTo>
                  <a:pt x="720" y="734"/>
                </a:moveTo>
                <a:lnTo>
                  <a:pt x="724" y="744"/>
                </a:lnTo>
                <a:lnTo>
                  <a:pt x="732" y="742"/>
                </a:lnTo>
                <a:lnTo>
                  <a:pt x="743" y="739"/>
                </a:lnTo>
                <a:lnTo>
                  <a:pt x="744" y="739"/>
                </a:lnTo>
                <a:lnTo>
                  <a:pt x="744" y="739"/>
                </a:lnTo>
                <a:lnTo>
                  <a:pt x="733" y="741"/>
                </a:lnTo>
                <a:lnTo>
                  <a:pt x="732" y="739"/>
                </a:lnTo>
                <a:lnTo>
                  <a:pt x="735" y="739"/>
                </a:lnTo>
                <a:lnTo>
                  <a:pt x="733" y="734"/>
                </a:lnTo>
                <a:lnTo>
                  <a:pt x="720" y="734"/>
                </a:lnTo>
                <a:close/>
                <a:moveTo>
                  <a:pt x="299" y="754"/>
                </a:moveTo>
                <a:lnTo>
                  <a:pt x="297" y="758"/>
                </a:lnTo>
                <a:lnTo>
                  <a:pt x="294" y="764"/>
                </a:lnTo>
                <a:lnTo>
                  <a:pt x="288" y="774"/>
                </a:lnTo>
                <a:lnTo>
                  <a:pt x="291" y="778"/>
                </a:lnTo>
                <a:lnTo>
                  <a:pt x="300" y="787"/>
                </a:lnTo>
                <a:lnTo>
                  <a:pt x="301" y="786"/>
                </a:lnTo>
                <a:lnTo>
                  <a:pt x="291" y="774"/>
                </a:lnTo>
                <a:lnTo>
                  <a:pt x="297" y="763"/>
                </a:lnTo>
                <a:lnTo>
                  <a:pt x="300" y="757"/>
                </a:lnTo>
                <a:lnTo>
                  <a:pt x="302" y="754"/>
                </a:lnTo>
                <a:lnTo>
                  <a:pt x="305" y="749"/>
                </a:lnTo>
                <a:lnTo>
                  <a:pt x="303" y="750"/>
                </a:lnTo>
                <a:lnTo>
                  <a:pt x="301" y="750"/>
                </a:lnTo>
                <a:lnTo>
                  <a:pt x="299" y="754"/>
                </a:lnTo>
                <a:close/>
                <a:moveTo>
                  <a:pt x="730" y="760"/>
                </a:moveTo>
                <a:lnTo>
                  <a:pt x="733" y="769"/>
                </a:lnTo>
                <a:lnTo>
                  <a:pt x="739" y="767"/>
                </a:lnTo>
                <a:lnTo>
                  <a:pt x="737" y="758"/>
                </a:lnTo>
                <a:lnTo>
                  <a:pt x="730" y="760"/>
                </a:lnTo>
                <a:close/>
                <a:moveTo>
                  <a:pt x="687" y="927"/>
                </a:moveTo>
                <a:lnTo>
                  <a:pt x="688" y="927"/>
                </a:lnTo>
                <a:lnTo>
                  <a:pt x="687" y="861"/>
                </a:lnTo>
                <a:lnTo>
                  <a:pt x="697" y="855"/>
                </a:lnTo>
                <a:lnTo>
                  <a:pt x="691" y="849"/>
                </a:lnTo>
                <a:lnTo>
                  <a:pt x="686" y="853"/>
                </a:lnTo>
                <a:lnTo>
                  <a:pt x="685" y="925"/>
                </a:lnTo>
                <a:lnTo>
                  <a:pt x="687" y="926"/>
                </a:lnTo>
                <a:lnTo>
                  <a:pt x="687" y="927"/>
                </a:lnTo>
                <a:close/>
                <a:moveTo>
                  <a:pt x="672" y="1117"/>
                </a:moveTo>
                <a:lnTo>
                  <a:pt x="674" y="1118"/>
                </a:lnTo>
                <a:lnTo>
                  <a:pt x="677" y="1116"/>
                </a:lnTo>
                <a:lnTo>
                  <a:pt x="682" y="1115"/>
                </a:lnTo>
                <a:lnTo>
                  <a:pt x="686" y="1116"/>
                </a:lnTo>
                <a:lnTo>
                  <a:pt x="688" y="1117"/>
                </a:lnTo>
                <a:lnTo>
                  <a:pt x="694" y="1122"/>
                </a:lnTo>
                <a:lnTo>
                  <a:pt x="695" y="1120"/>
                </a:lnTo>
                <a:lnTo>
                  <a:pt x="686" y="1113"/>
                </a:lnTo>
                <a:lnTo>
                  <a:pt x="691" y="1109"/>
                </a:lnTo>
                <a:lnTo>
                  <a:pt x="695" y="1103"/>
                </a:lnTo>
                <a:lnTo>
                  <a:pt x="707" y="1088"/>
                </a:lnTo>
                <a:lnTo>
                  <a:pt x="688" y="1106"/>
                </a:lnTo>
                <a:lnTo>
                  <a:pt x="688" y="1107"/>
                </a:lnTo>
                <a:lnTo>
                  <a:pt x="687" y="1109"/>
                </a:lnTo>
                <a:lnTo>
                  <a:pt x="685" y="1110"/>
                </a:lnTo>
                <a:lnTo>
                  <a:pt x="683" y="1111"/>
                </a:lnTo>
                <a:lnTo>
                  <a:pt x="681" y="1112"/>
                </a:lnTo>
                <a:lnTo>
                  <a:pt x="680" y="1112"/>
                </a:lnTo>
                <a:lnTo>
                  <a:pt x="678" y="1114"/>
                </a:lnTo>
                <a:lnTo>
                  <a:pt x="676" y="1115"/>
                </a:lnTo>
                <a:lnTo>
                  <a:pt x="675" y="1116"/>
                </a:lnTo>
                <a:lnTo>
                  <a:pt x="672" y="1117"/>
                </a:lnTo>
                <a:close/>
                <a:moveTo>
                  <a:pt x="843" y="566"/>
                </a:moveTo>
                <a:lnTo>
                  <a:pt x="841" y="555"/>
                </a:lnTo>
                <a:lnTo>
                  <a:pt x="825" y="558"/>
                </a:lnTo>
                <a:lnTo>
                  <a:pt x="828" y="565"/>
                </a:lnTo>
                <a:lnTo>
                  <a:pt x="843" y="566"/>
                </a:lnTo>
                <a:close/>
                <a:moveTo>
                  <a:pt x="612" y="329"/>
                </a:moveTo>
                <a:lnTo>
                  <a:pt x="606" y="325"/>
                </a:lnTo>
                <a:lnTo>
                  <a:pt x="605" y="325"/>
                </a:lnTo>
                <a:lnTo>
                  <a:pt x="603" y="327"/>
                </a:lnTo>
                <a:lnTo>
                  <a:pt x="601" y="327"/>
                </a:lnTo>
                <a:lnTo>
                  <a:pt x="599" y="327"/>
                </a:lnTo>
                <a:lnTo>
                  <a:pt x="598" y="329"/>
                </a:lnTo>
                <a:lnTo>
                  <a:pt x="599" y="329"/>
                </a:lnTo>
                <a:lnTo>
                  <a:pt x="600" y="328"/>
                </a:lnTo>
                <a:lnTo>
                  <a:pt x="601" y="328"/>
                </a:lnTo>
                <a:lnTo>
                  <a:pt x="610" y="329"/>
                </a:lnTo>
                <a:lnTo>
                  <a:pt x="611" y="329"/>
                </a:lnTo>
                <a:lnTo>
                  <a:pt x="609" y="334"/>
                </a:lnTo>
                <a:lnTo>
                  <a:pt x="606" y="334"/>
                </a:lnTo>
                <a:lnTo>
                  <a:pt x="604" y="336"/>
                </a:lnTo>
                <a:lnTo>
                  <a:pt x="608" y="337"/>
                </a:lnTo>
                <a:lnTo>
                  <a:pt x="606" y="344"/>
                </a:lnTo>
                <a:lnTo>
                  <a:pt x="607" y="344"/>
                </a:lnTo>
                <a:lnTo>
                  <a:pt x="612" y="329"/>
                </a:lnTo>
                <a:close/>
                <a:moveTo>
                  <a:pt x="598" y="334"/>
                </a:moveTo>
                <a:lnTo>
                  <a:pt x="598" y="329"/>
                </a:lnTo>
                <a:lnTo>
                  <a:pt x="593" y="335"/>
                </a:lnTo>
                <a:lnTo>
                  <a:pt x="598" y="334"/>
                </a:lnTo>
                <a:close/>
                <a:moveTo>
                  <a:pt x="591" y="335"/>
                </a:moveTo>
                <a:lnTo>
                  <a:pt x="592" y="335"/>
                </a:lnTo>
                <a:lnTo>
                  <a:pt x="592" y="333"/>
                </a:lnTo>
                <a:lnTo>
                  <a:pt x="573" y="329"/>
                </a:lnTo>
                <a:lnTo>
                  <a:pt x="569" y="330"/>
                </a:lnTo>
                <a:lnTo>
                  <a:pt x="571" y="335"/>
                </a:lnTo>
                <a:lnTo>
                  <a:pt x="573" y="335"/>
                </a:lnTo>
                <a:lnTo>
                  <a:pt x="575" y="335"/>
                </a:lnTo>
                <a:lnTo>
                  <a:pt x="576" y="335"/>
                </a:lnTo>
                <a:lnTo>
                  <a:pt x="590" y="335"/>
                </a:lnTo>
                <a:lnTo>
                  <a:pt x="591" y="335"/>
                </a:lnTo>
                <a:close/>
                <a:moveTo>
                  <a:pt x="202" y="139"/>
                </a:moveTo>
                <a:lnTo>
                  <a:pt x="202" y="149"/>
                </a:lnTo>
                <a:lnTo>
                  <a:pt x="212" y="147"/>
                </a:lnTo>
                <a:lnTo>
                  <a:pt x="212" y="148"/>
                </a:lnTo>
                <a:lnTo>
                  <a:pt x="213" y="149"/>
                </a:lnTo>
                <a:lnTo>
                  <a:pt x="202" y="154"/>
                </a:lnTo>
                <a:lnTo>
                  <a:pt x="202" y="151"/>
                </a:lnTo>
                <a:lnTo>
                  <a:pt x="188" y="151"/>
                </a:lnTo>
                <a:lnTo>
                  <a:pt x="189" y="144"/>
                </a:lnTo>
                <a:lnTo>
                  <a:pt x="190" y="127"/>
                </a:lnTo>
                <a:lnTo>
                  <a:pt x="203" y="126"/>
                </a:lnTo>
                <a:lnTo>
                  <a:pt x="209" y="136"/>
                </a:lnTo>
                <a:lnTo>
                  <a:pt x="202" y="139"/>
                </a:lnTo>
                <a:close/>
                <a:moveTo>
                  <a:pt x="260" y="68"/>
                </a:moveTo>
                <a:lnTo>
                  <a:pt x="278" y="118"/>
                </a:lnTo>
                <a:lnTo>
                  <a:pt x="278" y="119"/>
                </a:lnTo>
                <a:lnTo>
                  <a:pt x="282" y="133"/>
                </a:lnTo>
                <a:lnTo>
                  <a:pt x="283" y="133"/>
                </a:lnTo>
                <a:lnTo>
                  <a:pt x="309" y="198"/>
                </a:lnTo>
                <a:lnTo>
                  <a:pt x="310" y="202"/>
                </a:lnTo>
                <a:lnTo>
                  <a:pt x="310" y="204"/>
                </a:lnTo>
                <a:lnTo>
                  <a:pt x="311" y="207"/>
                </a:lnTo>
                <a:lnTo>
                  <a:pt x="311" y="209"/>
                </a:lnTo>
                <a:lnTo>
                  <a:pt x="312" y="211"/>
                </a:lnTo>
                <a:lnTo>
                  <a:pt x="312" y="212"/>
                </a:lnTo>
                <a:lnTo>
                  <a:pt x="312" y="214"/>
                </a:lnTo>
                <a:lnTo>
                  <a:pt x="312" y="216"/>
                </a:lnTo>
                <a:lnTo>
                  <a:pt x="312" y="218"/>
                </a:lnTo>
                <a:lnTo>
                  <a:pt x="312" y="220"/>
                </a:lnTo>
                <a:lnTo>
                  <a:pt x="312" y="222"/>
                </a:lnTo>
                <a:lnTo>
                  <a:pt x="312" y="225"/>
                </a:lnTo>
                <a:lnTo>
                  <a:pt x="312" y="227"/>
                </a:lnTo>
                <a:lnTo>
                  <a:pt x="311" y="228"/>
                </a:lnTo>
                <a:lnTo>
                  <a:pt x="311" y="231"/>
                </a:lnTo>
                <a:lnTo>
                  <a:pt x="310" y="229"/>
                </a:lnTo>
                <a:lnTo>
                  <a:pt x="309" y="228"/>
                </a:lnTo>
                <a:lnTo>
                  <a:pt x="307" y="227"/>
                </a:lnTo>
                <a:lnTo>
                  <a:pt x="306" y="226"/>
                </a:lnTo>
                <a:lnTo>
                  <a:pt x="305" y="225"/>
                </a:lnTo>
                <a:lnTo>
                  <a:pt x="304" y="224"/>
                </a:lnTo>
                <a:lnTo>
                  <a:pt x="297" y="221"/>
                </a:lnTo>
                <a:lnTo>
                  <a:pt x="296" y="223"/>
                </a:lnTo>
                <a:lnTo>
                  <a:pt x="273" y="211"/>
                </a:lnTo>
                <a:lnTo>
                  <a:pt x="274" y="210"/>
                </a:lnTo>
                <a:lnTo>
                  <a:pt x="257" y="200"/>
                </a:lnTo>
                <a:lnTo>
                  <a:pt x="256" y="202"/>
                </a:lnTo>
                <a:lnTo>
                  <a:pt x="247" y="197"/>
                </a:lnTo>
                <a:lnTo>
                  <a:pt x="234" y="191"/>
                </a:lnTo>
                <a:lnTo>
                  <a:pt x="232" y="189"/>
                </a:lnTo>
                <a:lnTo>
                  <a:pt x="231" y="187"/>
                </a:lnTo>
                <a:lnTo>
                  <a:pt x="230" y="186"/>
                </a:lnTo>
                <a:lnTo>
                  <a:pt x="229" y="184"/>
                </a:lnTo>
                <a:lnTo>
                  <a:pt x="227" y="181"/>
                </a:lnTo>
                <a:lnTo>
                  <a:pt x="220" y="163"/>
                </a:lnTo>
                <a:lnTo>
                  <a:pt x="215" y="146"/>
                </a:lnTo>
                <a:lnTo>
                  <a:pt x="205" y="126"/>
                </a:lnTo>
                <a:lnTo>
                  <a:pt x="199" y="111"/>
                </a:lnTo>
                <a:lnTo>
                  <a:pt x="197" y="107"/>
                </a:lnTo>
                <a:lnTo>
                  <a:pt x="197" y="106"/>
                </a:lnTo>
                <a:lnTo>
                  <a:pt x="197" y="105"/>
                </a:lnTo>
                <a:lnTo>
                  <a:pt x="196" y="104"/>
                </a:lnTo>
                <a:lnTo>
                  <a:pt x="196" y="103"/>
                </a:lnTo>
                <a:lnTo>
                  <a:pt x="196" y="103"/>
                </a:lnTo>
                <a:lnTo>
                  <a:pt x="196" y="103"/>
                </a:lnTo>
                <a:lnTo>
                  <a:pt x="196" y="101"/>
                </a:lnTo>
                <a:lnTo>
                  <a:pt x="196" y="100"/>
                </a:lnTo>
                <a:lnTo>
                  <a:pt x="196" y="99"/>
                </a:lnTo>
                <a:lnTo>
                  <a:pt x="196" y="98"/>
                </a:lnTo>
                <a:lnTo>
                  <a:pt x="196" y="96"/>
                </a:lnTo>
                <a:lnTo>
                  <a:pt x="197" y="90"/>
                </a:lnTo>
                <a:lnTo>
                  <a:pt x="199" y="84"/>
                </a:lnTo>
                <a:lnTo>
                  <a:pt x="247" y="96"/>
                </a:lnTo>
                <a:lnTo>
                  <a:pt x="248" y="97"/>
                </a:lnTo>
                <a:lnTo>
                  <a:pt x="260" y="68"/>
                </a:lnTo>
                <a:close/>
                <a:moveTo>
                  <a:pt x="376" y="34"/>
                </a:moveTo>
                <a:lnTo>
                  <a:pt x="338" y="121"/>
                </a:lnTo>
                <a:lnTo>
                  <a:pt x="350" y="126"/>
                </a:lnTo>
                <a:lnTo>
                  <a:pt x="395" y="144"/>
                </a:lnTo>
                <a:lnTo>
                  <a:pt x="376" y="187"/>
                </a:lnTo>
                <a:lnTo>
                  <a:pt x="364" y="216"/>
                </a:lnTo>
                <a:lnTo>
                  <a:pt x="359" y="226"/>
                </a:lnTo>
                <a:lnTo>
                  <a:pt x="347" y="251"/>
                </a:lnTo>
                <a:lnTo>
                  <a:pt x="337" y="245"/>
                </a:lnTo>
                <a:lnTo>
                  <a:pt x="292" y="126"/>
                </a:lnTo>
                <a:lnTo>
                  <a:pt x="293" y="126"/>
                </a:lnTo>
                <a:lnTo>
                  <a:pt x="289" y="115"/>
                </a:lnTo>
                <a:lnTo>
                  <a:pt x="287" y="116"/>
                </a:lnTo>
                <a:lnTo>
                  <a:pt x="264" y="56"/>
                </a:lnTo>
                <a:lnTo>
                  <a:pt x="266" y="52"/>
                </a:lnTo>
                <a:lnTo>
                  <a:pt x="274" y="33"/>
                </a:lnTo>
                <a:lnTo>
                  <a:pt x="287" y="0"/>
                </a:lnTo>
                <a:lnTo>
                  <a:pt x="312" y="10"/>
                </a:lnTo>
                <a:lnTo>
                  <a:pt x="346" y="24"/>
                </a:lnTo>
                <a:lnTo>
                  <a:pt x="358" y="26"/>
                </a:lnTo>
                <a:lnTo>
                  <a:pt x="376" y="3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374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DC156-56DD-D6BF-E7EB-EA500514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>
                <a:latin typeface="等线" panose="02010600030101010101" pitchFamily="2" charset="-122"/>
                <a:ea typeface="等线" panose="02010600030101010101" pitchFamily="2" charset="-122"/>
              </a:rPr>
              <a:t>Florence Map of Kentucky State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42B9BC8C-87C6-658B-D55D-D817C4F20D12}"/>
              </a:ext>
            </a:extLst>
          </p:cNvPr>
          <p:cNvSpPr>
            <a:spLocks noEditPoints="1"/>
          </p:cNvSpPr>
          <p:nvPr/>
        </p:nvSpPr>
        <p:spPr bwMode="auto">
          <a:xfrm>
            <a:off x="683568" y="987574"/>
            <a:ext cx="2841625" cy="3817938"/>
          </a:xfrm>
          <a:custGeom>
            <a:avLst/>
            <a:gdLst>
              <a:gd name="T0" fmla="*/ 827 w 1790"/>
              <a:gd name="T1" fmla="*/ 1509 h 2405"/>
              <a:gd name="T2" fmla="*/ 794 w 1790"/>
              <a:gd name="T3" fmla="*/ 1471 h 2405"/>
              <a:gd name="T4" fmla="*/ 898 w 1790"/>
              <a:gd name="T5" fmla="*/ 1668 h 2405"/>
              <a:gd name="T6" fmla="*/ 924 w 1790"/>
              <a:gd name="T7" fmla="*/ 1930 h 2405"/>
              <a:gd name="T8" fmla="*/ 801 w 1790"/>
              <a:gd name="T9" fmla="*/ 1916 h 2405"/>
              <a:gd name="T10" fmla="*/ 697 w 1790"/>
              <a:gd name="T11" fmla="*/ 1807 h 2405"/>
              <a:gd name="T12" fmla="*/ 562 w 1790"/>
              <a:gd name="T13" fmla="*/ 1664 h 2405"/>
              <a:gd name="T14" fmla="*/ 402 w 1790"/>
              <a:gd name="T15" fmla="*/ 1559 h 2405"/>
              <a:gd name="T16" fmla="*/ 332 w 1790"/>
              <a:gd name="T17" fmla="*/ 1626 h 2405"/>
              <a:gd name="T18" fmla="*/ 422 w 1790"/>
              <a:gd name="T19" fmla="*/ 1723 h 2405"/>
              <a:gd name="T20" fmla="*/ 373 w 1790"/>
              <a:gd name="T21" fmla="*/ 1821 h 2405"/>
              <a:gd name="T22" fmla="*/ 276 w 1790"/>
              <a:gd name="T23" fmla="*/ 1630 h 2405"/>
              <a:gd name="T24" fmla="*/ 59 w 1790"/>
              <a:gd name="T25" fmla="*/ 1523 h 2405"/>
              <a:gd name="T26" fmla="*/ 160 w 1790"/>
              <a:gd name="T27" fmla="*/ 1396 h 2405"/>
              <a:gd name="T28" fmla="*/ 293 w 1790"/>
              <a:gd name="T29" fmla="*/ 1398 h 2405"/>
              <a:gd name="T30" fmla="*/ 382 w 1790"/>
              <a:gd name="T31" fmla="*/ 1475 h 2405"/>
              <a:gd name="T32" fmla="*/ 415 w 1790"/>
              <a:gd name="T33" fmla="*/ 1536 h 2405"/>
              <a:gd name="T34" fmla="*/ 482 w 1790"/>
              <a:gd name="T35" fmla="*/ 1461 h 2405"/>
              <a:gd name="T36" fmla="*/ 495 w 1790"/>
              <a:gd name="T37" fmla="*/ 1314 h 2405"/>
              <a:gd name="T38" fmla="*/ 710 w 1790"/>
              <a:gd name="T39" fmla="*/ 1274 h 2405"/>
              <a:gd name="T40" fmla="*/ 846 w 1790"/>
              <a:gd name="T41" fmla="*/ 1260 h 2405"/>
              <a:gd name="T42" fmla="*/ 666 w 1790"/>
              <a:gd name="T43" fmla="*/ 1088 h 2405"/>
              <a:gd name="T44" fmla="*/ 548 w 1790"/>
              <a:gd name="T45" fmla="*/ 1006 h 2405"/>
              <a:gd name="T46" fmla="*/ 671 w 1790"/>
              <a:gd name="T47" fmla="*/ 1004 h 2405"/>
              <a:gd name="T48" fmla="*/ 711 w 1790"/>
              <a:gd name="T49" fmla="*/ 901 h 2405"/>
              <a:gd name="T50" fmla="*/ 849 w 1790"/>
              <a:gd name="T51" fmla="*/ 869 h 2405"/>
              <a:gd name="T52" fmla="*/ 875 w 1790"/>
              <a:gd name="T53" fmla="*/ 796 h 2405"/>
              <a:gd name="T54" fmla="*/ 883 w 1790"/>
              <a:gd name="T55" fmla="*/ 691 h 2405"/>
              <a:gd name="T56" fmla="*/ 937 w 1790"/>
              <a:gd name="T57" fmla="*/ 634 h 2405"/>
              <a:gd name="T58" fmla="*/ 1076 w 1790"/>
              <a:gd name="T59" fmla="*/ 390 h 2405"/>
              <a:gd name="T60" fmla="*/ 1216 w 1790"/>
              <a:gd name="T61" fmla="*/ 317 h 2405"/>
              <a:gd name="T62" fmla="*/ 1249 w 1790"/>
              <a:gd name="T63" fmla="*/ 303 h 2405"/>
              <a:gd name="T64" fmla="*/ 1252 w 1790"/>
              <a:gd name="T65" fmla="*/ 152 h 2405"/>
              <a:gd name="T66" fmla="*/ 1635 w 1790"/>
              <a:gd name="T67" fmla="*/ 119 h 2405"/>
              <a:gd name="T68" fmla="*/ 1667 w 1790"/>
              <a:gd name="T69" fmla="*/ 349 h 2405"/>
              <a:gd name="T70" fmla="*/ 1774 w 1790"/>
              <a:gd name="T71" fmla="*/ 1362 h 2405"/>
              <a:gd name="T72" fmla="*/ 1614 w 1790"/>
              <a:gd name="T73" fmla="*/ 1327 h 2405"/>
              <a:gd name="T74" fmla="*/ 1463 w 1790"/>
              <a:gd name="T75" fmla="*/ 1184 h 2405"/>
              <a:gd name="T76" fmla="*/ 1403 w 1790"/>
              <a:gd name="T77" fmla="*/ 1326 h 2405"/>
              <a:gd name="T78" fmla="*/ 1345 w 1790"/>
              <a:gd name="T79" fmla="*/ 1704 h 2405"/>
              <a:gd name="T80" fmla="*/ 1463 w 1790"/>
              <a:gd name="T81" fmla="*/ 1917 h 2405"/>
              <a:gd name="T82" fmla="*/ 1432 w 1790"/>
              <a:gd name="T83" fmla="*/ 1914 h 2405"/>
              <a:gd name="T84" fmla="*/ 1379 w 1790"/>
              <a:gd name="T85" fmla="*/ 2081 h 2405"/>
              <a:gd name="T86" fmla="*/ 1378 w 1790"/>
              <a:gd name="T87" fmla="*/ 2357 h 2405"/>
              <a:gd name="T88" fmla="*/ 1365 w 1790"/>
              <a:gd name="T89" fmla="*/ 2125 h 2405"/>
              <a:gd name="T90" fmla="*/ 1313 w 1790"/>
              <a:gd name="T91" fmla="*/ 1943 h 2405"/>
              <a:gd name="T92" fmla="*/ 1299 w 1790"/>
              <a:gd name="T93" fmla="*/ 1678 h 2405"/>
              <a:gd name="T94" fmla="*/ 1065 w 1790"/>
              <a:gd name="T95" fmla="*/ 1551 h 2405"/>
              <a:gd name="T96" fmla="*/ 969 w 1790"/>
              <a:gd name="T97" fmla="*/ 1523 h 2405"/>
              <a:gd name="T98" fmla="*/ 883 w 1790"/>
              <a:gd name="T99" fmla="*/ 1493 h 2405"/>
              <a:gd name="T100" fmla="*/ 862 w 1790"/>
              <a:gd name="T101" fmla="*/ 1560 h 2405"/>
              <a:gd name="T102" fmla="*/ 1000 w 1790"/>
              <a:gd name="T103" fmla="*/ 1709 h 2405"/>
              <a:gd name="T104" fmla="*/ 1214 w 1790"/>
              <a:gd name="T105" fmla="*/ 1459 h 2405"/>
              <a:gd name="T106" fmla="*/ 1149 w 1790"/>
              <a:gd name="T107" fmla="*/ 1286 h 2405"/>
              <a:gd name="T108" fmla="*/ 1125 w 1790"/>
              <a:gd name="T109" fmla="*/ 1346 h 2405"/>
              <a:gd name="T110" fmla="*/ 1043 w 1790"/>
              <a:gd name="T111" fmla="*/ 1302 h 2405"/>
              <a:gd name="T112" fmla="*/ 1043 w 1790"/>
              <a:gd name="T113" fmla="*/ 1340 h 2405"/>
              <a:gd name="T114" fmla="*/ 858 w 1790"/>
              <a:gd name="T115" fmla="*/ 1076 h 2405"/>
              <a:gd name="T116" fmla="*/ 811 w 1790"/>
              <a:gd name="T117" fmla="*/ 935 h 2405"/>
              <a:gd name="T118" fmla="*/ 810 w 1790"/>
              <a:gd name="T119" fmla="*/ 1050 h 2405"/>
              <a:gd name="T120" fmla="*/ 1096 w 1790"/>
              <a:gd name="T121" fmla="*/ 570 h 2405"/>
              <a:gd name="T122" fmla="*/ 787 w 1790"/>
              <a:gd name="T123" fmla="*/ 1542 h 2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90" h="2405">
                <a:moveTo>
                  <a:pt x="918" y="1723"/>
                </a:moveTo>
                <a:lnTo>
                  <a:pt x="918" y="1721"/>
                </a:lnTo>
                <a:lnTo>
                  <a:pt x="915" y="1702"/>
                </a:lnTo>
                <a:lnTo>
                  <a:pt x="912" y="1693"/>
                </a:lnTo>
                <a:lnTo>
                  <a:pt x="912" y="1690"/>
                </a:lnTo>
                <a:lnTo>
                  <a:pt x="911" y="1687"/>
                </a:lnTo>
                <a:lnTo>
                  <a:pt x="910" y="1684"/>
                </a:lnTo>
                <a:lnTo>
                  <a:pt x="909" y="1681"/>
                </a:lnTo>
                <a:lnTo>
                  <a:pt x="907" y="1678"/>
                </a:lnTo>
                <a:lnTo>
                  <a:pt x="901" y="1668"/>
                </a:lnTo>
                <a:lnTo>
                  <a:pt x="898" y="1662"/>
                </a:lnTo>
                <a:lnTo>
                  <a:pt x="891" y="1649"/>
                </a:lnTo>
                <a:lnTo>
                  <a:pt x="889" y="1645"/>
                </a:lnTo>
                <a:lnTo>
                  <a:pt x="885" y="1639"/>
                </a:lnTo>
                <a:lnTo>
                  <a:pt x="878" y="1632"/>
                </a:lnTo>
                <a:lnTo>
                  <a:pt x="875" y="1629"/>
                </a:lnTo>
                <a:lnTo>
                  <a:pt x="872" y="1625"/>
                </a:lnTo>
                <a:lnTo>
                  <a:pt x="869" y="1618"/>
                </a:lnTo>
                <a:lnTo>
                  <a:pt x="868" y="1613"/>
                </a:lnTo>
                <a:lnTo>
                  <a:pt x="866" y="1606"/>
                </a:lnTo>
                <a:lnTo>
                  <a:pt x="865" y="1600"/>
                </a:lnTo>
                <a:lnTo>
                  <a:pt x="863" y="1583"/>
                </a:lnTo>
                <a:lnTo>
                  <a:pt x="862" y="1572"/>
                </a:lnTo>
                <a:lnTo>
                  <a:pt x="860" y="1566"/>
                </a:lnTo>
                <a:lnTo>
                  <a:pt x="859" y="1559"/>
                </a:lnTo>
                <a:lnTo>
                  <a:pt x="858" y="1554"/>
                </a:lnTo>
                <a:lnTo>
                  <a:pt x="857" y="1551"/>
                </a:lnTo>
                <a:lnTo>
                  <a:pt x="855" y="1547"/>
                </a:lnTo>
                <a:lnTo>
                  <a:pt x="851" y="1543"/>
                </a:lnTo>
                <a:lnTo>
                  <a:pt x="845" y="1538"/>
                </a:lnTo>
                <a:lnTo>
                  <a:pt x="841" y="1534"/>
                </a:lnTo>
                <a:lnTo>
                  <a:pt x="839" y="1529"/>
                </a:lnTo>
                <a:lnTo>
                  <a:pt x="837" y="1526"/>
                </a:lnTo>
                <a:lnTo>
                  <a:pt x="834" y="1522"/>
                </a:lnTo>
                <a:lnTo>
                  <a:pt x="828" y="1513"/>
                </a:lnTo>
                <a:lnTo>
                  <a:pt x="827" y="1509"/>
                </a:lnTo>
                <a:lnTo>
                  <a:pt x="826" y="1507"/>
                </a:lnTo>
                <a:lnTo>
                  <a:pt x="824" y="1506"/>
                </a:lnTo>
                <a:lnTo>
                  <a:pt x="831" y="1500"/>
                </a:lnTo>
                <a:lnTo>
                  <a:pt x="836" y="1495"/>
                </a:lnTo>
                <a:lnTo>
                  <a:pt x="839" y="1489"/>
                </a:lnTo>
                <a:lnTo>
                  <a:pt x="843" y="1486"/>
                </a:lnTo>
                <a:lnTo>
                  <a:pt x="847" y="1481"/>
                </a:lnTo>
                <a:lnTo>
                  <a:pt x="852" y="1475"/>
                </a:lnTo>
                <a:lnTo>
                  <a:pt x="856" y="1471"/>
                </a:lnTo>
                <a:lnTo>
                  <a:pt x="857" y="1470"/>
                </a:lnTo>
                <a:lnTo>
                  <a:pt x="860" y="1465"/>
                </a:lnTo>
                <a:lnTo>
                  <a:pt x="865" y="1459"/>
                </a:lnTo>
                <a:lnTo>
                  <a:pt x="869" y="1456"/>
                </a:lnTo>
                <a:lnTo>
                  <a:pt x="870" y="1454"/>
                </a:lnTo>
                <a:lnTo>
                  <a:pt x="873" y="1450"/>
                </a:lnTo>
                <a:lnTo>
                  <a:pt x="871" y="1444"/>
                </a:lnTo>
                <a:lnTo>
                  <a:pt x="868" y="1448"/>
                </a:lnTo>
                <a:lnTo>
                  <a:pt x="865" y="1452"/>
                </a:lnTo>
                <a:lnTo>
                  <a:pt x="862" y="1455"/>
                </a:lnTo>
                <a:lnTo>
                  <a:pt x="858" y="1458"/>
                </a:lnTo>
                <a:lnTo>
                  <a:pt x="856" y="1461"/>
                </a:lnTo>
                <a:lnTo>
                  <a:pt x="853" y="1463"/>
                </a:lnTo>
                <a:lnTo>
                  <a:pt x="851" y="1465"/>
                </a:lnTo>
                <a:lnTo>
                  <a:pt x="849" y="1468"/>
                </a:lnTo>
                <a:lnTo>
                  <a:pt x="846" y="1470"/>
                </a:lnTo>
                <a:lnTo>
                  <a:pt x="836" y="1483"/>
                </a:lnTo>
                <a:lnTo>
                  <a:pt x="826" y="1493"/>
                </a:lnTo>
                <a:lnTo>
                  <a:pt x="812" y="1482"/>
                </a:lnTo>
                <a:lnTo>
                  <a:pt x="811" y="1480"/>
                </a:lnTo>
                <a:lnTo>
                  <a:pt x="811" y="1481"/>
                </a:lnTo>
                <a:lnTo>
                  <a:pt x="811" y="1483"/>
                </a:lnTo>
                <a:lnTo>
                  <a:pt x="811" y="1487"/>
                </a:lnTo>
                <a:lnTo>
                  <a:pt x="811" y="1487"/>
                </a:lnTo>
                <a:lnTo>
                  <a:pt x="808" y="1487"/>
                </a:lnTo>
                <a:lnTo>
                  <a:pt x="806" y="1483"/>
                </a:lnTo>
                <a:lnTo>
                  <a:pt x="794" y="1471"/>
                </a:lnTo>
                <a:lnTo>
                  <a:pt x="791" y="1468"/>
                </a:lnTo>
                <a:lnTo>
                  <a:pt x="786" y="1461"/>
                </a:lnTo>
                <a:lnTo>
                  <a:pt x="781" y="1454"/>
                </a:lnTo>
                <a:lnTo>
                  <a:pt x="780" y="1451"/>
                </a:lnTo>
                <a:lnTo>
                  <a:pt x="775" y="1454"/>
                </a:lnTo>
                <a:lnTo>
                  <a:pt x="771" y="1444"/>
                </a:lnTo>
                <a:lnTo>
                  <a:pt x="763" y="1432"/>
                </a:lnTo>
                <a:lnTo>
                  <a:pt x="758" y="1452"/>
                </a:lnTo>
                <a:lnTo>
                  <a:pt x="756" y="1462"/>
                </a:lnTo>
                <a:lnTo>
                  <a:pt x="755" y="1468"/>
                </a:lnTo>
                <a:lnTo>
                  <a:pt x="775" y="1468"/>
                </a:lnTo>
                <a:lnTo>
                  <a:pt x="792" y="1482"/>
                </a:lnTo>
                <a:lnTo>
                  <a:pt x="794" y="1484"/>
                </a:lnTo>
                <a:lnTo>
                  <a:pt x="795" y="1484"/>
                </a:lnTo>
                <a:lnTo>
                  <a:pt x="795" y="1483"/>
                </a:lnTo>
                <a:lnTo>
                  <a:pt x="797" y="1483"/>
                </a:lnTo>
                <a:lnTo>
                  <a:pt x="798" y="1483"/>
                </a:lnTo>
                <a:lnTo>
                  <a:pt x="799" y="1483"/>
                </a:lnTo>
                <a:lnTo>
                  <a:pt x="799" y="1484"/>
                </a:lnTo>
                <a:lnTo>
                  <a:pt x="804" y="1487"/>
                </a:lnTo>
                <a:lnTo>
                  <a:pt x="801" y="1489"/>
                </a:lnTo>
                <a:lnTo>
                  <a:pt x="807" y="1495"/>
                </a:lnTo>
                <a:lnTo>
                  <a:pt x="814" y="1507"/>
                </a:lnTo>
                <a:lnTo>
                  <a:pt x="818" y="1512"/>
                </a:lnTo>
                <a:lnTo>
                  <a:pt x="821" y="1516"/>
                </a:lnTo>
                <a:lnTo>
                  <a:pt x="840" y="1541"/>
                </a:lnTo>
                <a:lnTo>
                  <a:pt x="859" y="1579"/>
                </a:lnTo>
                <a:lnTo>
                  <a:pt x="855" y="1583"/>
                </a:lnTo>
                <a:lnTo>
                  <a:pt x="849" y="1593"/>
                </a:lnTo>
                <a:lnTo>
                  <a:pt x="843" y="1603"/>
                </a:lnTo>
                <a:lnTo>
                  <a:pt x="844" y="1605"/>
                </a:lnTo>
                <a:lnTo>
                  <a:pt x="863" y="1625"/>
                </a:lnTo>
                <a:lnTo>
                  <a:pt x="868" y="1629"/>
                </a:lnTo>
                <a:lnTo>
                  <a:pt x="872" y="1627"/>
                </a:lnTo>
                <a:lnTo>
                  <a:pt x="886" y="1645"/>
                </a:lnTo>
                <a:lnTo>
                  <a:pt x="898" y="1668"/>
                </a:lnTo>
                <a:lnTo>
                  <a:pt x="909" y="1685"/>
                </a:lnTo>
                <a:lnTo>
                  <a:pt x="905" y="1687"/>
                </a:lnTo>
                <a:lnTo>
                  <a:pt x="908" y="1691"/>
                </a:lnTo>
                <a:lnTo>
                  <a:pt x="914" y="1717"/>
                </a:lnTo>
                <a:lnTo>
                  <a:pt x="914" y="1719"/>
                </a:lnTo>
                <a:lnTo>
                  <a:pt x="912" y="1726"/>
                </a:lnTo>
                <a:lnTo>
                  <a:pt x="914" y="1726"/>
                </a:lnTo>
                <a:lnTo>
                  <a:pt x="914" y="1732"/>
                </a:lnTo>
                <a:lnTo>
                  <a:pt x="923" y="1772"/>
                </a:lnTo>
                <a:lnTo>
                  <a:pt x="912" y="1774"/>
                </a:lnTo>
                <a:lnTo>
                  <a:pt x="901" y="1778"/>
                </a:lnTo>
                <a:lnTo>
                  <a:pt x="898" y="1778"/>
                </a:lnTo>
                <a:lnTo>
                  <a:pt x="884" y="1781"/>
                </a:lnTo>
                <a:lnTo>
                  <a:pt x="882" y="1782"/>
                </a:lnTo>
                <a:lnTo>
                  <a:pt x="871" y="1785"/>
                </a:lnTo>
                <a:lnTo>
                  <a:pt x="869" y="1785"/>
                </a:lnTo>
                <a:lnTo>
                  <a:pt x="853" y="1790"/>
                </a:lnTo>
                <a:lnTo>
                  <a:pt x="852" y="1790"/>
                </a:lnTo>
                <a:lnTo>
                  <a:pt x="859" y="1812"/>
                </a:lnTo>
                <a:lnTo>
                  <a:pt x="870" y="1857"/>
                </a:lnTo>
                <a:lnTo>
                  <a:pt x="871" y="1857"/>
                </a:lnTo>
                <a:lnTo>
                  <a:pt x="876" y="1863"/>
                </a:lnTo>
                <a:lnTo>
                  <a:pt x="884" y="1871"/>
                </a:lnTo>
                <a:lnTo>
                  <a:pt x="884" y="1872"/>
                </a:lnTo>
                <a:lnTo>
                  <a:pt x="889" y="1877"/>
                </a:lnTo>
                <a:lnTo>
                  <a:pt x="894" y="1883"/>
                </a:lnTo>
                <a:lnTo>
                  <a:pt x="896" y="1885"/>
                </a:lnTo>
                <a:lnTo>
                  <a:pt x="898" y="1889"/>
                </a:lnTo>
                <a:lnTo>
                  <a:pt x="901" y="1891"/>
                </a:lnTo>
                <a:lnTo>
                  <a:pt x="902" y="1894"/>
                </a:lnTo>
                <a:lnTo>
                  <a:pt x="905" y="1901"/>
                </a:lnTo>
                <a:lnTo>
                  <a:pt x="910" y="1908"/>
                </a:lnTo>
                <a:lnTo>
                  <a:pt x="912" y="1911"/>
                </a:lnTo>
                <a:lnTo>
                  <a:pt x="916" y="1915"/>
                </a:lnTo>
                <a:lnTo>
                  <a:pt x="916" y="1916"/>
                </a:lnTo>
                <a:lnTo>
                  <a:pt x="924" y="1930"/>
                </a:lnTo>
                <a:lnTo>
                  <a:pt x="927" y="1936"/>
                </a:lnTo>
                <a:lnTo>
                  <a:pt x="933" y="1943"/>
                </a:lnTo>
                <a:lnTo>
                  <a:pt x="937" y="1953"/>
                </a:lnTo>
                <a:lnTo>
                  <a:pt x="938" y="1953"/>
                </a:lnTo>
                <a:lnTo>
                  <a:pt x="943" y="1960"/>
                </a:lnTo>
                <a:lnTo>
                  <a:pt x="949" y="1968"/>
                </a:lnTo>
                <a:lnTo>
                  <a:pt x="953" y="1974"/>
                </a:lnTo>
                <a:lnTo>
                  <a:pt x="956" y="1980"/>
                </a:lnTo>
                <a:lnTo>
                  <a:pt x="959" y="1984"/>
                </a:lnTo>
                <a:lnTo>
                  <a:pt x="963" y="1992"/>
                </a:lnTo>
                <a:lnTo>
                  <a:pt x="973" y="2004"/>
                </a:lnTo>
                <a:lnTo>
                  <a:pt x="973" y="2006"/>
                </a:lnTo>
                <a:lnTo>
                  <a:pt x="972" y="2013"/>
                </a:lnTo>
                <a:lnTo>
                  <a:pt x="969" y="2013"/>
                </a:lnTo>
                <a:lnTo>
                  <a:pt x="938" y="2012"/>
                </a:lnTo>
                <a:lnTo>
                  <a:pt x="928" y="2006"/>
                </a:lnTo>
                <a:lnTo>
                  <a:pt x="924" y="2005"/>
                </a:lnTo>
                <a:lnTo>
                  <a:pt x="916" y="2000"/>
                </a:lnTo>
                <a:lnTo>
                  <a:pt x="907" y="1998"/>
                </a:lnTo>
                <a:lnTo>
                  <a:pt x="897" y="1994"/>
                </a:lnTo>
                <a:lnTo>
                  <a:pt x="870" y="1982"/>
                </a:lnTo>
                <a:lnTo>
                  <a:pt x="869" y="1982"/>
                </a:lnTo>
                <a:lnTo>
                  <a:pt x="864" y="1980"/>
                </a:lnTo>
                <a:lnTo>
                  <a:pt x="858" y="1976"/>
                </a:lnTo>
                <a:lnTo>
                  <a:pt x="833" y="1967"/>
                </a:lnTo>
                <a:lnTo>
                  <a:pt x="826" y="1956"/>
                </a:lnTo>
                <a:lnTo>
                  <a:pt x="823" y="1952"/>
                </a:lnTo>
                <a:lnTo>
                  <a:pt x="818" y="1944"/>
                </a:lnTo>
                <a:lnTo>
                  <a:pt x="814" y="1937"/>
                </a:lnTo>
                <a:lnTo>
                  <a:pt x="811" y="1931"/>
                </a:lnTo>
                <a:lnTo>
                  <a:pt x="806" y="1923"/>
                </a:lnTo>
                <a:lnTo>
                  <a:pt x="805" y="1922"/>
                </a:lnTo>
                <a:lnTo>
                  <a:pt x="804" y="1920"/>
                </a:lnTo>
                <a:lnTo>
                  <a:pt x="802" y="1918"/>
                </a:lnTo>
                <a:lnTo>
                  <a:pt x="802" y="1917"/>
                </a:lnTo>
                <a:lnTo>
                  <a:pt x="801" y="1916"/>
                </a:lnTo>
                <a:lnTo>
                  <a:pt x="801" y="1915"/>
                </a:lnTo>
                <a:lnTo>
                  <a:pt x="801" y="1914"/>
                </a:lnTo>
                <a:lnTo>
                  <a:pt x="800" y="1914"/>
                </a:lnTo>
                <a:lnTo>
                  <a:pt x="800" y="1913"/>
                </a:lnTo>
                <a:lnTo>
                  <a:pt x="799" y="1911"/>
                </a:lnTo>
                <a:lnTo>
                  <a:pt x="799" y="1910"/>
                </a:lnTo>
                <a:lnTo>
                  <a:pt x="799" y="1909"/>
                </a:lnTo>
                <a:lnTo>
                  <a:pt x="799" y="1908"/>
                </a:lnTo>
                <a:lnTo>
                  <a:pt x="799" y="1907"/>
                </a:lnTo>
                <a:lnTo>
                  <a:pt x="798" y="1905"/>
                </a:lnTo>
                <a:lnTo>
                  <a:pt x="798" y="1903"/>
                </a:lnTo>
                <a:lnTo>
                  <a:pt x="798" y="1902"/>
                </a:lnTo>
                <a:lnTo>
                  <a:pt x="798" y="1901"/>
                </a:lnTo>
                <a:lnTo>
                  <a:pt x="798" y="1900"/>
                </a:lnTo>
                <a:lnTo>
                  <a:pt x="798" y="1898"/>
                </a:lnTo>
                <a:lnTo>
                  <a:pt x="772" y="1904"/>
                </a:lnTo>
                <a:lnTo>
                  <a:pt x="778" y="1838"/>
                </a:lnTo>
                <a:lnTo>
                  <a:pt x="775" y="1838"/>
                </a:lnTo>
                <a:lnTo>
                  <a:pt x="765" y="1837"/>
                </a:lnTo>
                <a:lnTo>
                  <a:pt x="759" y="1837"/>
                </a:lnTo>
                <a:lnTo>
                  <a:pt x="758" y="1837"/>
                </a:lnTo>
                <a:lnTo>
                  <a:pt x="754" y="1837"/>
                </a:lnTo>
                <a:lnTo>
                  <a:pt x="748" y="1836"/>
                </a:lnTo>
                <a:lnTo>
                  <a:pt x="743" y="1836"/>
                </a:lnTo>
                <a:lnTo>
                  <a:pt x="739" y="1836"/>
                </a:lnTo>
                <a:lnTo>
                  <a:pt x="733" y="1836"/>
                </a:lnTo>
                <a:lnTo>
                  <a:pt x="728" y="1834"/>
                </a:lnTo>
                <a:lnTo>
                  <a:pt x="724" y="1834"/>
                </a:lnTo>
                <a:lnTo>
                  <a:pt x="719" y="1834"/>
                </a:lnTo>
                <a:lnTo>
                  <a:pt x="714" y="1833"/>
                </a:lnTo>
                <a:lnTo>
                  <a:pt x="709" y="1833"/>
                </a:lnTo>
                <a:lnTo>
                  <a:pt x="703" y="1833"/>
                </a:lnTo>
                <a:lnTo>
                  <a:pt x="702" y="1833"/>
                </a:lnTo>
                <a:lnTo>
                  <a:pt x="700" y="1823"/>
                </a:lnTo>
                <a:lnTo>
                  <a:pt x="698" y="1819"/>
                </a:lnTo>
                <a:lnTo>
                  <a:pt x="697" y="1807"/>
                </a:lnTo>
                <a:lnTo>
                  <a:pt x="696" y="1801"/>
                </a:lnTo>
                <a:lnTo>
                  <a:pt x="693" y="1779"/>
                </a:lnTo>
                <a:lnTo>
                  <a:pt x="691" y="1774"/>
                </a:lnTo>
                <a:lnTo>
                  <a:pt x="689" y="1765"/>
                </a:lnTo>
                <a:lnTo>
                  <a:pt x="687" y="1752"/>
                </a:lnTo>
                <a:lnTo>
                  <a:pt x="685" y="1746"/>
                </a:lnTo>
                <a:lnTo>
                  <a:pt x="684" y="1741"/>
                </a:lnTo>
                <a:lnTo>
                  <a:pt x="683" y="1736"/>
                </a:lnTo>
                <a:lnTo>
                  <a:pt x="682" y="1730"/>
                </a:lnTo>
                <a:lnTo>
                  <a:pt x="681" y="1726"/>
                </a:lnTo>
                <a:lnTo>
                  <a:pt x="680" y="1720"/>
                </a:lnTo>
                <a:lnTo>
                  <a:pt x="678" y="1715"/>
                </a:lnTo>
                <a:lnTo>
                  <a:pt x="678" y="1710"/>
                </a:lnTo>
                <a:lnTo>
                  <a:pt x="677" y="1709"/>
                </a:lnTo>
                <a:lnTo>
                  <a:pt x="677" y="1704"/>
                </a:lnTo>
                <a:lnTo>
                  <a:pt x="676" y="1700"/>
                </a:lnTo>
                <a:lnTo>
                  <a:pt x="675" y="1694"/>
                </a:lnTo>
                <a:lnTo>
                  <a:pt x="674" y="1689"/>
                </a:lnTo>
                <a:lnTo>
                  <a:pt x="672" y="1684"/>
                </a:lnTo>
                <a:lnTo>
                  <a:pt x="671" y="1680"/>
                </a:lnTo>
                <a:lnTo>
                  <a:pt x="670" y="1670"/>
                </a:lnTo>
                <a:lnTo>
                  <a:pt x="670" y="1669"/>
                </a:lnTo>
                <a:lnTo>
                  <a:pt x="669" y="1669"/>
                </a:lnTo>
                <a:lnTo>
                  <a:pt x="666" y="1650"/>
                </a:lnTo>
                <a:lnTo>
                  <a:pt x="666" y="1648"/>
                </a:lnTo>
                <a:lnTo>
                  <a:pt x="664" y="1638"/>
                </a:lnTo>
                <a:lnTo>
                  <a:pt x="664" y="1636"/>
                </a:lnTo>
                <a:lnTo>
                  <a:pt x="663" y="1630"/>
                </a:lnTo>
                <a:lnTo>
                  <a:pt x="662" y="1629"/>
                </a:lnTo>
                <a:lnTo>
                  <a:pt x="635" y="1638"/>
                </a:lnTo>
                <a:lnTo>
                  <a:pt x="600" y="1651"/>
                </a:lnTo>
                <a:lnTo>
                  <a:pt x="590" y="1655"/>
                </a:lnTo>
                <a:lnTo>
                  <a:pt x="584" y="1657"/>
                </a:lnTo>
                <a:lnTo>
                  <a:pt x="577" y="1658"/>
                </a:lnTo>
                <a:lnTo>
                  <a:pt x="571" y="1661"/>
                </a:lnTo>
                <a:lnTo>
                  <a:pt x="562" y="1664"/>
                </a:lnTo>
                <a:lnTo>
                  <a:pt x="554" y="1669"/>
                </a:lnTo>
                <a:lnTo>
                  <a:pt x="547" y="1672"/>
                </a:lnTo>
                <a:lnTo>
                  <a:pt x="535" y="1681"/>
                </a:lnTo>
                <a:lnTo>
                  <a:pt x="533" y="1678"/>
                </a:lnTo>
                <a:lnTo>
                  <a:pt x="525" y="1664"/>
                </a:lnTo>
                <a:lnTo>
                  <a:pt x="486" y="1614"/>
                </a:lnTo>
                <a:lnTo>
                  <a:pt x="483" y="1613"/>
                </a:lnTo>
                <a:lnTo>
                  <a:pt x="480" y="1613"/>
                </a:lnTo>
                <a:lnTo>
                  <a:pt x="483" y="1603"/>
                </a:lnTo>
                <a:lnTo>
                  <a:pt x="486" y="1594"/>
                </a:lnTo>
                <a:lnTo>
                  <a:pt x="487" y="1590"/>
                </a:lnTo>
                <a:lnTo>
                  <a:pt x="488" y="1586"/>
                </a:lnTo>
                <a:lnTo>
                  <a:pt x="490" y="1575"/>
                </a:lnTo>
                <a:lnTo>
                  <a:pt x="492" y="1574"/>
                </a:lnTo>
                <a:lnTo>
                  <a:pt x="494" y="1565"/>
                </a:lnTo>
                <a:lnTo>
                  <a:pt x="482" y="1565"/>
                </a:lnTo>
                <a:lnTo>
                  <a:pt x="477" y="1564"/>
                </a:lnTo>
                <a:lnTo>
                  <a:pt x="473" y="1564"/>
                </a:lnTo>
                <a:lnTo>
                  <a:pt x="469" y="1564"/>
                </a:lnTo>
                <a:lnTo>
                  <a:pt x="464" y="1564"/>
                </a:lnTo>
                <a:lnTo>
                  <a:pt x="460" y="1562"/>
                </a:lnTo>
                <a:lnTo>
                  <a:pt x="455" y="1562"/>
                </a:lnTo>
                <a:lnTo>
                  <a:pt x="450" y="1562"/>
                </a:lnTo>
                <a:lnTo>
                  <a:pt x="449" y="1562"/>
                </a:lnTo>
                <a:lnTo>
                  <a:pt x="445" y="1562"/>
                </a:lnTo>
                <a:lnTo>
                  <a:pt x="442" y="1561"/>
                </a:lnTo>
                <a:lnTo>
                  <a:pt x="437" y="1561"/>
                </a:lnTo>
                <a:lnTo>
                  <a:pt x="432" y="1561"/>
                </a:lnTo>
                <a:lnTo>
                  <a:pt x="429" y="1561"/>
                </a:lnTo>
                <a:lnTo>
                  <a:pt x="424" y="1560"/>
                </a:lnTo>
                <a:lnTo>
                  <a:pt x="423" y="1560"/>
                </a:lnTo>
                <a:lnTo>
                  <a:pt x="419" y="1560"/>
                </a:lnTo>
                <a:lnTo>
                  <a:pt x="415" y="1560"/>
                </a:lnTo>
                <a:lnTo>
                  <a:pt x="411" y="1560"/>
                </a:lnTo>
                <a:lnTo>
                  <a:pt x="406" y="1559"/>
                </a:lnTo>
                <a:lnTo>
                  <a:pt x="402" y="1559"/>
                </a:lnTo>
                <a:lnTo>
                  <a:pt x="399" y="1559"/>
                </a:lnTo>
                <a:lnTo>
                  <a:pt x="397" y="1548"/>
                </a:lnTo>
                <a:lnTo>
                  <a:pt x="396" y="1545"/>
                </a:lnTo>
                <a:lnTo>
                  <a:pt x="396" y="1539"/>
                </a:lnTo>
                <a:lnTo>
                  <a:pt x="392" y="1539"/>
                </a:lnTo>
                <a:lnTo>
                  <a:pt x="385" y="1539"/>
                </a:lnTo>
                <a:lnTo>
                  <a:pt x="385" y="1534"/>
                </a:lnTo>
                <a:lnTo>
                  <a:pt x="385" y="1526"/>
                </a:lnTo>
                <a:lnTo>
                  <a:pt x="387" y="1516"/>
                </a:lnTo>
                <a:lnTo>
                  <a:pt x="385" y="1496"/>
                </a:lnTo>
                <a:lnTo>
                  <a:pt x="364" y="1510"/>
                </a:lnTo>
                <a:lnTo>
                  <a:pt x="356" y="1513"/>
                </a:lnTo>
                <a:lnTo>
                  <a:pt x="351" y="1510"/>
                </a:lnTo>
                <a:lnTo>
                  <a:pt x="337" y="1512"/>
                </a:lnTo>
                <a:lnTo>
                  <a:pt x="340" y="1529"/>
                </a:lnTo>
                <a:lnTo>
                  <a:pt x="341" y="1542"/>
                </a:lnTo>
                <a:lnTo>
                  <a:pt x="341" y="1552"/>
                </a:lnTo>
                <a:lnTo>
                  <a:pt x="333" y="1552"/>
                </a:lnTo>
                <a:lnTo>
                  <a:pt x="325" y="1551"/>
                </a:lnTo>
                <a:lnTo>
                  <a:pt x="317" y="1549"/>
                </a:lnTo>
                <a:lnTo>
                  <a:pt x="302" y="1548"/>
                </a:lnTo>
                <a:lnTo>
                  <a:pt x="300" y="1548"/>
                </a:lnTo>
                <a:lnTo>
                  <a:pt x="288" y="1547"/>
                </a:lnTo>
                <a:lnTo>
                  <a:pt x="287" y="1553"/>
                </a:lnTo>
                <a:lnTo>
                  <a:pt x="287" y="1559"/>
                </a:lnTo>
                <a:lnTo>
                  <a:pt x="285" y="1580"/>
                </a:lnTo>
                <a:lnTo>
                  <a:pt x="283" y="1599"/>
                </a:lnTo>
                <a:lnTo>
                  <a:pt x="300" y="1600"/>
                </a:lnTo>
                <a:lnTo>
                  <a:pt x="313" y="1600"/>
                </a:lnTo>
                <a:lnTo>
                  <a:pt x="321" y="1600"/>
                </a:lnTo>
                <a:lnTo>
                  <a:pt x="326" y="1600"/>
                </a:lnTo>
                <a:lnTo>
                  <a:pt x="330" y="1601"/>
                </a:lnTo>
                <a:lnTo>
                  <a:pt x="334" y="1601"/>
                </a:lnTo>
                <a:lnTo>
                  <a:pt x="334" y="1605"/>
                </a:lnTo>
                <a:lnTo>
                  <a:pt x="333" y="1618"/>
                </a:lnTo>
                <a:lnTo>
                  <a:pt x="332" y="1626"/>
                </a:lnTo>
                <a:lnTo>
                  <a:pt x="331" y="1630"/>
                </a:lnTo>
                <a:lnTo>
                  <a:pt x="331" y="1637"/>
                </a:lnTo>
                <a:lnTo>
                  <a:pt x="330" y="1645"/>
                </a:lnTo>
                <a:lnTo>
                  <a:pt x="328" y="1652"/>
                </a:lnTo>
                <a:lnTo>
                  <a:pt x="328" y="1658"/>
                </a:lnTo>
                <a:lnTo>
                  <a:pt x="328" y="1664"/>
                </a:lnTo>
                <a:lnTo>
                  <a:pt x="328" y="1671"/>
                </a:lnTo>
                <a:lnTo>
                  <a:pt x="327" y="1678"/>
                </a:lnTo>
                <a:lnTo>
                  <a:pt x="327" y="1680"/>
                </a:lnTo>
                <a:lnTo>
                  <a:pt x="326" y="1684"/>
                </a:lnTo>
                <a:lnTo>
                  <a:pt x="326" y="1694"/>
                </a:lnTo>
                <a:lnTo>
                  <a:pt x="325" y="1702"/>
                </a:lnTo>
                <a:lnTo>
                  <a:pt x="324" y="1709"/>
                </a:lnTo>
                <a:lnTo>
                  <a:pt x="324" y="1713"/>
                </a:lnTo>
                <a:lnTo>
                  <a:pt x="324" y="1715"/>
                </a:lnTo>
                <a:lnTo>
                  <a:pt x="324" y="1716"/>
                </a:lnTo>
                <a:lnTo>
                  <a:pt x="328" y="1716"/>
                </a:lnTo>
                <a:lnTo>
                  <a:pt x="333" y="1716"/>
                </a:lnTo>
                <a:lnTo>
                  <a:pt x="338" y="1716"/>
                </a:lnTo>
                <a:lnTo>
                  <a:pt x="344" y="1717"/>
                </a:lnTo>
                <a:lnTo>
                  <a:pt x="350" y="1717"/>
                </a:lnTo>
                <a:lnTo>
                  <a:pt x="354" y="1717"/>
                </a:lnTo>
                <a:lnTo>
                  <a:pt x="359" y="1717"/>
                </a:lnTo>
                <a:lnTo>
                  <a:pt x="365" y="1717"/>
                </a:lnTo>
                <a:lnTo>
                  <a:pt x="370" y="1717"/>
                </a:lnTo>
                <a:lnTo>
                  <a:pt x="376" y="1717"/>
                </a:lnTo>
                <a:lnTo>
                  <a:pt x="382" y="1717"/>
                </a:lnTo>
                <a:lnTo>
                  <a:pt x="385" y="1717"/>
                </a:lnTo>
                <a:lnTo>
                  <a:pt x="390" y="1717"/>
                </a:lnTo>
                <a:lnTo>
                  <a:pt x="396" y="1717"/>
                </a:lnTo>
                <a:lnTo>
                  <a:pt x="402" y="1717"/>
                </a:lnTo>
                <a:lnTo>
                  <a:pt x="410" y="1717"/>
                </a:lnTo>
                <a:lnTo>
                  <a:pt x="418" y="1719"/>
                </a:lnTo>
                <a:lnTo>
                  <a:pt x="423" y="1719"/>
                </a:lnTo>
                <a:lnTo>
                  <a:pt x="422" y="1720"/>
                </a:lnTo>
                <a:lnTo>
                  <a:pt x="422" y="1723"/>
                </a:lnTo>
                <a:lnTo>
                  <a:pt x="421" y="1727"/>
                </a:lnTo>
                <a:lnTo>
                  <a:pt x="421" y="1730"/>
                </a:lnTo>
                <a:lnTo>
                  <a:pt x="419" y="1733"/>
                </a:lnTo>
                <a:lnTo>
                  <a:pt x="419" y="1734"/>
                </a:lnTo>
                <a:lnTo>
                  <a:pt x="421" y="1737"/>
                </a:lnTo>
                <a:lnTo>
                  <a:pt x="421" y="1741"/>
                </a:lnTo>
                <a:lnTo>
                  <a:pt x="439" y="1742"/>
                </a:lnTo>
                <a:lnTo>
                  <a:pt x="443" y="1735"/>
                </a:lnTo>
                <a:lnTo>
                  <a:pt x="448" y="1729"/>
                </a:lnTo>
                <a:lnTo>
                  <a:pt x="452" y="1722"/>
                </a:lnTo>
                <a:lnTo>
                  <a:pt x="455" y="1720"/>
                </a:lnTo>
                <a:lnTo>
                  <a:pt x="456" y="1723"/>
                </a:lnTo>
                <a:lnTo>
                  <a:pt x="468" y="1742"/>
                </a:lnTo>
                <a:lnTo>
                  <a:pt x="469" y="1743"/>
                </a:lnTo>
                <a:lnTo>
                  <a:pt x="470" y="1743"/>
                </a:lnTo>
                <a:lnTo>
                  <a:pt x="469" y="1745"/>
                </a:lnTo>
                <a:lnTo>
                  <a:pt x="467" y="1748"/>
                </a:lnTo>
                <a:lnTo>
                  <a:pt x="467" y="1746"/>
                </a:lnTo>
                <a:lnTo>
                  <a:pt x="465" y="1745"/>
                </a:lnTo>
                <a:lnTo>
                  <a:pt x="457" y="1748"/>
                </a:lnTo>
                <a:lnTo>
                  <a:pt x="448" y="1758"/>
                </a:lnTo>
                <a:lnTo>
                  <a:pt x="445" y="1754"/>
                </a:lnTo>
                <a:lnTo>
                  <a:pt x="444" y="1750"/>
                </a:lnTo>
                <a:lnTo>
                  <a:pt x="423" y="1753"/>
                </a:lnTo>
                <a:lnTo>
                  <a:pt x="423" y="1756"/>
                </a:lnTo>
                <a:lnTo>
                  <a:pt x="424" y="1760"/>
                </a:lnTo>
                <a:lnTo>
                  <a:pt x="382" y="1769"/>
                </a:lnTo>
                <a:lnTo>
                  <a:pt x="431" y="1772"/>
                </a:lnTo>
                <a:lnTo>
                  <a:pt x="437" y="1779"/>
                </a:lnTo>
                <a:lnTo>
                  <a:pt x="436" y="1779"/>
                </a:lnTo>
                <a:lnTo>
                  <a:pt x="417" y="1797"/>
                </a:lnTo>
                <a:lnTo>
                  <a:pt x="410" y="1810"/>
                </a:lnTo>
                <a:lnTo>
                  <a:pt x="400" y="1812"/>
                </a:lnTo>
                <a:lnTo>
                  <a:pt x="383" y="1819"/>
                </a:lnTo>
                <a:lnTo>
                  <a:pt x="383" y="1818"/>
                </a:lnTo>
                <a:lnTo>
                  <a:pt x="373" y="1821"/>
                </a:lnTo>
                <a:lnTo>
                  <a:pt x="370" y="1824"/>
                </a:lnTo>
                <a:lnTo>
                  <a:pt x="347" y="1849"/>
                </a:lnTo>
                <a:lnTo>
                  <a:pt x="340" y="1869"/>
                </a:lnTo>
                <a:lnTo>
                  <a:pt x="318" y="1884"/>
                </a:lnTo>
                <a:lnTo>
                  <a:pt x="287" y="1882"/>
                </a:lnTo>
                <a:lnTo>
                  <a:pt x="225" y="1877"/>
                </a:lnTo>
                <a:lnTo>
                  <a:pt x="228" y="1834"/>
                </a:lnTo>
                <a:lnTo>
                  <a:pt x="224" y="1826"/>
                </a:lnTo>
                <a:lnTo>
                  <a:pt x="224" y="1825"/>
                </a:lnTo>
                <a:lnTo>
                  <a:pt x="216" y="1810"/>
                </a:lnTo>
                <a:lnTo>
                  <a:pt x="218" y="1786"/>
                </a:lnTo>
                <a:lnTo>
                  <a:pt x="216" y="1786"/>
                </a:lnTo>
                <a:lnTo>
                  <a:pt x="215" y="1786"/>
                </a:lnTo>
                <a:lnTo>
                  <a:pt x="220" y="1732"/>
                </a:lnTo>
                <a:lnTo>
                  <a:pt x="221" y="1716"/>
                </a:lnTo>
                <a:lnTo>
                  <a:pt x="222" y="1717"/>
                </a:lnTo>
                <a:lnTo>
                  <a:pt x="225" y="1717"/>
                </a:lnTo>
                <a:lnTo>
                  <a:pt x="229" y="1717"/>
                </a:lnTo>
                <a:lnTo>
                  <a:pt x="231" y="1717"/>
                </a:lnTo>
                <a:lnTo>
                  <a:pt x="233" y="1717"/>
                </a:lnTo>
                <a:lnTo>
                  <a:pt x="235" y="1717"/>
                </a:lnTo>
                <a:lnTo>
                  <a:pt x="238" y="1719"/>
                </a:lnTo>
                <a:lnTo>
                  <a:pt x="242" y="1719"/>
                </a:lnTo>
                <a:lnTo>
                  <a:pt x="243" y="1719"/>
                </a:lnTo>
                <a:lnTo>
                  <a:pt x="244" y="1719"/>
                </a:lnTo>
                <a:lnTo>
                  <a:pt x="248" y="1719"/>
                </a:lnTo>
                <a:lnTo>
                  <a:pt x="251" y="1719"/>
                </a:lnTo>
                <a:lnTo>
                  <a:pt x="255" y="1719"/>
                </a:lnTo>
                <a:lnTo>
                  <a:pt x="259" y="1720"/>
                </a:lnTo>
                <a:lnTo>
                  <a:pt x="262" y="1720"/>
                </a:lnTo>
                <a:lnTo>
                  <a:pt x="266" y="1720"/>
                </a:lnTo>
                <a:lnTo>
                  <a:pt x="268" y="1720"/>
                </a:lnTo>
                <a:lnTo>
                  <a:pt x="269" y="1710"/>
                </a:lnTo>
                <a:lnTo>
                  <a:pt x="275" y="1636"/>
                </a:lnTo>
                <a:lnTo>
                  <a:pt x="275" y="1631"/>
                </a:lnTo>
                <a:lnTo>
                  <a:pt x="276" y="1630"/>
                </a:lnTo>
                <a:lnTo>
                  <a:pt x="276" y="1629"/>
                </a:lnTo>
                <a:lnTo>
                  <a:pt x="276" y="1623"/>
                </a:lnTo>
                <a:lnTo>
                  <a:pt x="277" y="1600"/>
                </a:lnTo>
                <a:lnTo>
                  <a:pt x="255" y="1600"/>
                </a:lnTo>
                <a:lnTo>
                  <a:pt x="254" y="1618"/>
                </a:lnTo>
                <a:lnTo>
                  <a:pt x="242" y="1618"/>
                </a:lnTo>
                <a:lnTo>
                  <a:pt x="243" y="1598"/>
                </a:lnTo>
                <a:lnTo>
                  <a:pt x="246" y="1598"/>
                </a:lnTo>
                <a:lnTo>
                  <a:pt x="246" y="1597"/>
                </a:lnTo>
                <a:lnTo>
                  <a:pt x="248" y="1575"/>
                </a:lnTo>
                <a:lnTo>
                  <a:pt x="249" y="1569"/>
                </a:lnTo>
                <a:lnTo>
                  <a:pt x="249" y="1562"/>
                </a:lnTo>
                <a:lnTo>
                  <a:pt x="250" y="1545"/>
                </a:lnTo>
                <a:lnTo>
                  <a:pt x="248" y="1545"/>
                </a:lnTo>
                <a:lnTo>
                  <a:pt x="243" y="1543"/>
                </a:lnTo>
                <a:lnTo>
                  <a:pt x="238" y="1543"/>
                </a:lnTo>
                <a:lnTo>
                  <a:pt x="233" y="1543"/>
                </a:lnTo>
                <a:lnTo>
                  <a:pt x="228" y="1543"/>
                </a:lnTo>
                <a:lnTo>
                  <a:pt x="222" y="1543"/>
                </a:lnTo>
                <a:lnTo>
                  <a:pt x="216" y="1543"/>
                </a:lnTo>
                <a:lnTo>
                  <a:pt x="215" y="1542"/>
                </a:lnTo>
                <a:lnTo>
                  <a:pt x="215" y="1548"/>
                </a:lnTo>
                <a:lnTo>
                  <a:pt x="212" y="1573"/>
                </a:lnTo>
                <a:lnTo>
                  <a:pt x="189" y="1572"/>
                </a:lnTo>
                <a:lnTo>
                  <a:pt x="165" y="1569"/>
                </a:lnTo>
                <a:lnTo>
                  <a:pt x="164" y="1580"/>
                </a:lnTo>
                <a:lnTo>
                  <a:pt x="134" y="1580"/>
                </a:lnTo>
                <a:lnTo>
                  <a:pt x="124" y="1580"/>
                </a:lnTo>
                <a:lnTo>
                  <a:pt x="108" y="1581"/>
                </a:lnTo>
                <a:lnTo>
                  <a:pt x="112" y="1560"/>
                </a:lnTo>
                <a:lnTo>
                  <a:pt x="113" y="1552"/>
                </a:lnTo>
                <a:lnTo>
                  <a:pt x="113" y="1549"/>
                </a:lnTo>
                <a:lnTo>
                  <a:pt x="113" y="1538"/>
                </a:lnTo>
                <a:lnTo>
                  <a:pt x="62" y="1539"/>
                </a:lnTo>
                <a:lnTo>
                  <a:pt x="61" y="1530"/>
                </a:lnTo>
                <a:lnTo>
                  <a:pt x="59" y="1523"/>
                </a:lnTo>
                <a:lnTo>
                  <a:pt x="50" y="1522"/>
                </a:lnTo>
                <a:lnTo>
                  <a:pt x="19" y="1520"/>
                </a:lnTo>
                <a:lnTo>
                  <a:pt x="20" y="1517"/>
                </a:lnTo>
                <a:lnTo>
                  <a:pt x="20" y="1510"/>
                </a:lnTo>
                <a:lnTo>
                  <a:pt x="0" y="1514"/>
                </a:lnTo>
                <a:lnTo>
                  <a:pt x="1" y="1502"/>
                </a:lnTo>
                <a:lnTo>
                  <a:pt x="3" y="1482"/>
                </a:lnTo>
                <a:lnTo>
                  <a:pt x="6" y="1458"/>
                </a:lnTo>
                <a:lnTo>
                  <a:pt x="6" y="1457"/>
                </a:lnTo>
                <a:lnTo>
                  <a:pt x="9" y="1458"/>
                </a:lnTo>
                <a:lnTo>
                  <a:pt x="13" y="1459"/>
                </a:lnTo>
                <a:lnTo>
                  <a:pt x="16" y="1463"/>
                </a:lnTo>
                <a:lnTo>
                  <a:pt x="26" y="1471"/>
                </a:lnTo>
                <a:lnTo>
                  <a:pt x="26" y="1470"/>
                </a:lnTo>
                <a:lnTo>
                  <a:pt x="27" y="1458"/>
                </a:lnTo>
                <a:lnTo>
                  <a:pt x="60" y="1459"/>
                </a:lnTo>
                <a:lnTo>
                  <a:pt x="72" y="1459"/>
                </a:lnTo>
                <a:lnTo>
                  <a:pt x="61" y="1475"/>
                </a:lnTo>
                <a:lnTo>
                  <a:pt x="89" y="1477"/>
                </a:lnTo>
                <a:lnTo>
                  <a:pt x="76" y="1463"/>
                </a:lnTo>
                <a:lnTo>
                  <a:pt x="79" y="1458"/>
                </a:lnTo>
                <a:lnTo>
                  <a:pt x="86" y="1449"/>
                </a:lnTo>
                <a:lnTo>
                  <a:pt x="87" y="1445"/>
                </a:lnTo>
                <a:lnTo>
                  <a:pt x="88" y="1442"/>
                </a:lnTo>
                <a:lnTo>
                  <a:pt x="89" y="1435"/>
                </a:lnTo>
                <a:lnTo>
                  <a:pt x="91" y="1429"/>
                </a:lnTo>
                <a:lnTo>
                  <a:pt x="102" y="1433"/>
                </a:lnTo>
                <a:lnTo>
                  <a:pt x="108" y="1423"/>
                </a:lnTo>
                <a:lnTo>
                  <a:pt x="98" y="1417"/>
                </a:lnTo>
                <a:lnTo>
                  <a:pt x="101" y="1386"/>
                </a:lnTo>
                <a:lnTo>
                  <a:pt x="107" y="1379"/>
                </a:lnTo>
                <a:lnTo>
                  <a:pt x="113" y="1364"/>
                </a:lnTo>
                <a:lnTo>
                  <a:pt x="131" y="1370"/>
                </a:lnTo>
                <a:lnTo>
                  <a:pt x="136" y="1373"/>
                </a:lnTo>
                <a:lnTo>
                  <a:pt x="147" y="1381"/>
                </a:lnTo>
                <a:lnTo>
                  <a:pt x="160" y="1396"/>
                </a:lnTo>
                <a:lnTo>
                  <a:pt x="162" y="1396"/>
                </a:lnTo>
                <a:lnTo>
                  <a:pt x="182" y="1409"/>
                </a:lnTo>
                <a:lnTo>
                  <a:pt x="197" y="1410"/>
                </a:lnTo>
                <a:lnTo>
                  <a:pt x="207" y="1411"/>
                </a:lnTo>
                <a:lnTo>
                  <a:pt x="214" y="1402"/>
                </a:lnTo>
                <a:lnTo>
                  <a:pt x="224" y="1389"/>
                </a:lnTo>
                <a:lnTo>
                  <a:pt x="237" y="1374"/>
                </a:lnTo>
                <a:lnTo>
                  <a:pt x="246" y="1359"/>
                </a:lnTo>
                <a:lnTo>
                  <a:pt x="249" y="1346"/>
                </a:lnTo>
                <a:lnTo>
                  <a:pt x="255" y="1346"/>
                </a:lnTo>
                <a:lnTo>
                  <a:pt x="266" y="1346"/>
                </a:lnTo>
                <a:lnTo>
                  <a:pt x="272" y="1344"/>
                </a:lnTo>
                <a:lnTo>
                  <a:pt x="277" y="1354"/>
                </a:lnTo>
                <a:lnTo>
                  <a:pt x="277" y="1358"/>
                </a:lnTo>
                <a:lnTo>
                  <a:pt x="279" y="1370"/>
                </a:lnTo>
                <a:lnTo>
                  <a:pt x="280" y="1373"/>
                </a:lnTo>
                <a:lnTo>
                  <a:pt x="281" y="1380"/>
                </a:lnTo>
                <a:lnTo>
                  <a:pt x="281" y="1381"/>
                </a:lnTo>
                <a:lnTo>
                  <a:pt x="281" y="1383"/>
                </a:lnTo>
                <a:lnTo>
                  <a:pt x="281" y="1384"/>
                </a:lnTo>
                <a:lnTo>
                  <a:pt x="282" y="1384"/>
                </a:lnTo>
                <a:lnTo>
                  <a:pt x="282" y="1385"/>
                </a:lnTo>
                <a:lnTo>
                  <a:pt x="282" y="1386"/>
                </a:lnTo>
                <a:lnTo>
                  <a:pt x="283" y="1387"/>
                </a:lnTo>
                <a:lnTo>
                  <a:pt x="283" y="1389"/>
                </a:lnTo>
                <a:lnTo>
                  <a:pt x="285" y="1390"/>
                </a:lnTo>
                <a:lnTo>
                  <a:pt x="285" y="1391"/>
                </a:lnTo>
                <a:lnTo>
                  <a:pt x="286" y="1391"/>
                </a:lnTo>
                <a:lnTo>
                  <a:pt x="286" y="1392"/>
                </a:lnTo>
                <a:lnTo>
                  <a:pt x="287" y="1393"/>
                </a:lnTo>
                <a:lnTo>
                  <a:pt x="288" y="1394"/>
                </a:lnTo>
                <a:lnTo>
                  <a:pt x="288" y="1396"/>
                </a:lnTo>
                <a:lnTo>
                  <a:pt x="289" y="1396"/>
                </a:lnTo>
                <a:lnTo>
                  <a:pt x="290" y="1397"/>
                </a:lnTo>
                <a:lnTo>
                  <a:pt x="292" y="1398"/>
                </a:lnTo>
                <a:lnTo>
                  <a:pt x="293" y="1398"/>
                </a:lnTo>
                <a:lnTo>
                  <a:pt x="300" y="1398"/>
                </a:lnTo>
                <a:lnTo>
                  <a:pt x="306" y="1398"/>
                </a:lnTo>
                <a:lnTo>
                  <a:pt x="313" y="1398"/>
                </a:lnTo>
                <a:lnTo>
                  <a:pt x="320" y="1398"/>
                </a:lnTo>
                <a:lnTo>
                  <a:pt x="328" y="1397"/>
                </a:lnTo>
                <a:lnTo>
                  <a:pt x="335" y="1394"/>
                </a:lnTo>
                <a:lnTo>
                  <a:pt x="338" y="1400"/>
                </a:lnTo>
                <a:lnTo>
                  <a:pt x="353" y="1399"/>
                </a:lnTo>
                <a:lnTo>
                  <a:pt x="357" y="1405"/>
                </a:lnTo>
                <a:lnTo>
                  <a:pt x="361" y="1411"/>
                </a:lnTo>
                <a:lnTo>
                  <a:pt x="360" y="1411"/>
                </a:lnTo>
                <a:lnTo>
                  <a:pt x="361" y="1420"/>
                </a:lnTo>
                <a:lnTo>
                  <a:pt x="357" y="1429"/>
                </a:lnTo>
                <a:lnTo>
                  <a:pt x="358" y="1429"/>
                </a:lnTo>
                <a:lnTo>
                  <a:pt x="358" y="1430"/>
                </a:lnTo>
                <a:lnTo>
                  <a:pt x="358" y="1432"/>
                </a:lnTo>
                <a:lnTo>
                  <a:pt x="358" y="1442"/>
                </a:lnTo>
                <a:lnTo>
                  <a:pt x="358" y="1443"/>
                </a:lnTo>
                <a:lnTo>
                  <a:pt x="358" y="1444"/>
                </a:lnTo>
                <a:lnTo>
                  <a:pt x="359" y="1445"/>
                </a:lnTo>
                <a:lnTo>
                  <a:pt x="359" y="1446"/>
                </a:lnTo>
                <a:lnTo>
                  <a:pt x="359" y="1448"/>
                </a:lnTo>
                <a:lnTo>
                  <a:pt x="359" y="1449"/>
                </a:lnTo>
                <a:lnTo>
                  <a:pt x="360" y="1449"/>
                </a:lnTo>
                <a:lnTo>
                  <a:pt x="360" y="1450"/>
                </a:lnTo>
                <a:lnTo>
                  <a:pt x="360" y="1451"/>
                </a:lnTo>
                <a:lnTo>
                  <a:pt x="361" y="1452"/>
                </a:lnTo>
                <a:lnTo>
                  <a:pt x="363" y="1454"/>
                </a:lnTo>
                <a:lnTo>
                  <a:pt x="363" y="1455"/>
                </a:lnTo>
                <a:lnTo>
                  <a:pt x="364" y="1455"/>
                </a:lnTo>
                <a:lnTo>
                  <a:pt x="365" y="1457"/>
                </a:lnTo>
                <a:lnTo>
                  <a:pt x="366" y="1458"/>
                </a:lnTo>
                <a:lnTo>
                  <a:pt x="369" y="1459"/>
                </a:lnTo>
                <a:lnTo>
                  <a:pt x="372" y="1463"/>
                </a:lnTo>
                <a:lnTo>
                  <a:pt x="380" y="1472"/>
                </a:lnTo>
                <a:lnTo>
                  <a:pt x="382" y="1475"/>
                </a:lnTo>
                <a:lnTo>
                  <a:pt x="383" y="1475"/>
                </a:lnTo>
                <a:lnTo>
                  <a:pt x="383" y="1476"/>
                </a:lnTo>
                <a:lnTo>
                  <a:pt x="384" y="1476"/>
                </a:lnTo>
                <a:lnTo>
                  <a:pt x="384" y="1477"/>
                </a:lnTo>
                <a:lnTo>
                  <a:pt x="385" y="1477"/>
                </a:lnTo>
                <a:lnTo>
                  <a:pt x="385" y="1478"/>
                </a:lnTo>
                <a:lnTo>
                  <a:pt x="385" y="1480"/>
                </a:lnTo>
                <a:lnTo>
                  <a:pt x="385" y="1481"/>
                </a:lnTo>
                <a:lnTo>
                  <a:pt x="386" y="1482"/>
                </a:lnTo>
                <a:lnTo>
                  <a:pt x="386" y="1483"/>
                </a:lnTo>
                <a:lnTo>
                  <a:pt x="387" y="1484"/>
                </a:lnTo>
                <a:lnTo>
                  <a:pt x="387" y="1486"/>
                </a:lnTo>
                <a:lnTo>
                  <a:pt x="389" y="1487"/>
                </a:lnTo>
                <a:lnTo>
                  <a:pt x="389" y="1487"/>
                </a:lnTo>
                <a:lnTo>
                  <a:pt x="391" y="1494"/>
                </a:lnTo>
                <a:lnTo>
                  <a:pt x="391" y="1495"/>
                </a:lnTo>
                <a:lnTo>
                  <a:pt x="391" y="1496"/>
                </a:lnTo>
                <a:lnTo>
                  <a:pt x="393" y="1502"/>
                </a:lnTo>
                <a:lnTo>
                  <a:pt x="393" y="1503"/>
                </a:lnTo>
                <a:lnTo>
                  <a:pt x="393" y="1504"/>
                </a:lnTo>
                <a:lnTo>
                  <a:pt x="395" y="1506"/>
                </a:lnTo>
                <a:lnTo>
                  <a:pt x="395" y="1507"/>
                </a:lnTo>
                <a:lnTo>
                  <a:pt x="395" y="1508"/>
                </a:lnTo>
                <a:lnTo>
                  <a:pt x="395" y="1509"/>
                </a:lnTo>
                <a:lnTo>
                  <a:pt x="395" y="1510"/>
                </a:lnTo>
                <a:lnTo>
                  <a:pt x="395" y="1512"/>
                </a:lnTo>
                <a:lnTo>
                  <a:pt x="395" y="1515"/>
                </a:lnTo>
                <a:lnTo>
                  <a:pt x="395" y="1517"/>
                </a:lnTo>
                <a:lnTo>
                  <a:pt x="395" y="1521"/>
                </a:lnTo>
                <a:lnTo>
                  <a:pt x="396" y="1534"/>
                </a:lnTo>
                <a:lnTo>
                  <a:pt x="396" y="1535"/>
                </a:lnTo>
                <a:lnTo>
                  <a:pt x="402" y="1535"/>
                </a:lnTo>
                <a:lnTo>
                  <a:pt x="406" y="1535"/>
                </a:lnTo>
                <a:lnTo>
                  <a:pt x="411" y="1535"/>
                </a:lnTo>
                <a:lnTo>
                  <a:pt x="412" y="1536"/>
                </a:lnTo>
                <a:lnTo>
                  <a:pt x="415" y="1536"/>
                </a:lnTo>
                <a:lnTo>
                  <a:pt x="416" y="1536"/>
                </a:lnTo>
                <a:lnTo>
                  <a:pt x="419" y="1536"/>
                </a:lnTo>
                <a:lnTo>
                  <a:pt x="421" y="1536"/>
                </a:lnTo>
                <a:lnTo>
                  <a:pt x="424" y="1536"/>
                </a:lnTo>
                <a:lnTo>
                  <a:pt x="429" y="1538"/>
                </a:lnTo>
                <a:lnTo>
                  <a:pt x="434" y="1538"/>
                </a:lnTo>
                <a:lnTo>
                  <a:pt x="435" y="1538"/>
                </a:lnTo>
                <a:lnTo>
                  <a:pt x="437" y="1534"/>
                </a:lnTo>
                <a:lnTo>
                  <a:pt x="438" y="1532"/>
                </a:lnTo>
                <a:lnTo>
                  <a:pt x="441" y="1528"/>
                </a:lnTo>
                <a:lnTo>
                  <a:pt x="443" y="1525"/>
                </a:lnTo>
                <a:lnTo>
                  <a:pt x="443" y="1523"/>
                </a:lnTo>
                <a:lnTo>
                  <a:pt x="445" y="1521"/>
                </a:lnTo>
                <a:lnTo>
                  <a:pt x="447" y="1519"/>
                </a:lnTo>
                <a:lnTo>
                  <a:pt x="448" y="1516"/>
                </a:lnTo>
                <a:lnTo>
                  <a:pt x="449" y="1515"/>
                </a:lnTo>
                <a:lnTo>
                  <a:pt x="450" y="1514"/>
                </a:lnTo>
                <a:lnTo>
                  <a:pt x="452" y="1512"/>
                </a:lnTo>
                <a:lnTo>
                  <a:pt x="454" y="1510"/>
                </a:lnTo>
                <a:lnTo>
                  <a:pt x="455" y="1508"/>
                </a:lnTo>
                <a:lnTo>
                  <a:pt x="456" y="1507"/>
                </a:lnTo>
                <a:lnTo>
                  <a:pt x="458" y="1503"/>
                </a:lnTo>
                <a:lnTo>
                  <a:pt x="461" y="1499"/>
                </a:lnTo>
                <a:lnTo>
                  <a:pt x="463" y="1495"/>
                </a:lnTo>
                <a:lnTo>
                  <a:pt x="464" y="1495"/>
                </a:lnTo>
                <a:lnTo>
                  <a:pt x="467" y="1491"/>
                </a:lnTo>
                <a:lnTo>
                  <a:pt x="467" y="1490"/>
                </a:lnTo>
                <a:lnTo>
                  <a:pt x="469" y="1488"/>
                </a:lnTo>
                <a:lnTo>
                  <a:pt x="470" y="1487"/>
                </a:lnTo>
                <a:lnTo>
                  <a:pt x="470" y="1486"/>
                </a:lnTo>
                <a:lnTo>
                  <a:pt x="471" y="1482"/>
                </a:lnTo>
                <a:lnTo>
                  <a:pt x="473" y="1481"/>
                </a:lnTo>
                <a:lnTo>
                  <a:pt x="476" y="1477"/>
                </a:lnTo>
                <a:lnTo>
                  <a:pt x="477" y="1474"/>
                </a:lnTo>
                <a:lnTo>
                  <a:pt x="484" y="1463"/>
                </a:lnTo>
                <a:lnTo>
                  <a:pt x="482" y="1461"/>
                </a:lnTo>
                <a:lnTo>
                  <a:pt x="477" y="1458"/>
                </a:lnTo>
                <a:lnTo>
                  <a:pt x="474" y="1455"/>
                </a:lnTo>
                <a:lnTo>
                  <a:pt x="470" y="1452"/>
                </a:lnTo>
                <a:lnTo>
                  <a:pt x="467" y="1448"/>
                </a:lnTo>
                <a:lnTo>
                  <a:pt x="463" y="1444"/>
                </a:lnTo>
                <a:lnTo>
                  <a:pt x="460" y="1442"/>
                </a:lnTo>
                <a:lnTo>
                  <a:pt x="455" y="1438"/>
                </a:lnTo>
                <a:lnTo>
                  <a:pt x="451" y="1435"/>
                </a:lnTo>
                <a:lnTo>
                  <a:pt x="448" y="1431"/>
                </a:lnTo>
                <a:lnTo>
                  <a:pt x="443" y="1429"/>
                </a:lnTo>
                <a:lnTo>
                  <a:pt x="441" y="1425"/>
                </a:lnTo>
                <a:lnTo>
                  <a:pt x="439" y="1425"/>
                </a:lnTo>
                <a:lnTo>
                  <a:pt x="442" y="1423"/>
                </a:lnTo>
                <a:lnTo>
                  <a:pt x="445" y="1419"/>
                </a:lnTo>
                <a:lnTo>
                  <a:pt x="450" y="1416"/>
                </a:lnTo>
                <a:lnTo>
                  <a:pt x="454" y="1412"/>
                </a:lnTo>
                <a:lnTo>
                  <a:pt x="458" y="1407"/>
                </a:lnTo>
                <a:lnTo>
                  <a:pt x="464" y="1403"/>
                </a:lnTo>
                <a:lnTo>
                  <a:pt x="465" y="1402"/>
                </a:lnTo>
                <a:lnTo>
                  <a:pt x="467" y="1402"/>
                </a:lnTo>
                <a:lnTo>
                  <a:pt x="477" y="1392"/>
                </a:lnTo>
                <a:lnTo>
                  <a:pt x="477" y="1390"/>
                </a:lnTo>
                <a:lnTo>
                  <a:pt x="477" y="1384"/>
                </a:lnTo>
                <a:lnTo>
                  <a:pt x="477" y="1379"/>
                </a:lnTo>
                <a:lnTo>
                  <a:pt x="477" y="1374"/>
                </a:lnTo>
                <a:lnTo>
                  <a:pt x="477" y="1370"/>
                </a:lnTo>
                <a:lnTo>
                  <a:pt x="477" y="1364"/>
                </a:lnTo>
                <a:lnTo>
                  <a:pt x="477" y="1358"/>
                </a:lnTo>
                <a:lnTo>
                  <a:pt x="480" y="1359"/>
                </a:lnTo>
                <a:lnTo>
                  <a:pt x="483" y="1351"/>
                </a:lnTo>
                <a:lnTo>
                  <a:pt x="486" y="1346"/>
                </a:lnTo>
                <a:lnTo>
                  <a:pt x="487" y="1329"/>
                </a:lnTo>
                <a:lnTo>
                  <a:pt x="488" y="1325"/>
                </a:lnTo>
                <a:lnTo>
                  <a:pt x="481" y="1316"/>
                </a:lnTo>
                <a:lnTo>
                  <a:pt x="482" y="1316"/>
                </a:lnTo>
                <a:lnTo>
                  <a:pt x="495" y="1314"/>
                </a:lnTo>
                <a:lnTo>
                  <a:pt x="501" y="1312"/>
                </a:lnTo>
                <a:lnTo>
                  <a:pt x="503" y="1312"/>
                </a:lnTo>
                <a:lnTo>
                  <a:pt x="508" y="1310"/>
                </a:lnTo>
                <a:lnTo>
                  <a:pt x="510" y="1309"/>
                </a:lnTo>
                <a:lnTo>
                  <a:pt x="513" y="1308"/>
                </a:lnTo>
                <a:lnTo>
                  <a:pt x="519" y="1307"/>
                </a:lnTo>
                <a:lnTo>
                  <a:pt x="526" y="1305"/>
                </a:lnTo>
                <a:lnTo>
                  <a:pt x="528" y="1303"/>
                </a:lnTo>
                <a:lnTo>
                  <a:pt x="541" y="1300"/>
                </a:lnTo>
                <a:lnTo>
                  <a:pt x="559" y="1295"/>
                </a:lnTo>
                <a:lnTo>
                  <a:pt x="571" y="1293"/>
                </a:lnTo>
                <a:lnTo>
                  <a:pt x="573" y="1292"/>
                </a:lnTo>
                <a:lnTo>
                  <a:pt x="578" y="1301"/>
                </a:lnTo>
                <a:lnTo>
                  <a:pt x="574" y="1301"/>
                </a:lnTo>
                <a:lnTo>
                  <a:pt x="581" y="1316"/>
                </a:lnTo>
                <a:lnTo>
                  <a:pt x="583" y="1316"/>
                </a:lnTo>
                <a:lnTo>
                  <a:pt x="606" y="1312"/>
                </a:lnTo>
                <a:lnTo>
                  <a:pt x="607" y="1312"/>
                </a:lnTo>
                <a:lnTo>
                  <a:pt x="616" y="1307"/>
                </a:lnTo>
                <a:lnTo>
                  <a:pt x="619" y="1312"/>
                </a:lnTo>
                <a:lnTo>
                  <a:pt x="622" y="1316"/>
                </a:lnTo>
                <a:lnTo>
                  <a:pt x="623" y="1315"/>
                </a:lnTo>
                <a:lnTo>
                  <a:pt x="630" y="1321"/>
                </a:lnTo>
                <a:lnTo>
                  <a:pt x="632" y="1322"/>
                </a:lnTo>
                <a:lnTo>
                  <a:pt x="635" y="1323"/>
                </a:lnTo>
                <a:lnTo>
                  <a:pt x="639" y="1327"/>
                </a:lnTo>
                <a:lnTo>
                  <a:pt x="643" y="1328"/>
                </a:lnTo>
                <a:lnTo>
                  <a:pt x="653" y="1333"/>
                </a:lnTo>
                <a:lnTo>
                  <a:pt x="653" y="1329"/>
                </a:lnTo>
                <a:lnTo>
                  <a:pt x="659" y="1303"/>
                </a:lnTo>
                <a:lnTo>
                  <a:pt x="664" y="1284"/>
                </a:lnTo>
                <a:lnTo>
                  <a:pt x="670" y="1283"/>
                </a:lnTo>
                <a:lnTo>
                  <a:pt x="680" y="1281"/>
                </a:lnTo>
                <a:lnTo>
                  <a:pt x="697" y="1276"/>
                </a:lnTo>
                <a:lnTo>
                  <a:pt x="708" y="1274"/>
                </a:lnTo>
                <a:lnTo>
                  <a:pt x="710" y="1274"/>
                </a:lnTo>
                <a:lnTo>
                  <a:pt x="710" y="1260"/>
                </a:lnTo>
                <a:lnTo>
                  <a:pt x="726" y="1260"/>
                </a:lnTo>
                <a:lnTo>
                  <a:pt x="737" y="1260"/>
                </a:lnTo>
                <a:lnTo>
                  <a:pt x="740" y="1265"/>
                </a:lnTo>
                <a:lnTo>
                  <a:pt x="745" y="1265"/>
                </a:lnTo>
                <a:lnTo>
                  <a:pt x="750" y="1263"/>
                </a:lnTo>
                <a:lnTo>
                  <a:pt x="762" y="1261"/>
                </a:lnTo>
                <a:lnTo>
                  <a:pt x="765" y="1260"/>
                </a:lnTo>
                <a:lnTo>
                  <a:pt x="771" y="1270"/>
                </a:lnTo>
                <a:lnTo>
                  <a:pt x="774" y="1277"/>
                </a:lnTo>
                <a:lnTo>
                  <a:pt x="776" y="1280"/>
                </a:lnTo>
                <a:lnTo>
                  <a:pt x="778" y="1282"/>
                </a:lnTo>
                <a:lnTo>
                  <a:pt x="780" y="1287"/>
                </a:lnTo>
                <a:lnTo>
                  <a:pt x="782" y="1290"/>
                </a:lnTo>
                <a:lnTo>
                  <a:pt x="785" y="1295"/>
                </a:lnTo>
                <a:lnTo>
                  <a:pt x="786" y="1297"/>
                </a:lnTo>
                <a:lnTo>
                  <a:pt x="787" y="1300"/>
                </a:lnTo>
                <a:lnTo>
                  <a:pt x="789" y="1305"/>
                </a:lnTo>
                <a:lnTo>
                  <a:pt x="793" y="1310"/>
                </a:lnTo>
                <a:lnTo>
                  <a:pt x="793" y="1312"/>
                </a:lnTo>
                <a:lnTo>
                  <a:pt x="808" y="1300"/>
                </a:lnTo>
                <a:lnTo>
                  <a:pt x="813" y="1303"/>
                </a:lnTo>
                <a:lnTo>
                  <a:pt x="814" y="1305"/>
                </a:lnTo>
                <a:lnTo>
                  <a:pt x="836" y="1316"/>
                </a:lnTo>
                <a:lnTo>
                  <a:pt x="839" y="1315"/>
                </a:lnTo>
                <a:lnTo>
                  <a:pt x="849" y="1312"/>
                </a:lnTo>
                <a:lnTo>
                  <a:pt x="851" y="1302"/>
                </a:lnTo>
                <a:lnTo>
                  <a:pt x="851" y="1301"/>
                </a:lnTo>
                <a:lnTo>
                  <a:pt x="852" y="1295"/>
                </a:lnTo>
                <a:lnTo>
                  <a:pt x="853" y="1287"/>
                </a:lnTo>
                <a:lnTo>
                  <a:pt x="853" y="1282"/>
                </a:lnTo>
                <a:lnTo>
                  <a:pt x="853" y="1278"/>
                </a:lnTo>
                <a:lnTo>
                  <a:pt x="852" y="1274"/>
                </a:lnTo>
                <a:lnTo>
                  <a:pt x="851" y="1270"/>
                </a:lnTo>
                <a:lnTo>
                  <a:pt x="850" y="1267"/>
                </a:lnTo>
                <a:lnTo>
                  <a:pt x="846" y="1260"/>
                </a:lnTo>
                <a:lnTo>
                  <a:pt x="838" y="1245"/>
                </a:lnTo>
                <a:lnTo>
                  <a:pt x="834" y="1238"/>
                </a:lnTo>
                <a:lnTo>
                  <a:pt x="828" y="1231"/>
                </a:lnTo>
                <a:lnTo>
                  <a:pt x="827" y="1226"/>
                </a:lnTo>
                <a:lnTo>
                  <a:pt x="826" y="1225"/>
                </a:lnTo>
                <a:lnTo>
                  <a:pt x="826" y="1223"/>
                </a:lnTo>
                <a:lnTo>
                  <a:pt x="826" y="1221"/>
                </a:lnTo>
                <a:lnTo>
                  <a:pt x="826" y="1218"/>
                </a:lnTo>
                <a:lnTo>
                  <a:pt x="825" y="1216"/>
                </a:lnTo>
                <a:lnTo>
                  <a:pt x="826" y="1203"/>
                </a:lnTo>
                <a:lnTo>
                  <a:pt x="826" y="1199"/>
                </a:lnTo>
                <a:lnTo>
                  <a:pt x="826" y="1196"/>
                </a:lnTo>
                <a:lnTo>
                  <a:pt x="826" y="1192"/>
                </a:lnTo>
                <a:lnTo>
                  <a:pt x="825" y="1189"/>
                </a:lnTo>
                <a:lnTo>
                  <a:pt x="818" y="1164"/>
                </a:lnTo>
                <a:lnTo>
                  <a:pt x="808" y="1166"/>
                </a:lnTo>
                <a:lnTo>
                  <a:pt x="808" y="1167"/>
                </a:lnTo>
                <a:lnTo>
                  <a:pt x="817" y="1210"/>
                </a:lnTo>
                <a:lnTo>
                  <a:pt x="772" y="1226"/>
                </a:lnTo>
                <a:lnTo>
                  <a:pt x="776" y="1248"/>
                </a:lnTo>
                <a:lnTo>
                  <a:pt x="737" y="1244"/>
                </a:lnTo>
                <a:lnTo>
                  <a:pt x="722" y="1160"/>
                </a:lnTo>
                <a:lnTo>
                  <a:pt x="720" y="1157"/>
                </a:lnTo>
                <a:lnTo>
                  <a:pt x="717" y="1153"/>
                </a:lnTo>
                <a:lnTo>
                  <a:pt x="714" y="1150"/>
                </a:lnTo>
                <a:lnTo>
                  <a:pt x="711" y="1146"/>
                </a:lnTo>
                <a:lnTo>
                  <a:pt x="706" y="1139"/>
                </a:lnTo>
                <a:lnTo>
                  <a:pt x="703" y="1137"/>
                </a:lnTo>
                <a:lnTo>
                  <a:pt x="697" y="1127"/>
                </a:lnTo>
                <a:lnTo>
                  <a:pt x="691" y="1120"/>
                </a:lnTo>
                <a:lnTo>
                  <a:pt x="687" y="1115"/>
                </a:lnTo>
                <a:lnTo>
                  <a:pt x="682" y="1108"/>
                </a:lnTo>
                <a:lnTo>
                  <a:pt x="676" y="1101"/>
                </a:lnTo>
                <a:lnTo>
                  <a:pt x="674" y="1098"/>
                </a:lnTo>
                <a:lnTo>
                  <a:pt x="669" y="1093"/>
                </a:lnTo>
                <a:lnTo>
                  <a:pt x="666" y="1088"/>
                </a:lnTo>
                <a:lnTo>
                  <a:pt x="663" y="1084"/>
                </a:lnTo>
                <a:lnTo>
                  <a:pt x="661" y="1080"/>
                </a:lnTo>
                <a:lnTo>
                  <a:pt x="657" y="1076"/>
                </a:lnTo>
                <a:lnTo>
                  <a:pt x="656" y="1071"/>
                </a:lnTo>
                <a:lnTo>
                  <a:pt x="655" y="1067"/>
                </a:lnTo>
                <a:lnTo>
                  <a:pt x="653" y="1062"/>
                </a:lnTo>
                <a:lnTo>
                  <a:pt x="652" y="1058"/>
                </a:lnTo>
                <a:lnTo>
                  <a:pt x="643" y="1060"/>
                </a:lnTo>
                <a:lnTo>
                  <a:pt x="640" y="1060"/>
                </a:lnTo>
                <a:lnTo>
                  <a:pt x="632" y="1058"/>
                </a:lnTo>
                <a:lnTo>
                  <a:pt x="623" y="1057"/>
                </a:lnTo>
                <a:lnTo>
                  <a:pt x="622" y="1056"/>
                </a:lnTo>
                <a:lnTo>
                  <a:pt x="604" y="1055"/>
                </a:lnTo>
                <a:lnTo>
                  <a:pt x="599" y="1055"/>
                </a:lnTo>
                <a:lnTo>
                  <a:pt x="587" y="1054"/>
                </a:lnTo>
                <a:lnTo>
                  <a:pt x="586" y="1054"/>
                </a:lnTo>
                <a:lnTo>
                  <a:pt x="578" y="1053"/>
                </a:lnTo>
                <a:lnTo>
                  <a:pt x="574" y="1051"/>
                </a:lnTo>
                <a:lnTo>
                  <a:pt x="558" y="1049"/>
                </a:lnTo>
                <a:lnTo>
                  <a:pt x="541" y="1045"/>
                </a:lnTo>
                <a:lnTo>
                  <a:pt x="533" y="1045"/>
                </a:lnTo>
                <a:lnTo>
                  <a:pt x="519" y="1045"/>
                </a:lnTo>
                <a:lnTo>
                  <a:pt x="518" y="1041"/>
                </a:lnTo>
                <a:lnTo>
                  <a:pt x="518" y="1040"/>
                </a:lnTo>
                <a:lnTo>
                  <a:pt x="515" y="1035"/>
                </a:lnTo>
                <a:lnTo>
                  <a:pt x="519" y="1034"/>
                </a:lnTo>
                <a:lnTo>
                  <a:pt x="527" y="1030"/>
                </a:lnTo>
                <a:lnTo>
                  <a:pt x="529" y="1029"/>
                </a:lnTo>
                <a:lnTo>
                  <a:pt x="533" y="1028"/>
                </a:lnTo>
                <a:lnTo>
                  <a:pt x="534" y="1025"/>
                </a:lnTo>
                <a:lnTo>
                  <a:pt x="538" y="1022"/>
                </a:lnTo>
                <a:lnTo>
                  <a:pt x="539" y="1019"/>
                </a:lnTo>
                <a:lnTo>
                  <a:pt x="540" y="1018"/>
                </a:lnTo>
                <a:lnTo>
                  <a:pt x="542" y="1014"/>
                </a:lnTo>
                <a:lnTo>
                  <a:pt x="547" y="1009"/>
                </a:lnTo>
                <a:lnTo>
                  <a:pt x="548" y="1006"/>
                </a:lnTo>
                <a:lnTo>
                  <a:pt x="551" y="1003"/>
                </a:lnTo>
                <a:lnTo>
                  <a:pt x="555" y="998"/>
                </a:lnTo>
                <a:lnTo>
                  <a:pt x="558" y="993"/>
                </a:lnTo>
                <a:lnTo>
                  <a:pt x="561" y="987"/>
                </a:lnTo>
                <a:lnTo>
                  <a:pt x="567" y="980"/>
                </a:lnTo>
                <a:lnTo>
                  <a:pt x="574" y="986"/>
                </a:lnTo>
                <a:lnTo>
                  <a:pt x="577" y="987"/>
                </a:lnTo>
                <a:lnTo>
                  <a:pt x="578" y="986"/>
                </a:lnTo>
                <a:lnTo>
                  <a:pt x="583" y="980"/>
                </a:lnTo>
                <a:lnTo>
                  <a:pt x="584" y="980"/>
                </a:lnTo>
                <a:lnTo>
                  <a:pt x="597" y="991"/>
                </a:lnTo>
                <a:lnTo>
                  <a:pt x="598" y="989"/>
                </a:lnTo>
                <a:lnTo>
                  <a:pt x="609" y="992"/>
                </a:lnTo>
                <a:lnTo>
                  <a:pt x="610" y="992"/>
                </a:lnTo>
                <a:lnTo>
                  <a:pt x="611" y="987"/>
                </a:lnTo>
                <a:lnTo>
                  <a:pt x="612" y="987"/>
                </a:lnTo>
                <a:lnTo>
                  <a:pt x="617" y="990"/>
                </a:lnTo>
                <a:lnTo>
                  <a:pt x="622" y="991"/>
                </a:lnTo>
                <a:lnTo>
                  <a:pt x="626" y="992"/>
                </a:lnTo>
                <a:lnTo>
                  <a:pt x="627" y="992"/>
                </a:lnTo>
                <a:lnTo>
                  <a:pt x="630" y="993"/>
                </a:lnTo>
                <a:lnTo>
                  <a:pt x="633" y="995"/>
                </a:lnTo>
                <a:lnTo>
                  <a:pt x="635" y="995"/>
                </a:lnTo>
                <a:lnTo>
                  <a:pt x="639" y="996"/>
                </a:lnTo>
                <a:lnTo>
                  <a:pt x="640" y="996"/>
                </a:lnTo>
                <a:lnTo>
                  <a:pt x="642" y="997"/>
                </a:lnTo>
                <a:lnTo>
                  <a:pt x="646" y="998"/>
                </a:lnTo>
                <a:lnTo>
                  <a:pt x="649" y="999"/>
                </a:lnTo>
                <a:lnTo>
                  <a:pt x="651" y="999"/>
                </a:lnTo>
                <a:lnTo>
                  <a:pt x="655" y="1001"/>
                </a:lnTo>
                <a:lnTo>
                  <a:pt x="656" y="1001"/>
                </a:lnTo>
                <a:lnTo>
                  <a:pt x="661" y="1002"/>
                </a:lnTo>
                <a:lnTo>
                  <a:pt x="664" y="1003"/>
                </a:lnTo>
                <a:lnTo>
                  <a:pt x="666" y="1003"/>
                </a:lnTo>
                <a:lnTo>
                  <a:pt x="669" y="1003"/>
                </a:lnTo>
                <a:lnTo>
                  <a:pt x="671" y="1004"/>
                </a:lnTo>
                <a:lnTo>
                  <a:pt x="676" y="1005"/>
                </a:lnTo>
                <a:lnTo>
                  <a:pt x="683" y="1002"/>
                </a:lnTo>
                <a:lnTo>
                  <a:pt x="687" y="998"/>
                </a:lnTo>
                <a:lnTo>
                  <a:pt x="690" y="996"/>
                </a:lnTo>
                <a:lnTo>
                  <a:pt x="693" y="995"/>
                </a:lnTo>
                <a:lnTo>
                  <a:pt x="694" y="993"/>
                </a:lnTo>
                <a:lnTo>
                  <a:pt x="697" y="990"/>
                </a:lnTo>
                <a:lnTo>
                  <a:pt x="700" y="987"/>
                </a:lnTo>
                <a:lnTo>
                  <a:pt x="703" y="984"/>
                </a:lnTo>
                <a:lnTo>
                  <a:pt x="706" y="982"/>
                </a:lnTo>
                <a:lnTo>
                  <a:pt x="711" y="978"/>
                </a:lnTo>
                <a:lnTo>
                  <a:pt x="714" y="976"/>
                </a:lnTo>
                <a:lnTo>
                  <a:pt x="722" y="970"/>
                </a:lnTo>
                <a:lnTo>
                  <a:pt x="723" y="969"/>
                </a:lnTo>
                <a:lnTo>
                  <a:pt x="726" y="966"/>
                </a:lnTo>
                <a:lnTo>
                  <a:pt x="729" y="963"/>
                </a:lnTo>
                <a:lnTo>
                  <a:pt x="733" y="960"/>
                </a:lnTo>
                <a:lnTo>
                  <a:pt x="739" y="954"/>
                </a:lnTo>
                <a:lnTo>
                  <a:pt x="741" y="953"/>
                </a:lnTo>
                <a:lnTo>
                  <a:pt x="737" y="947"/>
                </a:lnTo>
                <a:lnTo>
                  <a:pt x="735" y="945"/>
                </a:lnTo>
                <a:lnTo>
                  <a:pt x="733" y="940"/>
                </a:lnTo>
                <a:lnTo>
                  <a:pt x="730" y="937"/>
                </a:lnTo>
                <a:lnTo>
                  <a:pt x="730" y="935"/>
                </a:lnTo>
                <a:lnTo>
                  <a:pt x="728" y="932"/>
                </a:lnTo>
                <a:lnTo>
                  <a:pt x="728" y="931"/>
                </a:lnTo>
                <a:lnTo>
                  <a:pt x="726" y="927"/>
                </a:lnTo>
                <a:lnTo>
                  <a:pt x="726" y="925"/>
                </a:lnTo>
                <a:lnTo>
                  <a:pt x="724" y="924"/>
                </a:lnTo>
                <a:lnTo>
                  <a:pt x="722" y="919"/>
                </a:lnTo>
                <a:lnTo>
                  <a:pt x="720" y="917"/>
                </a:lnTo>
                <a:lnTo>
                  <a:pt x="719" y="913"/>
                </a:lnTo>
                <a:lnTo>
                  <a:pt x="717" y="912"/>
                </a:lnTo>
                <a:lnTo>
                  <a:pt x="715" y="908"/>
                </a:lnTo>
                <a:lnTo>
                  <a:pt x="714" y="904"/>
                </a:lnTo>
                <a:lnTo>
                  <a:pt x="711" y="901"/>
                </a:lnTo>
                <a:lnTo>
                  <a:pt x="713" y="901"/>
                </a:lnTo>
                <a:lnTo>
                  <a:pt x="716" y="899"/>
                </a:lnTo>
                <a:lnTo>
                  <a:pt x="719" y="896"/>
                </a:lnTo>
                <a:lnTo>
                  <a:pt x="721" y="895"/>
                </a:lnTo>
                <a:lnTo>
                  <a:pt x="727" y="889"/>
                </a:lnTo>
                <a:lnTo>
                  <a:pt x="747" y="874"/>
                </a:lnTo>
                <a:lnTo>
                  <a:pt x="747" y="875"/>
                </a:lnTo>
                <a:lnTo>
                  <a:pt x="752" y="886"/>
                </a:lnTo>
                <a:lnTo>
                  <a:pt x="754" y="893"/>
                </a:lnTo>
                <a:lnTo>
                  <a:pt x="778" y="880"/>
                </a:lnTo>
                <a:lnTo>
                  <a:pt x="781" y="888"/>
                </a:lnTo>
                <a:lnTo>
                  <a:pt x="788" y="885"/>
                </a:lnTo>
                <a:lnTo>
                  <a:pt x="795" y="881"/>
                </a:lnTo>
                <a:lnTo>
                  <a:pt x="798" y="880"/>
                </a:lnTo>
                <a:lnTo>
                  <a:pt x="797" y="850"/>
                </a:lnTo>
                <a:lnTo>
                  <a:pt x="808" y="847"/>
                </a:lnTo>
                <a:lnTo>
                  <a:pt x="808" y="855"/>
                </a:lnTo>
                <a:lnTo>
                  <a:pt x="819" y="855"/>
                </a:lnTo>
                <a:lnTo>
                  <a:pt x="821" y="855"/>
                </a:lnTo>
                <a:lnTo>
                  <a:pt x="827" y="855"/>
                </a:lnTo>
                <a:lnTo>
                  <a:pt x="827" y="846"/>
                </a:lnTo>
                <a:lnTo>
                  <a:pt x="831" y="846"/>
                </a:lnTo>
                <a:lnTo>
                  <a:pt x="840" y="846"/>
                </a:lnTo>
                <a:lnTo>
                  <a:pt x="843" y="848"/>
                </a:lnTo>
                <a:lnTo>
                  <a:pt x="844" y="864"/>
                </a:lnTo>
                <a:lnTo>
                  <a:pt x="843" y="866"/>
                </a:lnTo>
                <a:lnTo>
                  <a:pt x="840" y="867"/>
                </a:lnTo>
                <a:lnTo>
                  <a:pt x="839" y="868"/>
                </a:lnTo>
                <a:lnTo>
                  <a:pt x="839" y="869"/>
                </a:lnTo>
                <a:lnTo>
                  <a:pt x="838" y="870"/>
                </a:lnTo>
                <a:lnTo>
                  <a:pt x="837" y="872"/>
                </a:lnTo>
                <a:lnTo>
                  <a:pt x="836" y="873"/>
                </a:lnTo>
                <a:lnTo>
                  <a:pt x="840" y="874"/>
                </a:lnTo>
                <a:lnTo>
                  <a:pt x="841" y="873"/>
                </a:lnTo>
                <a:lnTo>
                  <a:pt x="844" y="870"/>
                </a:lnTo>
                <a:lnTo>
                  <a:pt x="849" y="869"/>
                </a:lnTo>
                <a:lnTo>
                  <a:pt x="852" y="866"/>
                </a:lnTo>
                <a:lnTo>
                  <a:pt x="856" y="869"/>
                </a:lnTo>
                <a:lnTo>
                  <a:pt x="859" y="876"/>
                </a:lnTo>
                <a:lnTo>
                  <a:pt x="868" y="887"/>
                </a:lnTo>
                <a:lnTo>
                  <a:pt x="870" y="890"/>
                </a:lnTo>
                <a:lnTo>
                  <a:pt x="872" y="893"/>
                </a:lnTo>
                <a:lnTo>
                  <a:pt x="875" y="889"/>
                </a:lnTo>
                <a:lnTo>
                  <a:pt x="878" y="886"/>
                </a:lnTo>
                <a:lnTo>
                  <a:pt x="884" y="877"/>
                </a:lnTo>
                <a:lnTo>
                  <a:pt x="901" y="881"/>
                </a:lnTo>
                <a:lnTo>
                  <a:pt x="924" y="881"/>
                </a:lnTo>
                <a:lnTo>
                  <a:pt x="925" y="877"/>
                </a:lnTo>
                <a:lnTo>
                  <a:pt x="940" y="863"/>
                </a:lnTo>
                <a:lnTo>
                  <a:pt x="941" y="835"/>
                </a:lnTo>
                <a:lnTo>
                  <a:pt x="937" y="831"/>
                </a:lnTo>
                <a:lnTo>
                  <a:pt x="936" y="830"/>
                </a:lnTo>
                <a:lnTo>
                  <a:pt x="941" y="814"/>
                </a:lnTo>
                <a:lnTo>
                  <a:pt x="944" y="817"/>
                </a:lnTo>
                <a:lnTo>
                  <a:pt x="949" y="804"/>
                </a:lnTo>
                <a:lnTo>
                  <a:pt x="953" y="809"/>
                </a:lnTo>
                <a:lnTo>
                  <a:pt x="957" y="804"/>
                </a:lnTo>
                <a:lnTo>
                  <a:pt x="961" y="802"/>
                </a:lnTo>
                <a:lnTo>
                  <a:pt x="964" y="798"/>
                </a:lnTo>
                <a:lnTo>
                  <a:pt x="949" y="779"/>
                </a:lnTo>
                <a:lnTo>
                  <a:pt x="946" y="776"/>
                </a:lnTo>
                <a:lnTo>
                  <a:pt x="941" y="780"/>
                </a:lnTo>
                <a:lnTo>
                  <a:pt x="912" y="757"/>
                </a:lnTo>
                <a:lnTo>
                  <a:pt x="911" y="757"/>
                </a:lnTo>
                <a:lnTo>
                  <a:pt x="902" y="750"/>
                </a:lnTo>
                <a:lnTo>
                  <a:pt x="896" y="759"/>
                </a:lnTo>
                <a:lnTo>
                  <a:pt x="896" y="763"/>
                </a:lnTo>
                <a:lnTo>
                  <a:pt x="891" y="769"/>
                </a:lnTo>
                <a:lnTo>
                  <a:pt x="884" y="779"/>
                </a:lnTo>
                <a:lnTo>
                  <a:pt x="883" y="782"/>
                </a:lnTo>
                <a:lnTo>
                  <a:pt x="876" y="793"/>
                </a:lnTo>
                <a:lnTo>
                  <a:pt x="875" y="796"/>
                </a:lnTo>
                <a:lnTo>
                  <a:pt x="873" y="797"/>
                </a:lnTo>
                <a:lnTo>
                  <a:pt x="868" y="807"/>
                </a:lnTo>
                <a:lnTo>
                  <a:pt x="862" y="817"/>
                </a:lnTo>
                <a:lnTo>
                  <a:pt x="860" y="818"/>
                </a:lnTo>
                <a:lnTo>
                  <a:pt x="859" y="821"/>
                </a:lnTo>
                <a:lnTo>
                  <a:pt x="843" y="810"/>
                </a:lnTo>
                <a:lnTo>
                  <a:pt x="844" y="808"/>
                </a:lnTo>
                <a:lnTo>
                  <a:pt x="846" y="803"/>
                </a:lnTo>
                <a:lnTo>
                  <a:pt x="850" y="797"/>
                </a:lnTo>
                <a:lnTo>
                  <a:pt x="853" y="790"/>
                </a:lnTo>
                <a:lnTo>
                  <a:pt x="858" y="782"/>
                </a:lnTo>
                <a:lnTo>
                  <a:pt x="860" y="778"/>
                </a:lnTo>
                <a:lnTo>
                  <a:pt x="860" y="777"/>
                </a:lnTo>
                <a:lnTo>
                  <a:pt x="860" y="776"/>
                </a:lnTo>
                <a:lnTo>
                  <a:pt x="863" y="773"/>
                </a:lnTo>
                <a:lnTo>
                  <a:pt x="866" y="767"/>
                </a:lnTo>
                <a:lnTo>
                  <a:pt x="868" y="763"/>
                </a:lnTo>
                <a:lnTo>
                  <a:pt x="870" y="758"/>
                </a:lnTo>
                <a:lnTo>
                  <a:pt x="872" y="753"/>
                </a:lnTo>
                <a:lnTo>
                  <a:pt x="875" y="750"/>
                </a:lnTo>
                <a:lnTo>
                  <a:pt x="877" y="746"/>
                </a:lnTo>
                <a:lnTo>
                  <a:pt x="879" y="741"/>
                </a:lnTo>
                <a:lnTo>
                  <a:pt x="882" y="737"/>
                </a:lnTo>
                <a:lnTo>
                  <a:pt x="884" y="732"/>
                </a:lnTo>
                <a:lnTo>
                  <a:pt x="886" y="727"/>
                </a:lnTo>
                <a:lnTo>
                  <a:pt x="889" y="723"/>
                </a:lnTo>
                <a:lnTo>
                  <a:pt x="890" y="720"/>
                </a:lnTo>
                <a:lnTo>
                  <a:pt x="892" y="717"/>
                </a:lnTo>
                <a:lnTo>
                  <a:pt x="895" y="712"/>
                </a:lnTo>
                <a:lnTo>
                  <a:pt x="895" y="711"/>
                </a:lnTo>
                <a:lnTo>
                  <a:pt x="896" y="708"/>
                </a:lnTo>
                <a:lnTo>
                  <a:pt x="883" y="702"/>
                </a:lnTo>
                <a:lnTo>
                  <a:pt x="882" y="702"/>
                </a:lnTo>
                <a:lnTo>
                  <a:pt x="882" y="699"/>
                </a:lnTo>
                <a:lnTo>
                  <a:pt x="882" y="697"/>
                </a:lnTo>
                <a:lnTo>
                  <a:pt x="883" y="691"/>
                </a:lnTo>
                <a:lnTo>
                  <a:pt x="884" y="687"/>
                </a:lnTo>
                <a:lnTo>
                  <a:pt x="889" y="674"/>
                </a:lnTo>
                <a:lnTo>
                  <a:pt x="890" y="672"/>
                </a:lnTo>
                <a:lnTo>
                  <a:pt x="892" y="666"/>
                </a:lnTo>
                <a:lnTo>
                  <a:pt x="895" y="667"/>
                </a:lnTo>
                <a:lnTo>
                  <a:pt x="909" y="674"/>
                </a:lnTo>
                <a:lnTo>
                  <a:pt x="907" y="678"/>
                </a:lnTo>
                <a:lnTo>
                  <a:pt x="904" y="681"/>
                </a:lnTo>
                <a:lnTo>
                  <a:pt x="905" y="681"/>
                </a:lnTo>
                <a:lnTo>
                  <a:pt x="907" y="683"/>
                </a:lnTo>
                <a:lnTo>
                  <a:pt x="908" y="683"/>
                </a:lnTo>
                <a:lnTo>
                  <a:pt x="916" y="687"/>
                </a:lnTo>
                <a:lnTo>
                  <a:pt x="921" y="689"/>
                </a:lnTo>
                <a:lnTo>
                  <a:pt x="934" y="694"/>
                </a:lnTo>
                <a:lnTo>
                  <a:pt x="944" y="699"/>
                </a:lnTo>
                <a:lnTo>
                  <a:pt x="946" y="700"/>
                </a:lnTo>
                <a:lnTo>
                  <a:pt x="948" y="701"/>
                </a:lnTo>
                <a:lnTo>
                  <a:pt x="953" y="706"/>
                </a:lnTo>
                <a:lnTo>
                  <a:pt x="959" y="706"/>
                </a:lnTo>
                <a:lnTo>
                  <a:pt x="961" y="706"/>
                </a:lnTo>
                <a:lnTo>
                  <a:pt x="964" y="711"/>
                </a:lnTo>
                <a:lnTo>
                  <a:pt x="981" y="689"/>
                </a:lnTo>
                <a:lnTo>
                  <a:pt x="981" y="688"/>
                </a:lnTo>
                <a:lnTo>
                  <a:pt x="967" y="688"/>
                </a:lnTo>
                <a:lnTo>
                  <a:pt x="962" y="687"/>
                </a:lnTo>
                <a:lnTo>
                  <a:pt x="956" y="686"/>
                </a:lnTo>
                <a:lnTo>
                  <a:pt x="953" y="685"/>
                </a:lnTo>
                <a:lnTo>
                  <a:pt x="933" y="676"/>
                </a:lnTo>
                <a:lnTo>
                  <a:pt x="928" y="674"/>
                </a:lnTo>
                <a:lnTo>
                  <a:pt x="937" y="661"/>
                </a:lnTo>
                <a:lnTo>
                  <a:pt x="938" y="660"/>
                </a:lnTo>
                <a:lnTo>
                  <a:pt x="937" y="659"/>
                </a:lnTo>
                <a:lnTo>
                  <a:pt x="925" y="650"/>
                </a:lnTo>
                <a:lnTo>
                  <a:pt x="928" y="648"/>
                </a:lnTo>
                <a:lnTo>
                  <a:pt x="930" y="644"/>
                </a:lnTo>
                <a:lnTo>
                  <a:pt x="937" y="634"/>
                </a:lnTo>
                <a:lnTo>
                  <a:pt x="938" y="633"/>
                </a:lnTo>
                <a:lnTo>
                  <a:pt x="941" y="634"/>
                </a:lnTo>
                <a:lnTo>
                  <a:pt x="948" y="624"/>
                </a:lnTo>
                <a:lnTo>
                  <a:pt x="951" y="620"/>
                </a:lnTo>
                <a:lnTo>
                  <a:pt x="953" y="615"/>
                </a:lnTo>
                <a:lnTo>
                  <a:pt x="957" y="608"/>
                </a:lnTo>
                <a:lnTo>
                  <a:pt x="960" y="604"/>
                </a:lnTo>
                <a:lnTo>
                  <a:pt x="961" y="602"/>
                </a:lnTo>
                <a:lnTo>
                  <a:pt x="963" y="597"/>
                </a:lnTo>
                <a:lnTo>
                  <a:pt x="964" y="594"/>
                </a:lnTo>
                <a:lnTo>
                  <a:pt x="967" y="588"/>
                </a:lnTo>
                <a:lnTo>
                  <a:pt x="974" y="575"/>
                </a:lnTo>
                <a:lnTo>
                  <a:pt x="961" y="562"/>
                </a:lnTo>
                <a:lnTo>
                  <a:pt x="963" y="559"/>
                </a:lnTo>
                <a:lnTo>
                  <a:pt x="961" y="558"/>
                </a:lnTo>
                <a:lnTo>
                  <a:pt x="959" y="555"/>
                </a:lnTo>
                <a:lnTo>
                  <a:pt x="955" y="550"/>
                </a:lnTo>
                <a:lnTo>
                  <a:pt x="954" y="547"/>
                </a:lnTo>
                <a:lnTo>
                  <a:pt x="953" y="549"/>
                </a:lnTo>
                <a:lnTo>
                  <a:pt x="953" y="550"/>
                </a:lnTo>
                <a:lnTo>
                  <a:pt x="948" y="547"/>
                </a:lnTo>
                <a:lnTo>
                  <a:pt x="947" y="546"/>
                </a:lnTo>
                <a:lnTo>
                  <a:pt x="940" y="559"/>
                </a:lnTo>
                <a:lnTo>
                  <a:pt x="938" y="560"/>
                </a:lnTo>
                <a:lnTo>
                  <a:pt x="933" y="557"/>
                </a:lnTo>
                <a:lnTo>
                  <a:pt x="941" y="544"/>
                </a:lnTo>
                <a:lnTo>
                  <a:pt x="921" y="536"/>
                </a:lnTo>
                <a:lnTo>
                  <a:pt x="915" y="534"/>
                </a:lnTo>
                <a:lnTo>
                  <a:pt x="983" y="439"/>
                </a:lnTo>
                <a:lnTo>
                  <a:pt x="985" y="439"/>
                </a:lnTo>
                <a:lnTo>
                  <a:pt x="1027" y="407"/>
                </a:lnTo>
                <a:lnTo>
                  <a:pt x="998" y="370"/>
                </a:lnTo>
                <a:lnTo>
                  <a:pt x="999" y="369"/>
                </a:lnTo>
                <a:lnTo>
                  <a:pt x="1005" y="368"/>
                </a:lnTo>
                <a:lnTo>
                  <a:pt x="1006" y="368"/>
                </a:lnTo>
                <a:lnTo>
                  <a:pt x="1076" y="390"/>
                </a:lnTo>
                <a:lnTo>
                  <a:pt x="1079" y="391"/>
                </a:lnTo>
                <a:lnTo>
                  <a:pt x="1083" y="391"/>
                </a:lnTo>
                <a:lnTo>
                  <a:pt x="1086" y="392"/>
                </a:lnTo>
                <a:lnTo>
                  <a:pt x="1090" y="392"/>
                </a:lnTo>
                <a:lnTo>
                  <a:pt x="1095" y="394"/>
                </a:lnTo>
                <a:lnTo>
                  <a:pt x="1097" y="394"/>
                </a:lnTo>
                <a:lnTo>
                  <a:pt x="1100" y="394"/>
                </a:lnTo>
                <a:lnTo>
                  <a:pt x="1104" y="394"/>
                </a:lnTo>
                <a:lnTo>
                  <a:pt x="1108" y="394"/>
                </a:lnTo>
                <a:lnTo>
                  <a:pt x="1112" y="392"/>
                </a:lnTo>
                <a:lnTo>
                  <a:pt x="1116" y="392"/>
                </a:lnTo>
                <a:lnTo>
                  <a:pt x="1119" y="391"/>
                </a:lnTo>
                <a:lnTo>
                  <a:pt x="1123" y="390"/>
                </a:lnTo>
                <a:lnTo>
                  <a:pt x="1125" y="390"/>
                </a:lnTo>
                <a:lnTo>
                  <a:pt x="1129" y="388"/>
                </a:lnTo>
                <a:lnTo>
                  <a:pt x="1132" y="387"/>
                </a:lnTo>
                <a:lnTo>
                  <a:pt x="1136" y="385"/>
                </a:lnTo>
                <a:lnTo>
                  <a:pt x="1139" y="384"/>
                </a:lnTo>
                <a:lnTo>
                  <a:pt x="1143" y="382"/>
                </a:lnTo>
                <a:lnTo>
                  <a:pt x="1147" y="379"/>
                </a:lnTo>
                <a:lnTo>
                  <a:pt x="1149" y="377"/>
                </a:lnTo>
                <a:lnTo>
                  <a:pt x="1151" y="377"/>
                </a:lnTo>
                <a:lnTo>
                  <a:pt x="1155" y="374"/>
                </a:lnTo>
                <a:lnTo>
                  <a:pt x="1157" y="371"/>
                </a:lnTo>
                <a:lnTo>
                  <a:pt x="1160" y="369"/>
                </a:lnTo>
                <a:lnTo>
                  <a:pt x="1162" y="366"/>
                </a:lnTo>
                <a:lnTo>
                  <a:pt x="1201" y="324"/>
                </a:lnTo>
                <a:lnTo>
                  <a:pt x="1202" y="323"/>
                </a:lnTo>
                <a:lnTo>
                  <a:pt x="1203" y="322"/>
                </a:lnTo>
                <a:lnTo>
                  <a:pt x="1206" y="320"/>
                </a:lnTo>
                <a:lnTo>
                  <a:pt x="1207" y="320"/>
                </a:lnTo>
                <a:lnTo>
                  <a:pt x="1208" y="319"/>
                </a:lnTo>
                <a:lnTo>
                  <a:pt x="1209" y="318"/>
                </a:lnTo>
                <a:lnTo>
                  <a:pt x="1212" y="318"/>
                </a:lnTo>
                <a:lnTo>
                  <a:pt x="1214" y="317"/>
                </a:lnTo>
                <a:lnTo>
                  <a:pt x="1216" y="317"/>
                </a:lnTo>
                <a:lnTo>
                  <a:pt x="1218" y="317"/>
                </a:lnTo>
                <a:lnTo>
                  <a:pt x="1220" y="317"/>
                </a:lnTo>
                <a:lnTo>
                  <a:pt x="1222" y="317"/>
                </a:lnTo>
                <a:lnTo>
                  <a:pt x="1232" y="318"/>
                </a:lnTo>
                <a:lnTo>
                  <a:pt x="1234" y="319"/>
                </a:lnTo>
                <a:lnTo>
                  <a:pt x="1222" y="327"/>
                </a:lnTo>
                <a:lnTo>
                  <a:pt x="1221" y="329"/>
                </a:lnTo>
                <a:lnTo>
                  <a:pt x="1229" y="338"/>
                </a:lnTo>
                <a:lnTo>
                  <a:pt x="1231" y="337"/>
                </a:lnTo>
                <a:lnTo>
                  <a:pt x="1252" y="320"/>
                </a:lnTo>
                <a:lnTo>
                  <a:pt x="1254" y="318"/>
                </a:lnTo>
                <a:lnTo>
                  <a:pt x="1258" y="322"/>
                </a:lnTo>
                <a:lnTo>
                  <a:pt x="1259" y="322"/>
                </a:lnTo>
                <a:lnTo>
                  <a:pt x="1258" y="322"/>
                </a:lnTo>
                <a:lnTo>
                  <a:pt x="1258" y="320"/>
                </a:lnTo>
                <a:lnTo>
                  <a:pt x="1257" y="320"/>
                </a:lnTo>
                <a:lnTo>
                  <a:pt x="1257" y="319"/>
                </a:lnTo>
                <a:lnTo>
                  <a:pt x="1255" y="319"/>
                </a:lnTo>
                <a:lnTo>
                  <a:pt x="1255" y="318"/>
                </a:lnTo>
                <a:lnTo>
                  <a:pt x="1255" y="317"/>
                </a:lnTo>
                <a:lnTo>
                  <a:pt x="1254" y="317"/>
                </a:lnTo>
                <a:lnTo>
                  <a:pt x="1254" y="316"/>
                </a:lnTo>
                <a:lnTo>
                  <a:pt x="1254" y="314"/>
                </a:lnTo>
                <a:lnTo>
                  <a:pt x="1253" y="314"/>
                </a:lnTo>
                <a:lnTo>
                  <a:pt x="1253" y="313"/>
                </a:lnTo>
                <a:lnTo>
                  <a:pt x="1253" y="312"/>
                </a:lnTo>
                <a:lnTo>
                  <a:pt x="1252" y="312"/>
                </a:lnTo>
                <a:lnTo>
                  <a:pt x="1252" y="311"/>
                </a:lnTo>
                <a:lnTo>
                  <a:pt x="1252" y="310"/>
                </a:lnTo>
                <a:lnTo>
                  <a:pt x="1252" y="309"/>
                </a:lnTo>
                <a:lnTo>
                  <a:pt x="1251" y="307"/>
                </a:lnTo>
                <a:lnTo>
                  <a:pt x="1251" y="306"/>
                </a:lnTo>
                <a:lnTo>
                  <a:pt x="1251" y="305"/>
                </a:lnTo>
                <a:lnTo>
                  <a:pt x="1251" y="304"/>
                </a:lnTo>
                <a:lnTo>
                  <a:pt x="1251" y="303"/>
                </a:lnTo>
                <a:lnTo>
                  <a:pt x="1249" y="303"/>
                </a:lnTo>
                <a:lnTo>
                  <a:pt x="1249" y="301"/>
                </a:lnTo>
                <a:lnTo>
                  <a:pt x="1249" y="300"/>
                </a:lnTo>
                <a:lnTo>
                  <a:pt x="1249" y="299"/>
                </a:lnTo>
                <a:lnTo>
                  <a:pt x="1249" y="298"/>
                </a:lnTo>
                <a:lnTo>
                  <a:pt x="1249" y="297"/>
                </a:lnTo>
                <a:lnTo>
                  <a:pt x="1251" y="297"/>
                </a:lnTo>
                <a:lnTo>
                  <a:pt x="1254" y="292"/>
                </a:lnTo>
                <a:lnTo>
                  <a:pt x="1255" y="292"/>
                </a:lnTo>
                <a:lnTo>
                  <a:pt x="1255" y="292"/>
                </a:lnTo>
                <a:lnTo>
                  <a:pt x="1257" y="291"/>
                </a:lnTo>
                <a:lnTo>
                  <a:pt x="1259" y="291"/>
                </a:lnTo>
                <a:lnTo>
                  <a:pt x="1259" y="290"/>
                </a:lnTo>
                <a:lnTo>
                  <a:pt x="1259" y="288"/>
                </a:lnTo>
                <a:lnTo>
                  <a:pt x="1260" y="287"/>
                </a:lnTo>
                <a:lnTo>
                  <a:pt x="1260" y="286"/>
                </a:lnTo>
                <a:lnTo>
                  <a:pt x="1260" y="285"/>
                </a:lnTo>
                <a:lnTo>
                  <a:pt x="1260" y="284"/>
                </a:lnTo>
                <a:lnTo>
                  <a:pt x="1260" y="282"/>
                </a:lnTo>
                <a:lnTo>
                  <a:pt x="1260" y="281"/>
                </a:lnTo>
                <a:lnTo>
                  <a:pt x="1260" y="280"/>
                </a:lnTo>
                <a:lnTo>
                  <a:pt x="1260" y="279"/>
                </a:lnTo>
                <a:lnTo>
                  <a:pt x="1260" y="278"/>
                </a:lnTo>
                <a:lnTo>
                  <a:pt x="1260" y="277"/>
                </a:lnTo>
                <a:lnTo>
                  <a:pt x="1260" y="275"/>
                </a:lnTo>
                <a:lnTo>
                  <a:pt x="1259" y="275"/>
                </a:lnTo>
                <a:lnTo>
                  <a:pt x="1259" y="274"/>
                </a:lnTo>
                <a:lnTo>
                  <a:pt x="1259" y="273"/>
                </a:lnTo>
                <a:lnTo>
                  <a:pt x="1258" y="273"/>
                </a:lnTo>
                <a:lnTo>
                  <a:pt x="1258" y="272"/>
                </a:lnTo>
                <a:lnTo>
                  <a:pt x="1257" y="271"/>
                </a:lnTo>
                <a:lnTo>
                  <a:pt x="1257" y="269"/>
                </a:lnTo>
                <a:lnTo>
                  <a:pt x="1255" y="269"/>
                </a:lnTo>
                <a:lnTo>
                  <a:pt x="1228" y="235"/>
                </a:lnTo>
                <a:lnTo>
                  <a:pt x="1175" y="169"/>
                </a:lnTo>
                <a:lnTo>
                  <a:pt x="1227" y="124"/>
                </a:lnTo>
                <a:lnTo>
                  <a:pt x="1252" y="152"/>
                </a:lnTo>
                <a:lnTo>
                  <a:pt x="1265" y="142"/>
                </a:lnTo>
                <a:lnTo>
                  <a:pt x="1272" y="150"/>
                </a:lnTo>
                <a:lnTo>
                  <a:pt x="1299" y="133"/>
                </a:lnTo>
                <a:lnTo>
                  <a:pt x="1322" y="137"/>
                </a:lnTo>
                <a:lnTo>
                  <a:pt x="1339" y="128"/>
                </a:lnTo>
                <a:lnTo>
                  <a:pt x="1353" y="145"/>
                </a:lnTo>
                <a:lnTo>
                  <a:pt x="1375" y="170"/>
                </a:lnTo>
                <a:lnTo>
                  <a:pt x="1381" y="178"/>
                </a:lnTo>
                <a:lnTo>
                  <a:pt x="1381" y="177"/>
                </a:lnTo>
                <a:lnTo>
                  <a:pt x="1372" y="168"/>
                </a:lnTo>
                <a:lnTo>
                  <a:pt x="1422" y="125"/>
                </a:lnTo>
                <a:lnTo>
                  <a:pt x="1378" y="22"/>
                </a:lnTo>
                <a:lnTo>
                  <a:pt x="1388" y="18"/>
                </a:lnTo>
                <a:lnTo>
                  <a:pt x="1382" y="6"/>
                </a:lnTo>
                <a:lnTo>
                  <a:pt x="1390" y="2"/>
                </a:lnTo>
                <a:lnTo>
                  <a:pt x="1397" y="2"/>
                </a:lnTo>
                <a:lnTo>
                  <a:pt x="1401" y="3"/>
                </a:lnTo>
                <a:lnTo>
                  <a:pt x="1403" y="7"/>
                </a:lnTo>
                <a:lnTo>
                  <a:pt x="1417" y="31"/>
                </a:lnTo>
                <a:lnTo>
                  <a:pt x="1447" y="42"/>
                </a:lnTo>
                <a:lnTo>
                  <a:pt x="1465" y="0"/>
                </a:lnTo>
                <a:lnTo>
                  <a:pt x="1566" y="59"/>
                </a:lnTo>
                <a:lnTo>
                  <a:pt x="1570" y="61"/>
                </a:lnTo>
                <a:lnTo>
                  <a:pt x="1575" y="64"/>
                </a:lnTo>
                <a:lnTo>
                  <a:pt x="1577" y="65"/>
                </a:lnTo>
                <a:lnTo>
                  <a:pt x="1582" y="67"/>
                </a:lnTo>
                <a:lnTo>
                  <a:pt x="1585" y="71"/>
                </a:lnTo>
                <a:lnTo>
                  <a:pt x="1589" y="73"/>
                </a:lnTo>
                <a:lnTo>
                  <a:pt x="1592" y="77"/>
                </a:lnTo>
                <a:lnTo>
                  <a:pt x="1597" y="80"/>
                </a:lnTo>
                <a:lnTo>
                  <a:pt x="1601" y="84"/>
                </a:lnTo>
                <a:lnTo>
                  <a:pt x="1604" y="86"/>
                </a:lnTo>
                <a:lnTo>
                  <a:pt x="1607" y="90"/>
                </a:lnTo>
                <a:lnTo>
                  <a:pt x="1612" y="96"/>
                </a:lnTo>
                <a:lnTo>
                  <a:pt x="1616" y="99"/>
                </a:lnTo>
                <a:lnTo>
                  <a:pt x="1635" y="119"/>
                </a:lnTo>
                <a:lnTo>
                  <a:pt x="1621" y="133"/>
                </a:lnTo>
                <a:lnTo>
                  <a:pt x="1627" y="139"/>
                </a:lnTo>
                <a:lnTo>
                  <a:pt x="1641" y="124"/>
                </a:lnTo>
                <a:lnTo>
                  <a:pt x="1644" y="128"/>
                </a:lnTo>
                <a:lnTo>
                  <a:pt x="1647" y="131"/>
                </a:lnTo>
                <a:lnTo>
                  <a:pt x="1653" y="137"/>
                </a:lnTo>
                <a:lnTo>
                  <a:pt x="1654" y="161"/>
                </a:lnTo>
                <a:lnTo>
                  <a:pt x="1644" y="154"/>
                </a:lnTo>
                <a:lnTo>
                  <a:pt x="1641" y="156"/>
                </a:lnTo>
                <a:lnTo>
                  <a:pt x="1643" y="158"/>
                </a:lnTo>
                <a:lnTo>
                  <a:pt x="1634" y="170"/>
                </a:lnTo>
                <a:lnTo>
                  <a:pt x="1643" y="177"/>
                </a:lnTo>
                <a:lnTo>
                  <a:pt x="1533" y="275"/>
                </a:lnTo>
                <a:lnTo>
                  <a:pt x="1486" y="318"/>
                </a:lnTo>
                <a:lnTo>
                  <a:pt x="1488" y="320"/>
                </a:lnTo>
                <a:lnTo>
                  <a:pt x="1536" y="275"/>
                </a:lnTo>
                <a:lnTo>
                  <a:pt x="1540" y="284"/>
                </a:lnTo>
                <a:lnTo>
                  <a:pt x="1564" y="326"/>
                </a:lnTo>
                <a:lnTo>
                  <a:pt x="1591" y="378"/>
                </a:lnTo>
                <a:lnTo>
                  <a:pt x="1607" y="365"/>
                </a:lnTo>
                <a:lnTo>
                  <a:pt x="1623" y="353"/>
                </a:lnTo>
                <a:lnTo>
                  <a:pt x="1640" y="342"/>
                </a:lnTo>
                <a:lnTo>
                  <a:pt x="1641" y="342"/>
                </a:lnTo>
                <a:lnTo>
                  <a:pt x="1643" y="342"/>
                </a:lnTo>
                <a:lnTo>
                  <a:pt x="1644" y="343"/>
                </a:lnTo>
                <a:lnTo>
                  <a:pt x="1649" y="338"/>
                </a:lnTo>
                <a:lnTo>
                  <a:pt x="1655" y="332"/>
                </a:lnTo>
                <a:lnTo>
                  <a:pt x="1660" y="327"/>
                </a:lnTo>
                <a:lnTo>
                  <a:pt x="1663" y="323"/>
                </a:lnTo>
                <a:lnTo>
                  <a:pt x="1661" y="320"/>
                </a:lnTo>
                <a:lnTo>
                  <a:pt x="1664" y="314"/>
                </a:lnTo>
                <a:lnTo>
                  <a:pt x="1669" y="309"/>
                </a:lnTo>
                <a:lnTo>
                  <a:pt x="1674" y="304"/>
                </a:lnTo>
                <a:lnTo>
                  <a:pt x="1677" y="338"/>
                </a:lnTo>
                <a:lnTo>
                  <a:pt x="1672" y="343"/>
                </a:lnTo>
                <a:lnTo>
                  <a:pt x="1667" y="349"/>
                </a:lnTo>
                <a:lnTo>
                  <a:pt x="1662" y="352"/>
                </a:lnTo>
                <a:lnTo>
                  <a:pt x="1657" y="358"/>
                </a:lnTo>
                <a:lnTo>
                  <a:pt x="1651" y="363"/>
                </a:lnTo>
                <a:lnTo>
                  <a:pt x="1646" y="368"/>
                </a:lnTo>
                <a:lnTo>
                  <a:pt x="1640" y="372"/>
                </a:lnTo>
                <a:lnTo>
                  <a:pt x="1634" y="377"/>
                </a:lnTo>
                <a:lnTo>
                  <a:pt x="1604" y="401"/>
                </a:lnTo>
                <a:lnTo>
                  <a:pt x="1605" y="402"/>
                </a:lnTo>
                <a:lnTo>
                  <a:pt x="1582" y="420"/>
                </a:lnTo>
                <a:lnTo>
                  <a:pt x="1582" y="419"/>
                </a:lnTo>
                <a:lnTo>
                  <a:pt x="1575" y="424"/>
                </a:lnTo>
                <a:lnTo>
                  <a:pt x="1579" y="434"/>
                </a:lnTo>
                <a:lnTo>
                  <a:pt x="1583" y="432"/>
                </a:lnTo>
                <a:lnTo>
                  <a:pt x="1588" y="427"/>
                </a:lnTo>
                <a:lnTo>
                  <a:pt x="1592" y="433"/>
                </a:lnTo>
                <a:lnTo>
                  <a:pt x="1597" y="436"/>
                </a:lnTo>
                <a:lnTo>
                  <a:pt x="1597" y="439"/>
                </a:lnTo>
                <a:lnTo>
                  <a:pt x="1599" y="443"/>
                </a:lnTo>
                <a:lnTo>
                  <a:pt x="1604" y="443"/>
                </a:lnTo>
                <a:lnTo>
                  <a:pt x="1603" y="442"/>
                </a:lnTo>
                <a:lnTo>
                  <a:pt x="1662" y="414"/>
                </a:lnTo>
                <a:lnTo>
                  <a:pt x="1683" y="401"/>
                </a:lnTo>
                <a:lnTo>
                  <a:pt x="1690" y="486"/>
                </a:lnTo>
                <a:lnTo>
                  <a:pt x="1712" y="699"/>
                </a:lnTo>
                <a:lnTo>
                  <a:pt x="1712" y="701"/>
                </a:lnTo>
                <a:lnTo>
                  <a:pt x="1719" y="788"/>
                </a:lnTo>
                <a:lnTo>
                  <a:pt x="1744" y="1041"/>
                </a:lnTo>
                <a:lnTo>
                  <a:pt x="1753" y="1145"/>
                </a:lnTo>
                <a:lnTo>
                  <a:pt x="1753" y="1145"/>
                </a:lnTo>
                <a:lnTo>
                  <a:pt x="1758" y="1186"/>
                </a:lnTo>
                <a:lnTo>
                  <a:pt x="1763" y="1234"/>
                </a:lnTo>
                <a:lnTo>
                  <a:pt x="1763" y="1236"/>
                </a:lnTo>
                <a:lnTo>
                  <a:pt x="1763" y="1237"/>
                </a:lnTo>
                <a:lnTo>
                  <a:pt x="1769" y="1294"/>
                </a:lnTo>
                <a:lnTo>
                  <a:pt x="1773" y="1342"/>
                </a:lnTo>
                <a:lnTo>
                  <a:pt x="1774" y="1362"/>
                </a:lnTo>
                <a:lnTo>
                  <a:pt x="1777" y="1399"/>
                </a:lnTo>
                <a:lnTo>
                  <a:pt x="1777" y="1400"/>
                </a:lnTo>
                <a:lnTo>
                  <a:pt x="1789" y="1519"/>
                </a:lnTo>
                <a:lnTo>
                  <a:pt x="1790" y="1520"/>
                </a:lnTo>
                <a:lnTo>
                  <a:pt x="1784" y="1520"/>
                </a:lnTo>
                <a:lnTo>
                  <a:pt x="1748" y="1477"/>
                </a:lnTo>
                <a:lnTo>
                  <a:pt x="1747" y="1475"/>
                </a:lnTo>
                <a:lnTo>
                  <a:pt x="1741" y="1465"/>
                </a:lnTo>
                <a:lnTo>
                  <a:pt x="1742" y="1464"/>
                </a:lnTo>
                <a:lnTo>
                  <a:pt x="1741" y="1463"/>
                </a:lnTo>
                <a:lnTo>
                  <a:pt x="1744" y="1462"/>
                </a:lnTo>
                <a:lnTo>
                  <a:pt x="1724" y="1441"/>
                </a:lnTo>
                <a:lnTo>
                  <a:pt x="1716" y="1430"/>
                </a:lnTo>
                <a:lnTo>
                  <a:pt x="1714" y="1430"/>
                </a:lnTo>
                <a:lnTo>
                  <a:pt x="1674" y="1461"/>
                </a:lnTo>
                <a:lnTo>
                  <a:pt x="1673" y="1462"/>
                </a:lnTo>
                <a:lnTo>
                  <a:pt x="1650" y="1415"/>
                </a:lnTo>
                <a:lnTo>
                  <a:pt x="1647" y="1405"/>
                </a:lnTo>
                <a:lnTo>
                  <a:pt x="1643" y="1399"/>
                </a:lnTo>
                <a:lnTo>
                  <a:pt x="1641" y="1394"/>
                </a:lnTo>
                <a:lnTo>
                  <a:pt x="1640" y="1390"/>
                </a:lnTo>
                <a:lnTo>
                  <a:pt x="1634" y="1365"/>
                </a:lnTo>
                <a:lnTo>
                  <a:pt x="1631" y="1351"/>
                </a:lnTo>
                <a:lnTo>
                  <a:pt x="1631" y="1346"/>
                </a:lnTo>
                <a:lnTo>
                  <a:pt x="1620" y="1349"/>
                </a:lnTo>
                <a:lnTo>
                  <a:pt x="1617" y="1349"/>
                </a:lnTo>
                <a:lnTo>
                  <a:pt x="1615" y="1351"/>
                </a:lnTo>
                <a:lnTo>
                  <a:pt x="1612" y="1351"/>
                </a:lnTo>
                <a:lnTo>
                  <a:pt x="1611" y="1352"/>
                </a:lnTo>
                <a:lnTo>
                  <a:pt x="1609" y="1353"/>
                </a:lnTo>
                <a:lnTo>
                  <a:pt x="1605" y="1332"/>
                </a:lnTo>
                <a:lnTo>
                  <a:pt x="1627" y="1327"/>
                </a:lnTo>
                <a:lnTo>
                  <a:pt x="1623" y="1315"/>
                </a:lnTo>
                <a:lnTo>
                  <a:pt x="1621" y="1316"/>
                </a:lnTo>
                <a:lnTo>
                  <a:pt x="1611" y="1316"/>
                </a:lnTo>
                <a:lnTo>
                  <a:pt x="1614" y="1327"/>
                </a:lnTo>
                <a:lnTo>
                  <a:pt x="1605" y="1328"/>
                </a:lnTo>
                <a:lnTo>
                  <a:pt x="1599" y="1303"/>
                </a:lnTo>
                <a:lnTo>
                  <a:pt x="1617" y="1299"/>
                </a:lnTo>
                <a:lnTo>
                  <a:pt x="1620" y="1299"/>
                </a:lnTo>
                <a:lnTo>
                  <a:pt x="1618" y="1295"/>
                </a:lnTo>
                <a:lnTo>
                  <a:pt x="1611" y="1265"/>
                </a:lnTo>
                <a:lnTo>
                  <a:pt x="1592" y="1181"/>
                </a:lnTo>
                <a:lnTo>
                  <a:pt x="1591" y="1181"/>
                </a:lnTo>
                <a:lnTo>
                  <a:pt x="1537" y="1195"/>
                </a:lnTo>
                <a:lnTo>
                  <a:pt x="1536" y="1195"/>
                </a:lnTo>
                <a:lnTo>
                  <a:pt x="1526" y="1152"/>
                </a:lnTo>
                <a:lnTo>
                  <a:pt x="1525" y="1153"/>
                </a:lnTo>
                <a:lnTo>
                  <a:pt x="1524" y="1153"/>
                </a:lnTo>
                <a:lnTo>
                  <a:pt x="1521" y="1153"/>
                </a:lnTo>
                <a:lnTo>
                  <a:pt x="1519" y="1153"/>
                </a:lnTo>
                <a:lnTo>
                  <a:pt x="1514" y="1153"/>
                </a:lnTo>
                <a:lnTo>
                  <a:pt x="1511" y="1153"/>
                </a:lnTo>
                <a:lnTo>
                  <a:pt x="1506" y="1153"/>
                </a:lnTo>
                <a:lnTo>
                  <a:pt x="1501" y="1154"/>
                </a:lnTo>
                <a:lnTo>
                  <a:pt x="1497" y="1154"/>
                </a:lnTo>
                <a:lnTo>
                  <a:pt x="1494" y="1157"/>
                </a:lnTo>
                <a:lnTo>
                  <a:pt x="1492" y="1159"/>
                </a:lnTo>
                <a:lnTo>
                  <a:pt x="1491" y="1161"/>
                </a:lnTo>
                <a:lnTo>
                  <a:pt x="1488" y="1163"/>
                </a:lnTo>
                <a:lnTo>
                  <a:pt x="1486" y="1165"/>
                </a:lnTo>
                <a:lnTo>
                  <a:pt x="1482" y="1167"/>
                </a:lnTo>
                <a:lnTo>
                  <a:pt x="1480" y="1170"/>
                </a:lnTo>
                <a:lnTo>
                  <a:pt x="1480" y="1171"/>
                </a:lnTo>
                <a:lnTo>
                  <a:pt x="1478" y="1172"/>
                </a:lnTo>
                <a:lnTo>
                  <a:pt x="1476" y="1173"/>
                </a:lnTo>
                <a:lnTo>
                  <a:pt x="1475" y="1173"/>
                </a:lnTo>
                <a:lnTo>
                  <a:pt x="1473" y="1176"/>
                </a:lnTo>
                <a:lnTo>
                  <a:pt x="1469" y="1178"/>
                </a:lnTo>
                <a:lnTo>
                  <a:pt x="1467" y="1180"/>
                </a:lnTo>
                <a:lnTo>
                  <a:pt x="1465" y="1181"/>
                </a:lnTo>
                <a:lnTo>
                  <a:pt x="1463" y="1184"/>
                </a:lnTo>
                <a:lnTo>
                  <a:pt x="1461" y="1186"/>
                </a:lnTo>
                <a:lnTo>
                  <a:pt x="1458" y="1189"/>
                </a:lnTo>
                <a:lnTo>
                  <a:pt x="1455" y="1191"/>
                </a:lnTo>
                <a:lnTo>
                  <a:pt x="1453" y="1193"/>
                </a:lnTo>
                <a:lnTo>
                  <a:pt x="1450" y="1196"/>
                </a:lnTo>
                <a:lnTo>
                  <a:pt x="1447" y="1198"/>
                </a:lnTo>
                <a:lnTo>
                  <a:pt x="1446" y="1199"/>
                </a:lnTo>
                <a:lnTo>
                  <a:pt x="1442" y="1202"/>
                </a:lnTo>
                <a:lnTo>
                  <a:pt x="1437" y="1205"/>
                </a:lnTo>
                <a:lnTo>
                  <a:pt x="1434" y="1209"/>
                </a:lnTo>
                <a:lnTo>
                  <a:pt x="1417" y="1224"/>
                </a:lnTo>
                <a:lnTo>
                  <a:pt x="1409" y="1231"/>
                </a:lnTo>
                <a:lnTo>
                  <a:pt x="1407" y="1232"/>
                </a:lnTo>
                <a:lnTo>
                  <a:pt x="1406" y="1235"/>
                </a:lnTo>
                <a:lnTo>
                  <a:pt x="1403" y="1236"/>
                </a:lnTo>
                <a:lnTo>
                  <a:pt x="1387" y="1251"/>
                </a:lnTo>
                <a:lnTo>
                  <a:pt x="1369" y="1267"/>
                </a:lnTo>
                <a:lnTo>
                  <a:pt x="1376" y="1287"/>
                </a:lnTo>
                <a:lnTo>
                  <a:pt x="1424" y="1261"/>
                </a:lnTo>
                <a:lnTo>
                  <a:pt x="1437" y="1283"/>
                </a:lnTo>
                <a:lnTo>
                  <a:pt x="1442" y="1289"/>
                </a:lnTo>
                <a:lnTo>
                  <a:pt x="1446" y="1295"/>
                </a:lnTo>
                <a:lnTo>
                  <a:pt x="1422" y="1340"/>
                </a:lnTo>
                <a:lnTo>
                  <a:pt x="1420" y="1339"/>
                </a:lnTo>
                <a:lnTo>
                  <a:pt x="1419" y="1338"/>
                </a:lnTo>
                <a:lnTo>
                  <a:pt x="1416" y="1336"/>
                </a:lnTo>
                <a:lnTo>
                  <a:pt x="1415" y="1336"/>
                </a:lnTo>
                <a:lnTo>
                  <a:pt x="1414" y="1335"/>
                </a:lnTo>
                <a:lnTo>
                  <a:pt x="1411" y="1334"/>
                </a:lnTo>
                <a:lnTo>
                  <a:pt x="1410" y="1333"/>
                </a:lnTo>
                <a:lnTo>
                  <a:pt x="1409" y="1332"/>
                </a:lnTo>
                <a:lnTo>
                  <a:pt x="1407" y="1331"/>
                </a:lnTo>
                <a:lnTo>
                  <a:pt x="1407" y="1329"/>
                </a:lnTo>
                <a:lnTo>
                  <a:pt x="1406" y="1328"/>
                </a:lnTo>
                <a:lnTo>
                  <a:pt x="1404" y="1327"/>
                </a:lnTo>
                <a:lnTo>
                  <a:pt x="1403" y="1326"/>
                </a:lnTo>
                <a:lnTo>
                  <a:pt x="1401" y="1325"/>
                </a:lnTo>
                <a:lnTo>
                  <a:pt x="1400" y="1323"/>
                </a:lnTo>
                <a:lnTo>
                  <a:pt x="1398" y="1321"/>
                </a:lnTo>
                <a:lnTo>
                  <a:pt x="1397" y="1320"/>
                </a:lnTo>
                <a:lnTo>
                  <a:pt x="1396" y="1319"/>
                </a:lnTo>
                <a:lnTo>
                  <a:pt x="1395" y="1318"/>
                </a:lnTo>
                <a:lnTo>
                  <a:pt x="1394" y="1316"/>
                </a:lnTo>
                <a:lnTo>
                  <a:pt x="1392" y="1316"/>
                </a:lnTo>
                <a:lnTo>
                  <a:pt x="1391" y="1314"/>
                </a:lnTo>
                <a:lnTo>
                  <a:pt x="1390" y="1313"/>
                </a:lnTo>
                <a:lnTo>
                  <a:pt x="1384" y="1316"/>
                </a:lnTo>
                <a:lnTo>
                  <a:pt x="1311" y="1365"/>
                </a:lnTo>
                <a:lnTo>
                  <a:pt x="1284" y="1390"/>
                </a:lnTo>
                <a:lnTo>
                  <a:pt x="1293" y="1419"/>
                </a:lnTo>
                <a:lnTo>
                  <a:pt x="1297" y="1431"/>
                </a:lnTo>
                <a:lnTo>
                  <a:pt x="1298" y="1431"/>
                </a:lnTo>
                <a:lnTo>
                  <a:pt x="1317" y="1514"/>
                </a:lnTo>
                <a:lnTo>
                  <a:pt x="1318" y="1517"/>
                </a:lnTo>
                <a:lnTo>
                  <a:pt x="1322" y="1565"/>
                </a:lnTo>
                <a:lnTo>
                  <a:pt x="1326" y="1604"/>
                </a:lnTo>
                <a:lnTo>
                  <a:pt x="1332" y="1657"/>
                </a:lnTo>
                <a:lnTo>
                  <a:pt x="1337" y="1669"/>
                </a:lnTo>
                <a:lnTo>
                  <a:pt x="1338" y="1675"/>
                </a:lnTo>
                <a:lnTo>
                  <a:pt x="1338" y="1678"/>
                </a:lnTo>
                <a:lnTo>
                  <a:pt x="1338" y="1680"/>
                </a:lnTo>
                <a:lnTo>
                  <a:pt x="1339" y="1682"/>
                </a:lnTo>
                <a:lnTo>
                  <a:pt x="1339" y="1683"/>
                </a:lnTo>
                <a:lnTo>
                  <a:pt x="1339" y="1684"/>
                </a:lnTo>
                <a:lnTo>
                  <a:pt x="1340" y="1687"/>
                </a:lnTo>
                <a:lnTo>
                  <a:pt x="1340" y="1689"/>
                </a:lnTo>
                <a:lnTo>
                  <a:pt x="1344" y="1698"/>
                </a:lnTo>
                <a:lnTo>
                  <a:pt x="1344" y="1700"/>
                </a:lnTo>
                <a:lnTo>
                  <a:pt x="1344" y="1701"/>
                </a:lnTo>
                <a:lnTo>
                  <a:pt x="1345" y="1702"/>
                </a:lnTo>
                <a:lnTo>
                  <a:pt x="1345" y="1703"/>
                </a:lnTo>
                <a:lnTo>
                  <a:pt x="1345" y="1704"/>
                </a:lnTo>
                <a:lnTo>
                  <a:pt x="1345" y="1706"/>
                </a:lnTo>
                <a:lnTo>
                  <a:pt x="1346" y="1707"/>
                </a:lnTo>
                <a:lnTo>
                  <a:pt x="1346" y="1708"/>
                </a:lnTo>
                <a:lnTo>
                  <a:pt x="1346" y="1709"/>
                </a:lnTo>
                <a:lnTo>
                  <a:pt x="1346" y="1710"/>
                </a:lnTo>
                <a:lnTo>
                  <a:pt x="1346" y="1711"/>
                </a:lnTo>
                <a:lnTo>
                  <a:pt x="1346" y="1713"/>
                </a:lnTo>
                <a:lnTo>
                  <a:pt x="1346" y="1714"/>
                </a:lnTo>
                <a:lnTo>
                  <a:pt x="1346" y="1715"/>
                </a:lnTo>
                <a:lnTo>
                  <a:pt x="1346" y="1716"/>
                </a:lnTo>
                <a:lnTo>
                  <a:pt x="1346" y="1723"/>
                </a:lnTo>
                <a:lnTo>
                  <a:pt x="1346" y="1726"/>
                </a:lnTo>
                <a:lnTo>
                  <a:pt x="1348" y="1743"/>
                </a:lnTo>
                <a:lnTo>
                  <a:pt x="1348" y="1749"/>
                </a:lnTo>
                <a:lnTo>
                  <a:pt x="1348" y="1755"/>
                </a:lnTo>
                <a:lnTo>
                  <a:pt x="1349" y="1762"/>
                </a:lnTo>
                <a:lnTo>
                  <a:pt x="1350" y="1786"/>
                </a:lnTo>
                <a:lnTo>
                  <a:pt x="1357" y="1801"/>
                </a:lnTo>
                <a:lnTo>
                  <a:pt x="1371" y="1833"/>
                </a:lnTo>
                <a:lnTo>
                  <a:pt x="1383" y="1857"/>
                </a:lnTo>
                <a:lnTo>
                  <a:pt x="1388" y="1883"/>
                </a:lnTo>
                <a:lnTo>
                  <a:pt x="1394" y="1885"/>
                </a:lnTo>
                <a:lnTo>
                  <a:pt x="1404" y="1887"/>
                </a:lnTo>
                <a:lnTo>
                  <a:pt x="1408" y="1888"/>
                </a:lnTo>
                <a:lnTo>
                  <a:pt x="1424" y="1889"/>
                </a:lnTo>
                <a:lnTo>
                  <a:pt x="1432" y="1890"/>
                </a:lnTo>
                <a:lnTo>
                  <a:pt x="1446" y="1890"/>
                </a:lnTo>
                <a:lnTo>
                  <a:pt x="1446" y="1898"/>
                </a:lnTo>
                <a:lnTo>
                  <a:pt x="1454" y="1898"/>
                </a:lnTo>
                <a:lnTo>
                  <a:pt x="1454" y="1908"/>
                </a:lnTo>
                <a:lnTo>
                  <a:pt x="1455" y="1908"/>
                </a:lnTo>
                <a:lnTo>
                  <a:pt x="1455" y="1918"/>
                </a:lnTo>
                <a:lnTo>
                  <a:pt x="1459" y="1918"/>
                </a:lnTo>
                <a:lnTo>
                  <a:pt x="1460" y="1918"/>
                </a:lnTo>
                <a:lnTo>
                  <a:pt x="1463" y="1918"/>
                </a:lnTo>
                <a:lnTo>
                  <a:pt x="1463" y="1917"/>
                </a:lnTo>
                <a:lnTo>
                  <a:pt x="1481" y="1918"/>
                </a:lnTo>
                <a:lnTo>
                  <a:pt x="1481" y="1917"/>
                </a:lnTo>
                <a:lnTo>
                  <a:pt x="1492" y="1917"/>
                </a:lnTo>
                <a:lnTo>
                  <a:pt x="1491" y="1931"/>
                </a:lnTo>
                <a:lnTo>
                  <a:pt x="1491" y="1933"/>
                </a:lnTo>
                <a:lnTo>
                  <a:pt x="1491" y="1934"/>
                </a:lnTo>
                <a:lnTo>
                  <a:pt x="1491" y="1935"/>
                </a:lnTo>
                <a:lnTo>
                  <a:pt x="1489" y="1935"/>
                </a:lnTo>
                <a:lnTo>
                  <a:pt x="1489" y="1936"/>
                </a:lnTo>
                <a:lnTo>
                  <a:pt x="1489" y="1937"/>
                </a:lnTo>
                <a:lnTo>
                  <a:pt x="1488" y="1937"/>
                </a:lnTo>
                <a:lnTo>
                  <a:pt x="1488" y="1939"/>
                </a:lnTo>
                <a:lnTo>
                  <a:pt x="1487" y="1939"/>
                </a:lnTo>
                <a:lnTo>
                  <a:pt x="1486" y="1939"/>
                </a:lnTo>
                <a:lnTo>
                  <a:pt x="1486" y="1940"/>
                </a:lnTo>
                <a:lnTo>
                  <a:pt x="1485" y="1940"/>
                </a:lnTo>
                <a:lnTo>
                  <a:pt x="1484" y="1940"/>
                </a:lnTo>
                <a:lnTo>
                  <a:pt x="1482" y="1940"/>
                </a:lnTo>
                <a:lnTo>
                  <a:pt x="1468" y="1939"/>
                </a:lnTo>
                <a:lnTo>
                  <a:pt x="1466" y="1955"/>
                </a:lnTo>
                <a:lnTo>
                  <a:pt x="1445" y="1954"/>
                </a:lnTo>
                <a:lnTo>
                  <a:pt x="1445" y="1939"/>
                </a:lnTo>
                <a:lnTo>
                  <a:pt x="1447" y="1939"/>
                </a:lnTo>
                <a:lnTo>
                  <a:pt x="1447" y="1936"/>
                </a:lnTo>
                <a:lnTo>
                  <a:pt x="1447" y="1916"/>
                </a:lnTo>
                <a:lnTo>
                  <a:pt x="1445" y="1916"/>
                </a:lnTo>
                <a:lnTo>
                  <a:pt x="1445" y="1915"/>
                </a:lnTo>
                <a:lnTo>
                  <a:pt x="1443" y="1915"/>
                </a:lnTo>
                <a:lnTo>
                  <a:pt x="1442" y="1915"/>
                </a:lnTo>
                <a:lnTo>
                  <a:pt x="1441" y="1915"/>
                </a:lnTo>
                <a:lnTo>
                  <a:pt x="1440" y="1915"/>
                </a:lnTo>
                <a:lnTo>
                  <a:pt x="1440" y="1914"/>
                </a:lnTo>
                <a:lnTo>
                  <a:pt x="1435" y="1914"/>
                </a:lnTo>
                <a:lnTo>
                  <a:pt x="1434" y="1914"/>
                </a:lnTo>
                <a:lnTo>
                  <a:pt x="1433" y="1914"/>
                </a:lnTo>
                <a:lnTo>
                  <a:pt x="1432" y="1914"/>
                </a:lnTo>
                <a:lnTo>
                  <a:pt x="1430" y="1913"/>
                </a:lnTo>
                <a:lnTo>
                  <a:pt x="1430" y="1911"/>
                </a:lnTo>
                <a:lnTo>
                  <a:pt x="1430" y="1910"/>
                </a:lnTo>
                <a:lnTo>
                  <a:pt x="1430" y="1908"/>
                </a:lnTo>
                <a:lnTo>
                  <a:pt x="1433" y="1905"/>
                </a:lnTo>
                <a:lnTo>
                  <a:pt x="1433" y="1903"/>
                </a:lnTo>
                <a:lnTo>
                  <a:pt x="1403" y="1902"/>
                </a:lnTo>
                <a:lnTo>
                  <a:pt x="1398" y="1902"/>
                </a:lnTo>
                <a:lnTo>
                  <a:pt x="1394" y="1901"/>
                </a:lnTo>
                <a:lnTo>
                  <a:pt x="1389" y="1901"/>
                </a:lnTo>
                <a:lnTo>
                  <a:pt x="1385" y="1901"/>
                </a:lnTo>
                <a:lnTo>
                  <a:pt x="1383" y="1908"/>
                </a:lnTo>
                <a:lnTo>
                  <a:pt x="1382" y="1913"/>
                </a:lnTo>
                <a:lnTo>
                  <a:pt x="1382" y="1915"/>
                </a:lnTo>
                <a:lnTo>
                  <a:pt x="1381" y="1920"/>
                </a:lnTo>
                <a:lnTo>
                  <a:pt x="1379" y="1926"/>
                </a:lnTo>
                <a:lnTo>
                  <a:pt x="1378" y="1930"/>
                </a:lnTo>
                <a:lnTo>
                  <a:pt x="1378" y="1934"/>
                </a:lnTo>
                <a:lnTo>
                  <a:pt x="1378" y="1940"/>
                </a:lnTo>
                <a:lnTo>
                  <a:pt x="1376" y="1941"/>
                </a:lnTo>
                <a:lnTo>
                  <a:pt x="1378" y="1946"/>
                </a:lnTo>
                <a:lnTo>
                  <a:pt x="1378" y="1948"/>
                </a:lnTo>
                <a:lnTo>
                  <a:pt x="1374" y="1950"/>
                </a:lnTo>
                <a:lnTo>
                  <a:pt x="1375" y="1953"/>
                </a:lnTo>
                <a:lnTo>
                  <a:pt x="1375" y="1959"/>
                </a:lnTo>
                <a:lnTo>
                  <a:pt x="1374" y="1961"/>
                </a:lnTo>
                <a:lnTo>
                  <a:pt x="1374" y="1963"/>
                </a:lnTo>
                <a:lnTo>
                  <a:pt x="1372" y="1967"/>
                </a:lnTo>
                <a:lnTo>
                  <a:pt x="1371" y="1994"/>
                </a:lnTo>
                <a:lnTo>
                  <a:pt x="1371" y="2004"/>
                </a:lnTo>
                <a:lnTo>
                  <a:pt x="1372" y="2015"/>
                </a:lnTo>
                <a:lnTo>
                  <a:pt x="1375" y="2034"/>
                </a:lnTo>
                <a:lnTo>
                  <a:pt x="1376" y="2043"/>
                </a:lnTo>
                <a:lnTo>
                  <a:pt x="1376" y="2046"/>
                </a:lnTo>
                <a:lnTo>
                  <a:pt x="1377" y="2056"/>
                </a:lnTo>
                <a:lnTo>
                  <a:pt x="1379" y="2081"/>
                </a:lnTo>
                <a:lnTo>
                  <a:pt x="1379" y="2084"/>
                </a:lnTo>
                <a:lnTo>
                  <a:pt x="1381" y="2094"/>
                </a:lnTo>
                <a:lnTo>
                  <a:pt x="1382" y="2095"/>
                </a:lnTo>
                <a:lnTo>
                  <a:pt x="1383" y="2097"/>
                </a:lnTo>
                <a:lnTo>
                  <a:pt x="1383" y="2101"/>
                </a:lnTo>
                <a:lnTo>
                  <a:pt x="1384" y="2111"/>
                </a:lnTo>
                <a:lnTo>
                  <a:pt x="1384" y="2115"/>
                </a:lnTo>
                <a:lnTo>
                  <a:pt x="1385" y="2124"/>
                </a:lnTo>
                <a:lnTo>
                  <a:pt x="1385" y="2125"/>
                </a:lnTo>
                <a:lnTo>
                  <a:pt x="1384" y="2129"/>
                </a:lnTo>
                <a:lnTo>
                  <a:pt x="1385" y="2133"/>
                </a:lnTo>
                <a:lnTo>
                  <a:pt x="1387" y="2142"/>
                </a:lnTo>
                <a:lnTo>
                  <a:pt x="1387" y="2144"/>
                </a:lnTo>
                <a:lnTo>
                  <a:pt x="1388" y="2147"/>
                </a:lnTo>
                <a:lnTo>
                  <a:pt x="1389" y="2162"/>
                </a:lnTo>
                <a:lnTo>
                  <a:pt x="1390" y="2170"/>
                </a:lnTo>
                <a:lnTo>
                  <a:pt x="1391" y="2174"/>
                </a:lnTo>
                <a:lnTo>
                  <a:pt x="1391" y="2179"/>
                </a:lnTo>
                <a:lnTo>
                  <a:pt x="1392" y="2186"/>
                </a:lnTo>
                <a:lnTo>
                  <a:pt x="1392" y="2192"/>
                </a:lnTo>
                <a:lnTo>
                  <a:pt x="1395" y="2206"/>
                </a:lnTo>
                <a:lnTo>
                  <a:pt x="1396" y="2214"/>
                </a:lnTo>
                <a:lnTo>
                  <a:pt x="1398" y="2224"/>
                </a:lnTo>
                <a:lnTo>
                  <a:pt x="1400" y="2230"/>
                </a:lnTo>
                <a:lnTo>
                  <a:pt x="1398" y="2237"/>
                </a:lnTo>
                <a:lnTo>
                  <a:pt x="1400" y="2247"/>
                </a:lnTo>
                <a:lnTo>
                  <a:pt x="1401" y="2256"/>
                </a:lnTo>
                <a:lnTo>
                  <a:pt x="1403" y="2289"/>
                </a:lnTo>
                <a:lnTo>
                  <a:pt x="1416" y="2309"/>
                </a:lnTo>
                <a:lnTo>
                  <a:pt x="1461" y="2319"/>
                </a:lnTo>
                <a:lnTo>
                  <a:pt x="1461" y="2363"/>
                </a:lnTo>
                <a:lnTo>
                  <a:pt x="1460" y="2387"/>
                </a:lnTo>
                <a:lnTo>
                  <a:pt x="1428" y="2402"/>
                </a:lnTo>
                <a:lnTo>
                  <a:pt x="1396" y="2405"/>
                </a:lnTo>
                <a:lnTo>
                  <a:pt x="1392" y="2373"/>
                </a:lnTo>
                <a:lnTo>
                  <a:pt x="1378" y="2357"/>
                </a:lnTo>
                <a:lnTo>
                  <a:pt x="1358" y="2347"/>
                </a:lnTo>
                <a:lnTo>
                  <a:pt x="1356" y="2345"/>
                </a:lnTo>
                <a:lnTo>
                  <a:pt x="1342" y="2335"/>
                </a:lnTo>
                <a:lnTo>
                  <a:pt x="1338" y="2331"/>
                </a:lnTo>
                <a:lnTo>
                  <a:pt x="1332" y="2327"/>
                </a:lnTo>
                <a:lnTo>
                  <a:pt x="1327" y="2323"/>
                </a:lnTo>
                <a:lnTo>
                  <a:pt x="1324" y="2319"/>
                </a:lnTo>
                <a:lnTo>
                  <a:pt x="1320" y="2316"/>
                </a:lnTo>
                <a:lnTo>
                  <a:pt x="1319" y="2315"/>
                </a:lnTo>
                <a:lnTo>
                  <a:pt x="1317" y="2314"/>
                </a:lnTo>
                <a:lnTo>
                  <a:pt x="1312" y="2312"/>
                </a:lnTo>
                <a:lnTo>
                  <a:pt x="1306" y="2310"/>
                </a:lnTo>
                <a:lnTo>
                  <a:pt x="1299" y="2306"/>
                </a:lnTo>
                <a:lnTo>
                  <a:pt x="1296" y="2305"/>
                </a:lnTo>
                <a:lnTo>
                  <a:pt x="1293" y="2303"/>
                </a:lnTo>
                <a:lnTo>
                  <a:pt x="1293" y="2290"/>
                </a:lnTo>
                <a:lnTo>
                  <a:pt x="1293" y="2283"/>
                </a:lnTo>
                <a:lnTo>
                  <a:pt x="1293" y="2273"/>
                </a:lnTo>
                <a:lnTo>
                  <a:pt x="1293" y="2258"/>
                </a:lnTo>
                <a:lnTo>
                  <a:pt x="1293" y="2245"/>
                </a:lnTo>
                <a:lnTo>
                  <a:pt x="1294" y="2245"/>
                </a:lnTo>
                <a:lnTo>
                  <a:pt x="1296" y="2234"/>
                </a:lnTo>
                <a:lnTo>
                  <a:pt x="1297" y="2224"/>
                </a:lnTo>
                <a:lnTo>
                  <a:pt x="1301" y="2226"/>
                </a:lnTo>
                <a:lnTo>
                  <a:pt x="1313" y="2228"/>
                </a:lnTo>
                <a:lnTo>
                  <a:pt x="1322" y="2232"/>
                </a:lnTo>
                <a:lnTo>
                  <a:pt x="1333" y="2237"/>
                </a:lnTo>
                <a:lnTo>
                  <a:pt x="1366" y="2248"/>
                </a:lnTo>
                <a:lnTo>
                  <a:pt x="1375" y="2207"/>
                </a:lnTo>
                <a:lnTo>
                  <a:pt x="1374" y="2198"/>
                </a:lnTo>
                <a:lnTo>
                  <a:pt x="1372" y="2192"/>
                </a:lnTo>
                <a:lnTo>
                  <a:pt x="1369" y="2162"/>
                </a:lnTo>
                <a:lnTo>
                  <a:pt x="1366" y="2141"/>
                </a:lnTo>
                <a:lnTo>
                  <a:pt x="1366" y="2140"/>
                </a:lnTo>
                <a:lnTo>
                  <a:pt x="1366" y="2136"/>
                </a:lnTo>
                <a:lnTo>
                  <a:pt x="1365" y="2125"/>
                </a:lnTo>
                <a:lnTo>
                  <a:pt x="1364" y="2122"/>
                </a:lnTo>
                <a:lnTo>
                  <a:pt x="1363" y="2115"/>
                </a:lnTo>
                <a:lnTo>
                  <a:pt x="1362" y="2112"/>
                </a:lnTo>
                <a:lnTo>
                  <a:pt x="1362" y="2107"/>
                </a:lnTo>
                <a:lnTo>
                  <a:pt x="1361" y="2097"/>
                </a:lnTo>
                <a:lnTo>
                  <a:pt x="1358" y="2084"/>
                </a:lnTo>
                <a:lnTo>
                  <a:pt x="1356" y="2071"/>
                </a:lnTo>
                <a:lnTo>
                  <a:pt x="1355" y="2069"/>
                </a:lnTo>
                <a:lnTo>
                  <a:pt x="1353" y="2059"/>
                </a:lnTo>
                <a:lnTo>
                  <a:pt x="1351" y="2052"/>
                </a:lnTo>
                <a:lnTo>
                  <a:pt x="1351" y="2049"/>
                </a:lnTo>
                <a:lnTo>
                  <a:pt x="1350" y="2040"/>
                </a:lnTo>
                <a:lnTo>
                  <a:pt x="1345" y="2040"/>
                </a:lnTo>
                <a:lnTo>
                  <a:pt x="1350" y="2033"/>
                </a:lnTo>
                <a:lnTo>
                  <a:pt x="1349" y="2027"/>
                </a:lnTo>
                <a:lnTo>
                  <a:pt x="1348" y="2025"/>
                </a:lnTo>
                <a:lnTo>
                  <a:pt x="1348" y="2021"/>
                </a:lnTo>
                <a:lnTo>
                  <a:pt x="1346" y="2017"/>
                </a:lnTo>
                <a:lnTo>
                  <a:pt x="1345" y="2012"/>
                </a:lnTo>
                <a:lnTo>
                  <a:pt x="1344" y="2007"/>
                </a:lnTo>
                <a:lnTo>
                  <a:pt x="1343" y="2002"/>
                </a:lnTo>
                <a:lnTo>
                  <a:pt x="1342" y="1999"/>
                </a:lnTo>
                <a:lnTo>
                  <a:pt x="1340" y="1994"/>
                </a:lnTo>
                <a:lnTo>
                  <a:pt x="1339" y="1989"/>
                </a:lnTo>
                <a:lnTo>
                  <a:pt x="1339" y="1986"/>
                </a:lnTo>
                <a:lnTo>
                  <a:pt x="1338" y="1985"/>
                </a:lnTo>
                <a:lnTo>
                  <a:pt x="1337" y="1980"/>
                </a:lnTo>
                <a:lnTo>
                  <a:pt x="1336" y="1975"/>
                </a:lnTo>
                <a:lnTo>
                  <a:pt x="1333" y="1972"/>
                </a:lnTo>
                <a:lnTo>
                  <a:pt x="1332" y="1968"/>
                </a:lnTo>
                <a:lnTo>
                  <a:pt x="1327" y="1969"/>
                </a:lnTo>
                <a:lnTo>
                  <a:pt x="1326" y="1967"/>
                </a:lnTo>
                <a:lnTo>
                  <a:pt x="1323" y="1959"/>
                </a:lnTo>
                <a:lnTo>
                  <a:pt x="1324" y="1957"/>
                </a:lnTo>
                <a:lnTo>
                  <a:pt x="1318" y="1948"/>
                </a:lnTo>
                <a:lnTo>
                  <a:pt x="1313" y="1943"/>
                </a:lnTo>
                <a:lnTo>
                  <a:pt x="1313" y="1941"/>
                </a:lnTo>
                <a:lnTo>
                  <a:pt x="1313" y="1937"/>
                </a:lnTo>
                <a:lnTo>
                  <a:pt x="1313" y="1931"/>
                </a:lnTo>
                <a:lnTo>
                  <a:pt x="1313" y="1930"/>
                </a:lnTo>
                <a:lnTo>
                  <a:pt x="1311" y="1923"/>
                </a:lnTo>
                <a:lnTo>
                  <a:pt x="1310" y="1916"/>
                </a:lnTo>
                <a:lnTo>
                  <a:pt x="1306" y="1911"/>
                </a:lnTo>
                <a:lnTo>
                  <a:pt x="1304" y="1909"/>
                </a:lnTo>
                <a:lnTo>
                  <a:pt x="1297" y="1908"/>
                </a:lnTo>
                <a:lnTo>
                  <a:pt x="1305" y="1871"/>
                </a:lnTo>
                <a:lnTo>
                  <a:pt x="1307" y="1860"/>
                </a:lnTo>
                <a:lnTo>
                  <a:pt x="1310" y="1860"/>
                </a:lnTo>
                <a:lnTo>
                  <a:pt x="1312" y="1860"/>
                </a:lnTo>
                <a:lnTo>
                  <a:pt x="1314" y="1862"/>
                </a:lnTo>
                <a:lnTo>
                  <a:pt x="1317" y="1838"/>
                </a:lnTo>
                <a:lnTo>
                  <a:pt x="1322" y="1812"/>
                </a:lnTo>
                <a:lnTo>
                  <a:pt x="1325" y="1805"/>
                </a:lnTo>
                <a:lnTo>
                  <a:pt x="1324" y="1777"/>
                </a:lnTo>
                <a:lnTo>
                  <a:pt x="1325" y="1762"/>
                </a:lnTo>
                <a:lnTo>
                  <a:pt x="1322" y="1735"/>
                </a:lnTo>
                <a:lnTo>
                  <a:pt x="1306" y="1740"/>
                </a:lnTo>
                <a:lnTo>
                  <a:pt x="1293" y="1735"/>
                </a:lnTo>
                <a:lnTo>
                  <a:pt x="1278" y="1745"/>
                </a:lnTo>
                <a:lnTo>
                  <a:pt x="1265" y="1736"/>
                </a:lnTo>
                <a:lnTo>
                  <a:pt x="1262" y="1734"/>
                </a:lnTo>
                <a:lnTo>
                  <a:pt x="1261" y="1734"/>
                </a:lnTo>
                <a:lnTo>
                  <a:pt x="1262" y="1732"/>
                </a:lnTo>
                <a:lnTo>
                  <a:pt x="1265" y="1730"/>
                </a:lnTo>
                <a:lnTo>
                  <a:pt x="1265" y="1729"/>
                </a:lnTo>
                <a:lnTo>
                  <a:pt x="1266" y="1728"/>
                </a:lnTo>
                <a:lnTo>
                  <a:pt x="1270" y="1722"/>
                </a:lnTo>
                <a:lnTo>
                  <a:pt x="1273" y="1716"/>
                </a:lnTo>
                <a:lnTo>
                  <a:pt x="1284" y="1702"/>
                </a:lnTo>
                <a:lnTo>
                  <a:pt x="1293" y="1687"/>
                </a:lnTo>
                <a:lnTo>
                  <a:pt x="1296" y="1683"/>
                </a:lnTo>
                <a:lnTo>
                  <a:pt x="1299" y="1678"/>
                </a:lnTo>
                <a:lnTo>
                  <a:pt x="1300" y="1680"/>
                </a:lnTo>
                <a:lnTo>
                  <a:pt x="1299" y="1680"/>
                </a:lnTo>
                <a:lnTo>
                  <a:pt x="1300" y="1680"/>
                </a:lnTo>
                <a:lnTo>
                  <a:pt x="1301" y="1678"/>
                </a:lnTo>
                <a:lnTo>
                  <a:pt x="1304" y="1674"/>
                </a:lnTo>
                <a:lnTo>
                  <a:pt x="1305" y="1671"/>
                </a:lnTo>
                <a:lnTo>
                  <a:pt x="1311" y="1659"/>
                </a:lnTo>
                <a:lnTo>
                  <a:pt x="1314" y="1661"/>
                </a:lnTo>
                <a:lnTo>
                  <a:pt x="1312" y="1645"/>
                </a:lnTo>
                <a:lnTo>
                  <a:pt x="1290" y="1631"/>
                </a:lnTo>
                <a:lnTo>
                  <a:pt x="1277" y="1625"/>
                </a:lnTo>
                <a:lnTo>
                  <a:pt x="1272" y="1623"/>
                </a:lnTo>
                <a:lnTo>
                  <a:pt x="1270" y="1622"/>
                </a:lnTo>
                <a:lnTo>
                  <a:pt x="1213" y="1588"/>
                </a:lnTo>
                <a:lnTo>
                  <a:pt x="1208" y="1593"/>
                </a:lnTo>
                <a:lnTo>
                  <a:pt x="1193" y="1605"/>
                </a:lnTo>
                <a:lnTo>
                  <a:pt x="1202" y="1624"/>
                </a:lnTo>
                <a:lnTo>
                  <a:pt x="1122" y="1644"/>
                </a:lnTo>
                <a:lnTo>
                  <a:pt x="1097" y="1606"/>
                </a:lnTo>
                <a:lnTo>
                  <a:pt x="1123" y="1594"/>
                </a:lnTo>
                <a:lnTo>
                  <a:pt x="1126" y="1603"/>
                </a:lnTo>
                <a:lnTo>
                  <a:pt x="1128" y="1603"/>
                </a:lnTo>
                <a:lnTo>
                  <a:pt x="1130" y="1603"/>
                </a:lnTo>
                <a:lnTo>
                  <a:pt x="1131" y="1601"/>
                </a:lnTo>
                <a:lnTo>
                  <a:pt x="1132" y="1601"/>
                </a:lnTo>
                <a:lnTo>
                  <a:pt x="1135" y="1600"/>
                </a:lnTo>
                <a:lnTo>
                  <a:pt x="1136" y="1600"/>
                </a:lnTo>
                <a:lnTo>
                  <a:pt x="1139" y="1599"/>
                </a:lnTo>
                <a:lnTo>
                  <a:pt x="1134" y="1587"/>
                </a:lnTo>
                <a:lnTo>
                  <a:pt x="1123" y="1593"/>
                </a:lnTo>
                <a:lnTo>
                  <a:pt x="1122" y="1580"/>
                </a:lnTo>
                <a:lnTo>
                  <a:pt x="1118" y="1578"/>
                </a:lnTo>
                <a:lnTo>
                  <a:pt x="1091" y="1562"/>
                </a:lnTo>
                <a:lnTo>
                  <a:pt x="1079" y="1574"/>
                </a:lnTo>
                <a:lnTo>
                  <a:pt x="1073" y="1566"/>
                </a:lnTo>
                <a:lnTo>
                  <a:pt x="1065" y="1551"/>
                </a:lnTo>
                <a:lnTo>
                  <a:pt x="1051" y="1529"/>
                </a:lnTo>
                <a:lnTo>
                  <a:pt x="1048" y="1523"/>
                </a:lnTo>
                <a:lnTo>
                  <a:pt x="1059" y="1516"/>
                </a:lnTo>
                <a:lnTo>
                  <a:pt x="1073" y="1525"/>
                </a:lnTo>
                <a:lnTo>
                  <a:pt x="1091" y="1540"/>
                </a:lnTo>
                <a:lnTo>
                  <a:pt x="1098" y="1546"/>
                </a:lnTo>
                <a:lnTo>
                  <a:pt x="1128" y="1571"/>
                </a:lnTo>
                <a:lnTo>
                  <a:pt x="1135" y="1564"/>
                </a:lnTo>
                <a:lnTo>
                  <a:pt x="1134" y="1562"/>
                </a:lnTo>
                <a:lnTo>
                  <a:pt x="1125" y="1556"/>
                </a:lnTo>
                <a:lnTo>
                  <a:pt x="1123" y="1554"/>
                </a:lnTo>
                <a:lnTo>
                  <a:pt x="1117" y="1548"/>
                </a:lnTo>
                <a:lnTo>
                  <a:pt x="1113" y="1545"/>
                </a:lnTo>
                <a:lnTo>
                  <a:pt x="1109" y="1542"/>
                </a:lnTo>
                <a:lnTo>
                  <a:pt x="1105" y="1539"/>
                </a:lnTo>
                <a:lnTo>
                  <a:pt x="1102" y="1536"/>
                </a:lnTo>
                <a:lnTo>
                  <a:pt x="1096" y="1532"/>
                </a:lnTo>
                <a:lnTo>
                  <a:pt x="1095" y="1530"/>
                </a:lnTo>
                <a:lnTo>
                  <a:pt x="1087" y="1525"/>
                </a:lnTo>
                <a:lnTo>
                  <a:pt x="1086" y="1525"/>
                </a:lnTo>
                <a:lnTo>
                  <a:pt x="1082" y="1520"/>
                </a:lnTo>
                <a:lnTo>
                  <a:pt x="1079" y="1517"/>
                </a:lnTo>
                <a:lnTo>
                  <a:pt x="1065" y="1506"/>
                </a:lnTo>
                <a:lnTo>
                  <a:pt x="1048" y="1494"/>
                </a:lnTo>
                <a:lnTo>
                  <a:pt x="1038" y="1483"/>
                </a:lnTo>
                <a:lnTo>
                  <a:pt x="1032" y="1474"/>
                </a:lnTo>
                <a:lnTo>
                  <a:pt x="1029" y="1471"/>
                </a:lnTo>
                <a:lnTo>
                  <a:pt x="1022" y="1464"/>
                </a:lnTo>
                <a:lnTo>
                  <a:pt x="1021" y="1462"/>
                </a:lnTo>
                <a:lnTo>
                  <a:pt x="1014" y="1468"/>
                </a:lnTo>
                <a:lnTo>
                  <a:pt x="1025" y="1491"/>
                </a:lnTo>
                <a:lnTo>
                  <a:pt x="996" y="1515"/>
                </a:lnTo>
                <a:lnTo>
                  <a:pt x="990" y="1509"/>
                </a:lnTo>
                <a:lnTo>
                  <a:pt x="977" y="1514"/>
                </a:lnTo>
                <a:lnTo>
                  <a:pt x="968" y="1522"/>
                </a:lnTo>
                <a:lnTo>
                  <a:pt x="969" y="1523"/>
                </a:lnTo>
                <a:lnTo>
                  <a:pt x="955" y="1529"/>
                </a:lnTo>
                <a:lnTo>
                  <a:pt x="949" y="1528"/>
                </a:lnTo>
                <a:lnTo>
                  <a:pt x="944" y="1529"/>
                </a:lnTo>
                <a:lnTo>
                  <a:pt x="948" y="1481"/>
                </a:lnTo>
                <a:lnTo>
                  <a:pt x="949" y="1461"/>
                </a:lnTo>
                <a:lnTo>
                  <a:pt x="946" y="1461"/>
                </a:lnTo>
                <a:lnTo>
                  <a:pt x="947" y="1443"/>
                </a:lnTo>
                <a:lnTo>
                  <a:pt x="934" y="1409"/>
                </a:lnTo>
                <a:lnTo>
                  <a:pt x="946" y="1402"/>
                </a:lnTo>
                <a:lnTo>
                  <a:pt x="930" y="1374"/>
                </a:lnTo>
                <a:lnTo>
                  <a:pt x="921" y="1384"/>
                </a:lnTo>
                <a:lnTo>
                  <a:pt x="928" y="1394"/>
                </a:lnTo>
                <a:lnTo>
                  <a:pt x="928" y="1397"/>
                </a:lnTo>
                <a:lnTo>
                  <a:pt x="916" y="1403"/>
                </a:lnTo>
                <a:lnTo>
                  <a:pt x="912" y="1394"/>
                </a:lnTo>
                <a:lnTo>
                  <a:pt x="909" y="1398"/>
                </a:lnTo>
                <a:lnTo>
                  <a:pt x="905" y="1404"/>
                </a:lnTo>
                <a:lnTo>
                  <a:pt x="903" y="1406"/>
                </a:lnTo>
                <a:lnTo>
                  <a:pt x="902" y="1410"/>
                </a:lnTo>
                <a:lnTo>
                  <a:pt x="912" y="1419"/>
                </a:lnTo>
                <a:lnTo>
                  <a:pt x="914" y="1425"/>
                </a:lnTo>
                <a:lnTo>
                  <a:pt x="914" y="1430"/>
                </a:lnTo>
                <a:lnTo>
                  <a:pt x="914" y="1430"/>
                </a:lnTo>
                <a:lnTo>
                  <a:pt x="911" y="1467"/>
                </a:lnTo>
                <a:lnTo>
                  <a:pt x="911" y="1471"/>
                </a:lnTo>
                <a:lnTo>
                  <a:pt x="911" y="1472"/>
                </a:lnTo>
                <a:lnTo>
                  <a:pt x="911" y="1475"/>
                </a:lnTo>
                <a:lnTo>
                  <a:pt x="911" y="1480"/>
                </a:lnTo>
                <a:lnTo>
                  <a:pt x="910" y="1487"/>
                </a:lnTo>
                <a:lnTo>
                  <a:pt x="910" y="1494"/>
                </a:lnTo>
                <a:lnTo>
                  <a:pt x="898" y="1478"/>
                </a:lnTo>
                <a:lnTo>
                  <a:pt x="896" y="1481"/>
                </a:lnTo>
                <a:lnTo>
                  <a:pt x="897" y="1483"/>
                </a:lnTo>
                <a:lnTo>
                  <a:pt x="898" y="1484"/>
                </a:lnTo>
                <a:lnTo>
                  <a:pt x="894" y="1486"/>
                </a:lnTo>
                <a:lnTo>
                  <a:pt x="883" y="1493"/>
                </a:lnTo>
                <a:lnTo>
                  <a:pt x="897" y="1512"/>
                </a:lnTo>
                <a:lnTo>
                  <a:pt x="910" y="1502"/>
                </a:lnTo>
                <a:lnTo>
                  <a:pt x="909" y="1530"/>
                </a:lnTo>
                <a:lnTo>
                  <a:pt x="908" y="1566"/>
                </a:lnTo>
                <a:lnTo>
                  <a:pt x="901" y="1568"/>
                </a:lnTo>
                <a:lnTo>
                  <a:pt x="895" y="1571"/>
                </a:lnTo>
                <a:lnTo>
                  <a:pt x="888" y="1572"/>
                </a:lnTo>
                <a:lnTo>
                  <a:pt x="865" y="1578"/>
                </a:lnTo>
                <a:lnTo>
                  <a:pt x="863" y="1560"/>
                </a:lnTo>
                <a:lnTo>
                  <a:pt x="859" y="1545"/>
                </a:lnTo>
                <a:lnTo>
                  <a:pt x="855" y="1532"/>
                </a:lnTo>
                <a:lnTo>
                  <a:pt x="855" y="1530"/>
                </a:lnTo>
                <a:lnTo>
                  <a:pt x="853" y="1526"/>
                </a:lnTo>
                <a:lnTo>
                  <a:pt x="846" y="1515"/>
                </a:lnTo>
                <a:lnTo>
                  <a:pt x="843" y="1512"/>
                </a:lnTo>
                <a:lnTo>
                  <a:pt x="839" y="1514"/>
                </a:lnTo>
                <a:lnTo>
                  <a:pt x="833" y="1517"/>
                </a:lnTo>
                <a:lnTo>
                  <a:pt x="836" y="1520"/>
                </a:lnTo>
                <a:lnTo>
                  <a:pt x="836" y="1521"/>
                </a:lnTo>
                <a:lnTo>
                  <a:pt x="837" y="1522"/>
                </a:lnTo>
                <a:lnTo>
                  <a:pt x="837" y="1523"/>
                </a:lnTo>
                <a:lnTo>
                  <a:pt x="839" y="1526"/>
                </a:lnTo>
                <a:lnTo>
                  <a:pt x="840" y="1528"/>
                </a:lnTo>
                <a:lnTo>
                  <a:pt x="843" y="1530"/>
                </a:lnTo>
                <a:lnTo>
                  <a:pt x="845" y="1533"/>
                </a:lnTo>
                <a:lnTo>
                  <a:pt x="847" y="1536"/>
                </a:lnTo>
                <a:lnTo>
                  <a:pt x="850" y="1539"/>
                </a:lnTo>
                <a:lnTo>
                  <a:pt x="851" y="1541"/>
                </a:lnTo>
                <a:lnTo>
                  <a:pt x="853" y="1543"/>
                </a:lnTo>
                <a:lnTo>
                  <a:pt x="856" y="1546"/>
                </a:lnTo>
                <a:lnTo>
                  <a:pt x="857" y="1548"/>
                </a:lnTo>
                <a:lnTo>
                  <a:pt x="859" y="1552"/>
                </a:lnTo>
                <a:lnTo>
                  <a:pt x="859" y="1554"/>
                </a:lnTo>
                <a:lnTo>
                  <a:pt x="860" y="1556"/>
                </a:lnTo>
                <a:lnTo>
                  <a:pt x="862" y="1559"/>
                </a:lnTo>
                <a:lnTo>
                  <a:pt x="862" y="1560"/>
                </a:lnTo>
                <a:lnTo>
                  <a:pt x="862" y="1561"/>
                </a:lnTo>
                <a:lnTo>
                  <a:pt x="862" y="1565"/>
                </a:lnTo>
                <a:lnTo>
                  <a:pt x="863" y="1567"/>
                </a:lnTo>
                <a:lnTo>
                  <a:pt x="863" y="1571"/>
                </a:lnTo>
                <a:lnTo>
                  <a:pt x="865" y="1579"/>
                </a:lnTo>
                <a:lnTo>
                  <a:pt x="865" y="1581"/>
                </a:lnTo>
                <a:lnTo>
                  <a:pt x="864" y="1584"/>
                </a:lnTo>
                <a:lnTo>
                  <a:pt x="866" y="1594"/>
                </a:lnTo>
                <a:lnTo>
                  <a:pt x="866" y="1597"/>
                </a:lnTo>
                <a:lnTo>
                  <a:pt x="868" y="1605"/>
                </a:lnTo>
                <a:lnTo>
                  <a:pt x="870" y="1614"/>
                </a:lnTo>
                <a:lnTo>
                  <a:pt x="871" y="1619"/>
                </a:lnTo>
                <a:lnTo>
                  <a:pt x="873" y="1623"/>
                </a:lnTo>
                <a:lnTo>
                  <a:pt x="873" y="1624"/>
                </a:lnTo>
                <a:lnTo>
                  <a:pt x="889" y="1618"/>
                </a:lnTo>
                <a:lnTo>
                  <a:pt x="907" y="1626"/>
                </a:lnTo>
                <a:lnTo>
                  <a:pt x="916" y="1644"/>
                </a:lnTo>
                <a:lnTo>
                  <a:pt x="992" y="1618"/>
                </a:lnTo>
                <a:lnTo>
                  <a:pt x="992" y="1629"/>
                </a:lnTo>
                <a:lnTo>
                  <a:pt x="993" y="1631"/>
                </a:lnTo>
                <a:lnTo>
                  <a:pt x="993" y="1636"/>
                </a:lnTo>
                <a:lnTo>
                  <a:pt x="993" y="1642"/>
                </a:lnTo>
                <a:lnTo>
                  <a:pt x="994" y="1648"/>
                </a:lnTo>
                <a:lnTo>
                  <a:pt x="994" y="1655"/>
                </a:lnTo>
                <a:lnTo>
                  <a:pt x="994" y="1656"/>
                </a:lnTo>
                <a:lnTo>
                  <a:pt x="995" y="1661"/>
                </a:lnTo>
                <a:lnTo>
                  <a:pt x="995" y="1666"/>
                </a:lnTo>
                <a:lnTo>
                  <a:pt x="996" y="1674"/>
                </a:lnTo>
                <a:lnTo>
                  <a:pt x="996" y="1680"/>
                </a:lnTo>
                <a:lnTo>
                  <a:pt x="998" y="1687"/>
                </a:lnTo>
                <a:lnTo>
                  <a:pt x="998" y="1691"/>
                </a:lnTo>
                <a:lnTo>
                  <a:pt x="999" y="1695"/>
                </a:lnTo>
                <a:lnTo>
                  <a:pt x="999" y="1697"/>
                </a:lnTo>
                <a:lnTo>
                  <a:pt x="999" y="1702"/>
                </a:lnTo>
                <a:lnTo>
                  <a:pt x="999" y="1703"/>
                </a:lnTo>
                <a:lnTo>
                  <a:pt x="1000" y="1709"/>
                </a:lnTo>
                <a:lnTo>
                  <a:pt x="1000" y="1715"/>
                </a:lnTo>
                <a:lnTo>
                  <a:pt x="1000" y="1717"/>
                </a:lnTo>
                <a:lnTo>
                  <a:pt x="983" y="1721"/>
                </a:lnTo>
                <a:lnTo>
                  <a:pt x="970" y="1724"/>
                </a:lnTo>
                <a:lnTo>
                  <a:pt x="966" y="1710"/>
                </a:lnTo>
                <a:lnTo>
                  <a:pt x="955" y="1713"/>
                </a:lnTo>
                <a:lnTo>
                  <a:pt x="953" y="1714"/>
                </a:lnTo>
                <a:lnTo>
                  <a:pt x="934" y="1719"/>
                </a:lnTo>
                <a:lnTo>
                  <a:pt x="921" y="1723"/>
                </a:lnTo>
                <a:lnTo>
                  <a:pt x="918" y="1723"/>
                </a:lnTo>
                <a:close/>
                <a:moveTo>
                  <a:pt x="1148" y="1461"/>
                </a:moveTo>
                <a:lnTo>
                  <a:pt x="1143" y="1464"/>
                </a:lnTo>
                <a:lnTo>
                  <a:pt x="1138" y="1469"/>
                </a:lnTo>
                <a:lnTo>
                  <a:pt x="1130" y="1475"/>
                </a:lnTo>
                <a:lnTo>
                  <a:pt x="1118" y="1486"/>
                </a:lnTo>
                <a:lnTo>
                  <a:pt x="1122" y="1489"/>
                </a:lnTo>
                <a:lnTo>
                  <a:pt x="1124" y="1495"/>
                </a:lnTo>
                <a:lnTo>
                  <a:pt x="1128" y="1499"/>
                </a:lnTo>
                <a:lnTo>
                  <a:pt x="1130" y="1502"/>
                </a:lnTo>
                <a:lnTo>
                  <a:pt x="1132" y="1507"/>
                </a:lnTo>
                <a:lnTo>
                  <a:pt x="1136" y="1512"/>
                </a:lnTo>
                <a:lnTo>
                  <a:pt x="1138" y="1514"/>
                </a:lnTo>
                <a:lnTo>
                  <a:pt x="1144" y="1521"/>
                </a:lnTo>
                <a:lnTo>
                  <a:pt x="1151" y="1515"/>
                </a:lnTo>
                <a:lnTo>
                  <a:pt x="1154" y="1512"/>
                </a:lnTo>
                <a:lnTo>
                  <a:pt x="1157" y="1509"/>
                </a:lnTo>
                <a:lnTo>
                  <a:pt x="1165" y="1502"/>
                </a:lnTo>
                <a:lnTo>
                  <a:pt x="1169" y="1499"/>
                </a:lnTo>
                <a:lnTo>
                  <a:pt x="1176" y="1493"/>
                </a:lnTo>
                <a:lnTo>
                  <a:pt x="1183" y="1487"/>
                </a:lnTo>
                <a:lnTo>
                  <a:pt x="1184" y="1486"/>
                </a:lnTo>
                <a:lnTo>
                  <a:pt x="1189" y="1481"/>
                </a:lnTo>
                <a:lnTo>
                  <a:pt x="1197" y="1474"/>
                </a:lnTo>
                <a:lnTo>
                  <a:pt x="1201" y="1471"/>
                </a:lnTo>
                <a:lnTo>
                  <a:pt x="1206" y="1467"/>
                </a:lnTo>
                <a:lnTo>
                  <a:pt x="1214" y="1459"/>
                </a:lnTo>
                <a:lnTo>
                  <a:pt x="1216" y="1458"/>
                </a:lnTo>
                <a:lnTo>
                  <a:pt x="1222" y="1452"/>
                </a:lnTo>
                <a:lnTo>
                  <a:pt x="1231" y="1445"/>
                </a:lnTo>
                <a:lnTo>
                  <a:pt x="1233" y="1443"/>
                </a:lnTo>
                <a:lnTo>
                  <a:pt x="1268" y="1411"/>
                </a:lnTo>
                <a:lnTo>
                  <a:pt x="1257" y="1367"/>
                </a:lnTo>
                <a:lnTo>
                  <a:pt x="1239" y="1381"/>
                </a:lnTo>
                <a:lnTo>
                  <a:pt x="1227" y="1359"/>
                </a:lnTo>
                <a:lnTo>
                  <a:pt x="1218" y="1345"/>
                </a:lnTo>
                <a:lnTo>
                  <a:pt x="1212" y="1333"/>
                </a:lnTo>
                <a:lnTo>
                  <a:pt x="1195" y="1334"/>
                </a:lnTo>
                <a:lnTo>
                  <a:pt x="1195" y="1333"/>
                </a:lnTo>
                <a:lnTo>
                  <a:pt x="1195" y="1332"/>
                </a:lnTo>
                <a:lnTo>
                  <a:pt x="1195" y="1331"/>
                </a:lnTo>
                <a:lnTo>
                  <a:pt x="1195" y="1329"/>
                </a:lnTo>
                <a:lnTo>
                  <a:pt x="1194" y="1329"/>
                </a:lnTo>
                <a:lnTo>
                  <a:pt x="1208" y="1327"/>
                </a:lnTo>
                <a:lnTo>
                  <a:pt x="1206" y="1322"/>
                </a:lnTo>
                <a:lnTo>
                  <a:pt x="1203" y="1319"/>
                </a:lnTo>
                <a:lnTo>
                  <a:pt x="1202" y="1316"/>
                </a:lnTo>
                <a:lnTo>
                  <a:pt x="1201" y="1314"/>
                </a:lnTo>
                <a:lnTo>
                  <a:pt x="1200" y="1312"/>
                </a:lnTo>
                <a:lnTo>
                  <a:pt x="1196" y="1307"/>
                </a:lnTo>
                <a:lnTo>
                  <a:pt x="1194" y="1301"/>
                </a:lnTo>
                <a:lnTo>
                  <a:pt x="1186" y="1307"/>
                </a:lnTo>
                <a:lnTo>
                  <a:pt x="1188" y="1312"/>
                </a:lnTo>
                <a:lnTo>
                  <a:pt x="1184" y="1313"/>
                </a:lnTo>
                <a:lnTo>
                  <a:pt x="1175" y="1318"/>
                </a:lnTo>
                <a:lnTo>
                  <a:pt x="1171" y="1313"/>
                </a:lnTo>
                <a:lnTo>
                  <a:pt x="1169" y="1306"/>
                </a:lnTo>
                <a:lnTo>
                  <a:pt x="1165" y="1300"/>
                </a:lnTo>
                <a:lnTo>
                  <a:pt x="1162" y="1294"/>
                </a:lnTo>
                <a:lnTo>
                  <a:pt x="1158" y="1288"/>
                </a:lnTo>
                <a:lnTo>
                  <a:pt x="1158" y="1288"/>
                </a:lnTo>
                <a:lnTo>
                  <a:pt x="1156" y="1283"/>
                </a:lnTo>
                <a:lnTo>
                  <a:pt x="1149" y="1286"/>
                </a:lnTo>
                <a:lnTo>
                  <a:pt x="1141" y="1288"/>
                </a:lnTo>
                <a:lnTo>
                  <a:pt x="1139" y="1288"/>
                </a:lnTo>
                <a:lnTo>
                  <a:pt x="1141" y="1295"/>
                </a:lnTo>
                <a:lnTo>
                  <a:pt x="1139" y="1295"/>
                </a:lnTo>
                <a:lnTo>
                  <a:pt x="1138" y="1295"/>
                </a:lnTo>
                <a:lnTo>
                  <a:pt x="1138" y="1296"/>
                </a:lnTo>
                <a:lnTo>
                  <a:pt x="1137" y="1296"/>
                </a:lnTo>
                <a:lnTo>
                  <a:pt x="1136" y="1296"/>
                </a:lnTo>
                <a:lnTo>
                  <a:pt x="1136" y="1297"/>
                </a:lnTo>
                <a:lnTo>
                  <a:pt x="1135" y="1297"/>
                </a:lnTo>
                <a:lnTo>
                  <a:pt x="1131" y="1289"/>
                </a:lnTo>
                <a:lnTo>
                  <a:pt x="1128" y="1290"/>
                </a:lnTo>
                <a:lnTo>
                  <a:pt x="1126" y="1288"/>
                </a:lnTo>
                <a:lnTo>
                  <a:pt x="1125" y="1284"/>
                </a:lnTo>
                <a:lnTo>
                  <a:pt x="1122" y="1286"/>
                </a:lnTo>
                <a:lnTo>
                  <a:pt x="1117" y="1287"/>
                </a:lnTo>
                <a:lnTo>
                  <a:pt x="1112" y="1288"/>
                </a:lnTo>
                <a:lnTo>
                  <a:pt x="1115" y="1292"/>
                </a:lnTo>
                <a:lnTo>
                  <a:pt x="1116" y="1297"/>
                </a:lnTo>
                <a:lnTo>
                  <a:pt x="1112" y="1300"/>
                </a:lnTo>
                <a:lnTo>
                  <a:pt x="1100" y="1302"/>
                </a:lnTo>
                <a:lnTo>
                  <a:pt x="1104" y="1308"/>
                </a:lnTo>
                <a:lnTo>
                  <a:pt x="1105" y="1309"/>
                </a:lnTo>
                <a:lnTo>
                  <a:pt x="1108" y="1314"/>
                </a:lnTo>
                <a:lnTo>
                  <a:pt x="1110" y="1318"/>
                </a:lnTo>
                <a:lnTo>
                  <a:pt x="1110" y="1319"/>
                </a:lnTo>
                <a:lnTo>
                  <a:pt x="1112" y="1322"/>
                </a:lnTo>
                <a:lnTo>
                  <a:pt x="1113" y="1323"/>
                </a:lnTo>
                <a:lnTo>
                  <a:pt x="1116" y="1327"/>
                </a:lnTo>
                <a:lnTo>
                  <a:pt x="1117" y="1329"/>
                </a:lnTo>
                <a:lnTo>
                  <a:pt x="1118" y="1332"/>
                </a:lnTo>
                <a:lnTo>
                  <a:pt x="1119" y="1335"/>
                </a:lnTo>
                <a:lnTo>
                  <a:pt x="1121" y="1338"/>
                </a:lnTo>
                <a:lnTo>
                  <a:pt x="1123" y="1341"/>
                </a:lnTo>
                <a:lnTo>
                  <a:pt x="1123" y="1342"/>
                </a:lnTo>
                <a:lnTo>
                  <a:pt x="1125" y="1346"/>
                </a:lnTo>
                <a:lnTo>
                  <a:pt x="1128" y="1351"/>
                </a:lnTo>
                <a:lnTo>
                  <a:pt x="1128" y="1352"/>
                </a:lnTo>
                <a:lnTo>
                  <a:pt x="1130" y="1355"/>
                </a:lnTo>
                <a:lnTo>
                  <a:pt x="1131" y="1357"/>
                </a:lnTo>
                <a:lnTo>
                  <a:pt x="1132" y="1360"/>
                </a:lnTo>
                <a:lnTo>
                  <a:pt x="1134" y="1361"/>
                </a:lnTo>
                <a:lnTo>
                  <a:pt x="1136" y="1365"/>
                </a:lnTo>
                <a:lnTo>
                  <a:pt x="1136" y="1366"/>
                </a:lnTo>
                <a:lnTo>
                  <a:pt x="1138" y="1370"/>
                </a:lnTo>
                <a:lnTo>
                  <a:pt x="1138" y="1371"/>
                </a:lnTo>
                <a:lnTo>
                  <a:pt x="1139" y="1372"/>
                </a:lnTo>
                <a:lnTo>
                  <a:pt x="1141" y="1373"/>
                </a:lnTo>
                <a:lnTo>
                  <a:pt x="1142" y="1374"/>
                </a:lnTo>
                <a:lnTo>
                  <a:pt x="1143" y="1378"/>
                </a:lnTo>
                <a:lnTo>
                  <a:pt x="1144" y="1379"/>
                </a:lnTo>
                <a:lnTo>
                  <a:pt x="1147" y="1384"/>
                </a:lnTo>
                <a:lnTo>
                  <a:pt x="1149" y="1389"/>
                </a:lnTo>
                <a:lnTo>
                  <a:pt x="1151" y="1393"/>
                </a:lnTo>
                <a:lnTo>
                  <a:pt x="1154" y="1398"/>
                </a:lnTo>
                <a:lnTo>
                  <a:pt x="1156" y="1402"/>
                </a:lnTo>
                <a:lnTo>
                  <a:pt x="1156" y="1403"/>
                </a:lnTo>
                <a:lnTo>
                  <a:pt x="1158" y="1406"/>
                </a:lnTo>
                <a:lnTo>
                  <a:pt x="1162" y="1412"/>
                </a:lnTo>
                <a:lnTo>
                  <a:pt x="1164" y="1417"/>
                </a:lnTo>
                <a:lnTo>
                  <a:pt x="1176" y="1437"/>
                </a:lnTo>
                <a:lnTo>
                  <a:pt x="1167" y="1445"/>
                </a:lnTo>
                <a:lnTo>
                  <a:pt x="1158" y="1451"/>
                </a:lnTo>
                <a:lnTo>
                  <a:pt x="1151" y="1458"/>
                </a:lnTo>
                <a:lnTo>
                  <a:pt x="1148" y="1461"/>
                </a:lnTo>
                <a:close/>
                <a:moveTo>
                  <a:pt x="1041" y="1316"/>
                </a:moveTo>
                <a:lnTo>
                  <a:pt x="1043" y="1316"/>
                </a:lnTo>
                <a:lnTo>
                  <a:pt x="1047" y="1315"/>
                </a:lnTo>
                <a:lnTo>
                  <a:pt x="1048" y="1313"/>
                </a:lnTo>
                <a:lnTo>
                  <a:pt x="1046" y="1313"/>
                </a:lnTo>
                <a:lnTo>
                  <a:pt x="1043" y="1303"/>
                </a:lnTo>
                <a:lnTo>
                  <a:pt x="1043" y="1302"/>
                </a:lnTo>
                <a:lnTo>
                  <a:pt x="1041" y="1302"/>
                </a:lnTo>
                <a:lnTo>
                  <a:pt x="1040" y="1301"/>
                </a:lnTo>
                <a:lnTo>
                  <a:pt x="1035" y="1290"/>
                </a:lnTo>
                <a:lnTo>
                  <a:pt x="1034" y="1290"/>
                </a:lnTo>
                <a:lnTo>
                  <a:pt x="1033" y="1292"/>
                </a:lnTo>
                <a:lnTo>
                  <a:pt x="1032" y="1292"/>
                </a:lnTo>
                <a:lnTo>
                  <a:pt x="1031" y="1292"/>
                </a:lnTo>
                <a:lnTo>
                  <a:pt x="1029" y="1293"/>
                </a:lnTo>
                <a:lnTo>
                  <a:pt x="1028" y="1294"/>
                </a:lnTo>
                <a:lnTo>
                  <a:pt x="1027" y="1294"/>
                </a:lnTo>
                <a:lnTo>
                  <a:pt x="1026" y="1295"/>
                </a:lnTo>
                <a:lnTo>
                  <a:pt x="1025" y="1296"/>
                </a:lnTo>
                <a:lnTo>
                  <a:pt x="1024" y="1296"/>
                </a:lnTo>
                <a:lnTo>
                  <a:pt x="1022" y="1297"/>
                </a:lnTo>
                <a:lnTo>
                  <a:pt x="1018" y="1302"/>
                </a:lnTo>
                <a:lnTo>
                  <a:pt x="1016" y="1303"/>
                </a:lnTo>
                <a:lnTo>
                  <a:pt x="1015" y="1305"/>
                </a:lnTo>
                <a:lnTo>
                  <a:pt x="1014" y="1306"/>
                </a:lnTo>
                <a:lnTo>
                  <a:pt x="1014" y="1307"/>
                </a:lnTo>
                <a:lnTo>
                  <a:pt x="1013" y="1308"/>
                </a:lnTo>
                <a:lnTo>
                  <a:pt x="1013" y="1309"/>
                </a:lnTo>
                <a:lnTo>
                  <a:pt x="1012" y="1309"/>
                </a:lnTo>
                <a:lnTo>
                  <a:pt x="1012" y="1310"/>
                </a:lnTo>
                <a:lnTo>
                  <a:pt x="1015" y="1316"/>
                </a:lnTo>
                <a:lnTo>
                  <a:pt x="1018" y="1321"/>
                </a:lnTo>
                <a:lnTo>
                  <a:pt x="1020" y="1326"/>
                </a:lnTo>
                <a:lnTo>
                  <a:pt x="1021" y="1329"/>
                </a:lnTo>
                <a:lnTo>
                  <a:pt x="1022" y="1331"/>
                </a:lnTo>
                <a:lnTo>
                  <a:pt x="1024" y="1333"/>
                </a:lnTo>
                <a:lnTo>
                  <a:pt x="1025" y="1335"/>
                </a:lnTo>
                <a:lnTo>
                  <a:pt x="1031" y="1346"/>
                </a:lnTo>
                <a:lnTo>
                  <a:pt x="1031" y="1347"/>
                </a:lnTo>
                <a:lnTo>
                  <a:pt x="1032" y="1346"/>
                </a:lnTo>
                <a:lnTo>
                  <a:pt x="1038" y="1344"/>
                </a:lnTo>
                <a:lnTo>
                  <a:pt x="1040" y="1341"/>
                </a:lnTo>
                <a:lnTo>
                  <a:pt x="1043" y="1340"/>
                </a:lnTo>
                <a:lnTo>
                  <a:pt x="1047" y="1336"/>
                </a:lnTo>
                <a:lnTo>
                  <a:pt x="1050" y="1334"/>
                </a:lnTo>
                <a:lnTo>
                  <a:pt x="1051" y="1334"/>
                </a:lnTo>
                <a:lnTo>
                  <a:pt x="1050" y="1333"/>
                </a:lnTo>
                <a:lnTo>
                  <a:pt x="1046" y="1326"/>
                </a:lnTo>
                <a:lnTo>
                  <a:pt x="1041" y="1316"/>
                </a:lnTo>
                <a:close/>
                <a:moveTo>
                  <a:pt x="962" y="1161"/>
                </a:moveTo>
                <a:lnTo>
                  <a:pt x="954" y="1135"/>
                </a:lnTo>
                <a:lnTo>
                  <a:pt x="936" y="1140"/>
                </a:lnTo>
                <a:lnTo>
                  <a:pt x="935" y="1138"/>
                </a:lnTo>
                <a:lnTo>
                  <a:pt x="950" y="1115"/>
                </a:lnTo>
                <a:lnTo>
                  <a:pt x="966" y="1093"/>
                </a:lnTo>
                <a:lnTo>
                  <a:pt x="942" y="1076"/>
                </a:lnTo>
                <a:lnTo>
                  <a:pt x="940" y="1080"/>
                </a:lnTo>
                <a:lnTo>
                  <a:pt x="936" y="1084"/>
                </a:lnTo>
                <a:lnTo>
                  <a:pt x="931" y="1092"/>
                </a:lnTo>
                <a:lnTo>
                  <a:pt x="928" y="1098"/>
                </a:lnTo>
                <a:lnTo>
                  <a:pt x="924" y="1103"/>
                </a:lnTo>
                <a:lnTo>
                  <a:pt x="922" y="1109"/>
                </a:lnTo>
                <a:lnTo>
                  <a:pt x="917" y="1116"/>
                </a:lnTo>
                <a:lnTo>
                  <a:pt x="928" y="1135"/>
                </a:lnTo>
                <a:lnTo>
                  <a:pt x="934" y="1148"/>
                </a:lnTo>
                <a:lnTo>
                  <a:pt x="938" y="1160"/>
                </a:lnTo>
                <a:lnTo>
                  <a:pt x="946" y="1179"/>
                </a:lnTo>
                <a:lnTo>
                  <a:pt x="949" y="1199"/>
                </a:lnTo>
                <a:lnTo>
                  <a:pt x="953" y="1198"/>
                </a:lnTo>
                <a:lnTo>
                  <a:pt x="962" y="1196"/>
                </a:lnTo>
                <a:lnTo>
                  <a:pt x="961" y="1189"/>
                </a:lnTo>
                <a:lnTo>
                  <a:pt x="959" y="1180"/>
                </a:lnTo>
                <a:lnTo>
                  <a:pt x="955" y="1173"/>
                </a:lnTo>
                <a:lnTo>
                  <a:pt x="953" y="1163"/>
                </a:lnTo>
                <a:lnTo>
                  <a:pt x="962" y="1161"/>
                </a:lnTo>
                <a:close/>
                <a:moveTo>
                  <a:pt x="825" y="1084"/>
                </a:moveTo>
                <a:lnTo>
                  <a:pt x="851" y="1079"/>
                </a:lnTo>
                <a:lnTo>
                  <a:pt x="853" y="1077"/>
                </a:lnTo>
                <a:lnTo>
                  <a:pt x="858" y="1076"/>
                </a:lnTo>
                <a:lnTo>
                  <a:pt x="863" y="1076"/>
                </a:lnTo>
                <a:lnTo>
                  <a:pt x="864" y="1075"/>
                </a:lnTo>
                <a:lnTo>
                  <a:pt x="869" y="1074"/>
                </a:lnTo>
                <a:lnTo>
                  <a:pt x="873" y="1073"/>
                </a:lnTo>
                <a:lnTo>
                  <a:pt x="884" y="1070"/>
                </a:lnTo>
                <a:lnTo>
                  <a:pt x="892" y="1068"/>
                </a:lnTo>
                <a:lnTo>
                  <a:pt x="894" y="1058"/>
                </a:lnTo>
                <a:lnTo>
                  <a:pt x="894" y="1054"/>
                </a:lnTo>
                <a:lnTo>
                  <a:pt x="895" y="1050"/>
                </a:lnTo>
                <a:lnTo>
                  <a:pt x="832" y="1050"/>
                </a:lnTo>
                <a:lnTo>
                  <a:pt x="824" y="1040"/>
                </a:lnTo>
                <a:lnTo>
                  <a:pt x="833" y="1031"/>
                </a:lnTo>
                <a:lnTo>
                  <a:pt x="844" y="1021"/>
                </a:lnTo>
                <a:lnTo>
                  <a:pt x="841" y="982"/>
                </a:lnTo>
                <a:lnTo>
                  <a:pt x="846" y="979"/>
                </a:lnTo>
                <a:lnTo>
                  <a:pt x="846" y="976"/>
                </a:lnTo>
                <a:lnTo>
                  <a:pt x="841" y="978"/>
                </a:lnTo>
                <a:lnTo>
                  <a:pt x="840" y="974"/>
                </a:lnTo>
                <a:lnTo>
                  <a:pt x="859" y="966"/>
                </a:lnTo>
                <a:lnTo>
                  <a:pt x="870" y="960"/>
                </a:lnTo>
                <a:lnTo>
                  <a:pt x="864" y="959"/>
                </a:lnTo>
                <a:lnTo>
                  <a:pt x="864" y="950"/>
                </a:lnTo>
                <a:lnTo>
                  <a:pt x="840" y="945"/>
                </a:lnTo>
                <a:lnTo>
                  <a:pt x="840" y="944"/>
                </a:lnTo>
                <a:lnTo>
                  <a:pt x="840" y="940"/>
                </a:lnTo>
                <a:lnTo>
                  <a:pt x="843" y="937"/>
                </a:lnTo>
                <a:lnTo>
                  <a:pt x="840" y="937"/>
                </a:lnTo>
                <a:lnTo>
                  <a:pt x="828" y="931"/>
                </a:lnTo>
                <a:lnTo>
                  <a:pt x="813" y="925"/>
                </a:lnTo>
                <a:lnTo>
                  <a:pt x="812" y="925"/>
                </a:lnTo>
                <a:lnTo>
                  <a:pt x="812" y="927"/>
                </a:lnTo>
                <a:lnTo>
                  <a:pt x="812" y="928"/>
                </a:lnTo>
                <a:lnTo>
                  <a:pt x="812" y="930"/>
                </a:lnTo>
                <a:lnTo>
                  <a:pt x="812" y="932"/>
                </a:lnTo>
                <a:lnTo>
                  <a:pt x="812" y="933"/>
                </a:lnTo>
                <a:lnTo>
                  <a:pt x="811" y="935"/>
                </a:lnTo>
                <a:lnTo>
                  <a:pt x="811" y="937"/>
                </a:lnTo>
                <a:lnTo>
                  <a:pt x="811" y="938"/>
                </a:lnTo>
                <a:lnTo>
                  <a:pt x="811" y="940"/>
                </a:lnTo>
                <a:lnTo>
                  <a:pt x="811" y="941"/>
                </a:lnTo>
                <a:lnTo>
                  <a:pt x="811" y="944"/>
                </a:lnTo>
                <a:lnTo>
                  <a:pt x="811" y="945"/>
                </a:lnTo>
                <a:lnTo>
                  <a:pt x="812" y="946"/>
                </a:lnTo>
                <a:lnTo>
                  <a:pt x="812" y="947"/>
                </a:lnTo>
                <a:lnTo>
                  <a:pt x="812" y="948"/>
                </a:lnTo>
                <a:lnTo>
                  <a:pt x="828" y="958"/>
                </a:lnTo>
                <a:lnTo>
                  <a:pt x="830" y="969"/>
                </a:lnTo>
                <a:lnTo>
                  <a:pt x="830" y="974"/>
                </a:lnTo>
                <a:lnTo>
                  <a:pt x="839" y="973"/>
                </a:lnTo>
                <a:lnTo>
                  <a:pt x="839" y="976"/>
                </a:lnTo>
                <a:lnTo>
                  <a:pt x="830" y="977"/>
                </a:lnTo>
                <a:lnTo>
                  <a:pt x="830" y="982"/>
                </a:lnTo>
                <a:lnTo>
                  <a:pt x="830" y="984"/>
                </a:lnTo>
                <a:lnTo>
                  <a:pt x="830" y="986"/>
                </a:lnTo>
                <a:lnTo>
                  <a:pt x="831" y="991"/>
                </a:lnTo>
                <a:lnTo>
                  <a:pt x="831" y="993"/>
                </a:lnTo>
                <a:lnTo>
                  <a:pt x="831" y="996"/>
                </a:lnTo>
                <a:lnTo>
                  <a:pt x="831" y="1001"/>
                </a:lnTo>
                <a:lnTo>
                  <a:pt x="839" y="999"/>
                </a:lnTo>
                <a:lnTo>
                  <a:pt x="839" y="1002"/>
                </a:lnTo>
                <a:lnTo>
                  <a:pt x="840" y="1016"/>
                </a:lnTo>
                <a:lnTo>
                  <a:pt x="839" y="1022"/>
                </a:lnTo>
                <a:lnTo>
                  <a:pt x="833" y="1029"/>
                </a:lnTo>
                <a:lnTo>
                  <a:pt x="826" y="1032"/>
                </a:lnTo>
                <a:lnTo>
                  <a:pt x="819" y="1024"/>
                </a:lnTo>
                <a:lnTo>
                  <a:pt x="814" y="1028"/>
                </a:lnTo>
                <a:lnTo>
                  <a:pt x="814" y="1029"/>
                </a:lnTo>
                <a:lnTo>
                  <a:pt x="812" y="1029"/>
                </a:lnTo>
                <a:lnTo>
                  <a:pt x="812" y="1031"/>
                </a:lnTo>
                <a:lnTo>
                  <a:pt x="812" y="1035"/>
                </a:lnTo>
                <a:lnTo>
                  <a:pt x="812" y="1036"/>
                </a:lnTo>
                <a:lnTo>
                  <a:pt x="810" y="1050"/>
                </a:lnTo>
                <a:lnTo>
                  <a:pt x="805" y="1071"/>
                </a:lnTo>
                <a:lnTo>
                  <a:pt x="807" y="1073"/>
                </a:lnTo>
                <a:lnTo>
                  <a:pt x="812" y="1074"/>
                </a:lnTo>
                <a:lnTo>
                  <a:pt x="818" y="1074"/>
                </a:lnTo>
                <a:lnTo>
                  <a:pt x="819" y="1070"/>
                </a:lnTo>
                <a:lnTo>
                  <a:pt x="820" y="1062"/>
                </a:lnTo>
                <a:lnTo>
                  <a:pt x="826" y="1061"/>
                </a:lnTo>
                <a:lnTo>
                  <a:pt x="826" y="1070"/>
                </a:lnTo>
                <a:lnTo>
                  <a:pt x="826" y="1075"/>
                </a:lnTo>
                <a:lnTo>
                  <a:pt x="825" y="1084"/>
                </a:lnTo>
                <a:lnTo>
                  <a:pt x="804" y="1082"/>
                </a:lnTo>
                <a:lnTo>
                  <a:pt x="800" y="1082"/>
                </a:lnTo>
                <a:lnTo>
                  <a:pt x="802" y="1068"/>
                </a:lnTo>
                <a:lnTo>
                  <a:pt x="805" y="1060"/>
                </a:lnTo>
                <a:lnTo>
                  <a:pt x="784" y="1055"/>
                </a:lnTo>
                <a:lnTo>
                  <a:pt x="786" y="1060"/>
                </a:lnTo>
                <a:lnTo>
                  <a:pt x="788" y="1062"/>
                </a:lnTo>
                <a:lnTo>
                  <a:pt x="789" y="1066"/>
                </a:lnTo>
                <a:lnTo>
                  <a:pt x="789" y="1067"/>
                </a:lnTo>
                <a:lnTo>
                  <a:pt x="791" y="1068"/>
                </a:lnTo>
                <a:lnTo>
                  <a:pt x="791" y="1071"/>
                </a:lnTo>
                <a:lnTo>
                  <a:pt x="793" y="1076"/>
                </a:lnTo>
                <a:lnTo>
                  <a:pt x="794" y="1080"/>
                </a:lnTo>
                <a:lnTo>
                  <a:pt x="795" y="1084"/>
                </a:lnTo>
                <a:lnTo>
                  <a:pt x="797" y="1089"/>
                </a:lnTo>
                <a:lnTo>
                  <a:pt x="798" y="1090"/>
                </a:lnTo>
                <a:lnTo>
                  <a:pt x="802" y="1089"/>
                </a:lnTo>
                <a:lnTo>
                  <a:pt x="814" y="1088"/>
                </a:lnTo>
                <a:lnTo>
                  <a:pt x="817" y="1087"/>
                </a:lnTo>
                <a:lnTo>
                  <a:pt x="820" y="1086"/>
                </a:lnTo>
                <a:lnTo>
                  <a:pt x="821" y="1086"/>
                </a:lnTo>
                <a:lnTo>
                  <a:pt x="825" y="1084"/>
                </a:lnTo>
                <a:close/>
                <a:moveTo>
                  <a:pt x="1117" y="566"/>
                </a:moveTo>
                <a:lnTo>
                  <a:pt x="1128" y="558"/>
                </a:lnTo>
                <a:lnTo>
                  <a:pt x="1113" y="565"/>
                </a:lnTo>
                <a:lnTo>
                  <a:pt x="1096" y="570"/>
                </a:lnTo>
                <a:lnTo>
                  <a:pt x="1095" y="571"/>
                </a:lnTo>
                <a:lnTo>
                  <a:pt x="1108" y="568"/>
                </a:lnTo>
                <a:lnTo>
                  <a:pt x="1117" y="566"/>
                </a:lnTo>
                <a:close/>
                <a:moveTo>
                  <a:pt x="1467" y="157"/>
                </a:moveTo>
                <a:lnTo>
                  <a:pt x="1472" y="144"/>
                </a:lnTo>
                <a:lnTo>
                  <a:pt x="1460" y="139"/>
                </a:lnTo>
                <a:lnTo>
                  <a:pt x="1458" y="146"/>
                </a:lnTo>
                <a:lnTo>
                  <a:pt x="1455" y="152"/>
                </a:lnTo>
                <a:lnTo>
                  <a:pt x="1467" y="157"/>
                </a:lnTo>
                <a:close/>
                <a:moveTo>
                  <a:pt x="662" y="1538"/>
                </a:moveTo>
                <a:lnTo>
                  <a:pt x="665" y="1554"/>
                </a:lnTo>
                <a:lnTo>
                  <a:pt x="669" y="1568"/>
                </a:lnTo>
                <a:lnTo>
                  <a:pt x="669" y="1574"/>
                </a:lnTo>
                <a:lnTo>
                  <a:pt x="720" y="1578"/>
                </a:lnTo>
                <a:lnTo>
                  <a:pt x="711" y="1545"/>
                </a:lnTo>
                <a:lnTo>
                  <a:pt x="723" y="1543"/>
                </a:lnTo>
                <a:lnTo>
                  <a:pt x="749" y="1535"/>
                </a:lnTo>
                <a:lnTo>
                  <a:pt x="734" y="1471"/>
                </a:lnTo>
                <a:lnTo>
                  <a:pt x="728" y="1471"/>
                </a:lnTo>
                <a:lnTo>
                  <a:pt x="693" y="1469"/>
                </a:lnTo>
                <a:lnTo>
                  <a:pt x="678" y="1468"/>
                </a:lnTo>
                <a:lnTo>
                  <a:pt x="677" y="1467"/>
                </a:lnTo>
                <a:lnTo>
                  <a:pt x="663" y="1464"/>
                </a:lnTo>
                <a:lnTo>
                  <a:pt x="646" y="1465"/>
                </a:lnTo>
                <a:lnTo>
                  <a:pt x="648" y="1472"/>
                </a:lnTo>
                <a:lnTo>
                  <a:pt x="657" y="1515"/>
                </a:lnTo>
                <a:lnTo>
                  <a:pt x="662" y="1536"/>
                </a:lnTo>
                <a:lnTo>
                  <a:pt x="662" y="1538"/>
                </a:lnTo>
                <a:close/>
                <a:moveTo>
                  <a:pt x="787" y="1522"/>
                </a:moveTo>
                <a:lnTo>
                  <a:pt x="774" y="1534"/>
                </a:lnTo>
                <a:lnTo>
                  <a:pt x="773" y="1534"/>
                </a:lnTo>
                <a:lnTo>
                  <a:pt x="773" y="1523"/>
                </a:lnTo>
                <a:lnTo>
                  <a:pt x="763" y="1527"/>
                </a:lnTo>
                <a:lnTo>
                  <a:pt x="771" y="1555"/>
                </a:lnTo>
                <a:lnTo>
                  <a:pt x="784" y="1545"/>
                </a:lnTo>
                <a:lnTo>
                  <a:pt x="787" y="1542"/>
                </a:lnTo>
                <a:lnTo>
                  <a:pt x="788" y="1540"/>
                </a:lnTo>
                <a:lnTo>
                  <a:pt x="791" y="1539"/>
                </a:lnTo>
                <a:lnTo>
                  <a:pt x="792" y="1536"/>
                </a:lnTo>
                <a:lnTo>
                  <a:pt x="798" y="1532"/>
                </a:lnTo>
                <a:lnTo>
                  <a:pt x="787" y="1522"/>
                </a:lnTo>
                <a:close/>
                <a:moveTo>
                  <a:pt x="421" y="1743"/>
                </a:moveTo>
                <a:lnTo>
                  <a:pt x="421" y="1747"/>
                </a:lnTo>
                <a:lnTo>
                  <a:pt x="422" y="1746"/>
                </a:lnTo>
                <a:lnTo>
                  <a:pt x="442" y="1745"/>
                </a:lnTo>
                <a:lnTo>
                  <a:pt x="441" y="1743"/>
                </a:lnTo>
                <a:lnTo>
                  <a:pt x="421" y="1743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2A56FD38-E236-A3DC-6756-296E85C77E75}"/>
              </a:ext>
            </a:extLst>
          </p:cNvPr>
          <p:cNvSpPr>
            <a:spLocks noEditPoints="1"/>
          </p:cNvSpPr>
          <p:nvPr/>
        </p:nvSpPr>
        <p:spPr bwMode="auto">
          <a:xfrm>
            <a:off x="5148064" y="987574"/>
            <a:ext cx="2841625" cy="3817938"/>
          </a:xfrm>
          <a:custGeom>
            <a:avLst/>
            <a:gdLst>
              <a:gd name="T0" fmla="*/ 827 w 1790"/>
              <a:gd name="T1" fmla="*/ 1509 h 2405"/>
              <a:gd name="T2" fmla="*/ 794 w 1790"/>
              <a:gd name="T3" fmla="*/ 1471 h 2405"/>
              <a:gd name="T4" fmla="*/ 898 w 1790"/>
              <a:gd name="T5" fmla="*/ 1668 h 2405"/>
              <a:gd name="T6" fmla="*/ 924 w 1790"/>
              <a:gd name="T7" fmla="*/ 1930 h 2405"/>
              <a:gd name="T8" fmla="*/ 801 w 1790"/>
              <a:gd name="T9" fmla="*/ 1916 h 2405"/>
              <a:gd name="T10" fmla="*/ 697 w 1790"/>
              <a:gd name="T11" fmla="*/ 1807 h 2405"/>
              <a:gd name="T12" fmla="*/ 562 w 1790"/>
              <a:gd name="T13" fmla="*/ 1664 h 2405"/>
              <a:gd name="T14" fmla="*/ 402 w 1790"/>
              <a:gd name="T15" fmla="*/ 1559 h 2405"/>
              <a:gd name="T16" fmla="*/ 332 w 1790"/>
              <a:gd name="T17" fmla="*/ 1626 h 2405"/>
              <a:gd name="T18" fmla="*/ 422 w 1790"/>
              <a:gd name="T19" fmla="*/ 1723 h 2405"/>
              <a:gd name="T20" fmla="*/ 373 w 1790"/>
              <a:gd name="T21" fmla="*/ 1821 h 2405"/>
              <a:gd name="T22" fmla="*/ 276 w 1790"/>
              <a:gd name="T23" fmla="*/ 1630 h 2405"/>
              <a:gd name="T24" fmla="*/ 59 w 1790"/>
              <a:gd name="T25" fmla="*/ 1523 h 2405"/>
              <a:gd name="T26" fmla="*/ 160 w 1790"/>
              <a:gd name="T27" fmla="*/ 1396 h 2405"/>
              <a:gd name="T28" fmla="*/ 293 w 1790"/>
              <a:gd name="T29" fmla="*/ 1398 h 2405"/>
              <a:gd name="T30" fmla="*/ 382 w 1790"/>
              <a:gd name="T31" fmla="*/ 1475 h 2405"/>
              <a:gd name="T32" fmla="*/ 415 w 1790"/>
              <a:gd name="T33" fmla="*/ 1536 h 2405"/>
              <a:gd name="T34" fmla="*/ 482 w 1790"/>
              <a:gd name="T35" fmla="*/ 1461 h 2405"/>
              <a:gd name="T36" fmla="*/ 495 w 1790"/>
              <a:gd name="T37" fmla="*/ 1314 h 2405"/>
              <a:gd name="T38" fmla="*/ 710 w 1790"/>
              <a:gd name="T39" fmla="*/ 1274 h 2405"/>
              <a:gd name="T40" fmla="*/ 846 w 1790"/>
              <a:gd name="T41" fmla="*/ 1260 h 2405"/>
              <a:gd name="T42" fmla="*/ 666 w 1790"/>
              <a:gd name="T43" fmla="*/ 1088 h 2405"/>
              <a:gd name="T44" fmla="*/ 548 w 1790"/>
              <a:gd name="T45" fmla="*/ 1006 h 2405"/>
              <a:gd name="T46" fmla="*/ 671 w 1790"/>
              <a:gd name="T47" fmla="*/ 1004 h 2405"/>
              <a:gd name="T48" fmla="*/ 711 w 1790"/>
              <a:gd name="T49" fmla="*/ 901 h 2405"/>
              <a:gd name="T50" fmla="*/ 849 w 1790"/>
              <a:gd name="T51" fmla="*/ 869 h 2405"/>
              <a:gd name="T52" fmla="*/ 875 w 1790"/>
              <a:gd name="T53" fmla="*/ 796 h 2405"/>
              <a:gd name="T54" fmla="*/ 883 w 1790"/>
              <a:gd name="T55" fmla="*/ 691 h 2405"/>
              <a:gd name="T56" fmla="*/ 937 w 1790"/>
              <a:gd name="T57" fmla="*/ 634 h 2405"/>
              <a:gd name="T58" fmla="*/ 1076 w 1790"/>
              <a:gd name="T59" fmla="*/ 390 h 2405"/>
              <a:gd name="T60" fmla="*/ 1216 w 1790"/>
              <a:gd name="T61" fmla="*/ 317 h 2405"/>
              <a:gd name="T62" fmla="*/ 1249 w 1790"/>
              <a:gd name="T63" fmla="*/ 303 h 2405"/>
              <a:gd name="T64" fmla="*/ 1252 w 1790"/>
              <a:gd name="T65" fmla="*/ 152 h 2405"/>
              <a:gd name="T66" fmla="*/ 1635 w 1790"/>
              <a:gd name="T67" fmla="*/ 119 h 2405"/>
              <a:gd name="T68" fmla="*/ 1667 w 1790"/>
              <a:gd name="T69" fmla="*/ 349 h 2405"/>
              <a:gd name="T70" fmla="*/ 1774 w 1790"/>
              <a:gd name="T71" fmla="*/ 1362 h 2405"/>
              <a:gd name="T72" fmla="*/ 1614 w 1790"/>
              <a:gd name="T73" fmla="*/ 1327 h 2405"/>
              <a:gd name="T74" fmla="*/ 1463 w 1790"/>
              <a:gd name="T75" fmla="*/ 1184 h 2405"/>
              <a:gd name="T76" fmla="*/ 1403 w 1790"/>
              <a:gd name="T77" fmla="*/ 1326 h 2405"/>
              <a:gd name="T78" fmla="*/ 1345 w 1790"/>
              <a:gd name="T79" fmla="*/ 1704 h 2405"/>
              <a:gd name="T80" fmla="*/ 1463 w 1790"/>
              <a:gd name="T81" fmla="*/ 1917 h 2405"/>
              <a:gd name="T82" fmla="*/ 1432 w 1790"/>
              <a:gd name="T83" fmla="*/ 1914 h 2405"/>
              <a:gd name="T84" fmla="*/ 1379 w 1790"/>
              <a:gd name="T85" fmla="*/ 2081 h 2405"/>
              <a:gd name="T86" fmla="*/ 1378 w 1790"/>
              <a:gd name="T87" fmla="*/ 2357 h 2405"/>
              <a:gd name="T88" fmla="*/ 1365 w 1790"/>
              <a:gd name="T89" fmla="*/ 2125 h 2405"/>
              <a:gd name="T90" fmla="*/ 1313 w 1790"/>
              <a:gd name="T91" fmla="*/ 1943 h 2405"/>
              <a:gd name="T92" fmla="*/ 1299 w 1790"/>
              <a:gd name="T93" fmla="*/ 1678 h 2405"/>
              <a:gd name="T94" fmla="*/ 1065 w 1790"/>
              <a:gd name="T95" fmla="*/ 1551 h 2405"/>
              <a:gd name="T96" fmla="*/ 969 w 1790"/>
              <a:gd name="T97" fmla="*/ 1523 h 2405"/>
              <a:gd name="T98" fmla="*/ 883 w 1790"/>
              <a:gd name="T99" fmla="*/ 1493 h 2405"/>
              <a:gd name="T100" fmla="*/ 862 w 1790"/>
              <a:gd name="T101" fmla="*/ 1560 h 2405"/>
              <a:gd name="T102" fmla="*/ 1000 w 1790"/>
              <a:gd name="T103" fmla="*/ 1709 h 2405"/>
              <a:gd name="T104" fmla="*/ 1214 w 1790"/>
              <a:gd name="T105" fmla="*/ 1459 h 2405"/>
              <a:gd name="T106" fmla="*/ 1149 w 1790"/>
              <a:gd name="T107" fmla="*/ 1286 h 2405"/>
              <a:gd name="T108" fmla="*/ 1125 w 1790"/>
              <a:gd name="T109" fmla="*/ 1346 h 2405"/>
              <a:gd name="T110" fmla="*/ 1043 w 1790"/>
              <a:gd name="T111" fmla="*/ 1302 h 2405"/>
              <a:gd name="T112" fmla="*/ 1043 w 1790"/>
              <a:gd name="T113" fmla="*/ 1340 h 2405"/>
              <a:gd name="T114" fmla="*/ 858 w 1790"/>
              <a:gd name="T115" fmla="*/ 1076 h 2405"/>
              <a:gd name="T116" fmla="*/ 811 w 1790"/>
              <a:gd name="T117" fmla="*/ 935 h 2405"/>
              <a:gd name="T118" fmla="*/ 810 w 1790"/>
              <a:gd name="T119" fmla="*/ 1050 h 2405"/>
              <a:gd name="T120" fmla="*/ 1096 w 1790"/>
              <a:gd name="T121" fmla="*/ 570 h 2405"/>
              <a:gd name="T122" fmla="*/ 787 w 1790"/>
              <a:gd name="T123" fmla="*/ 1542 h 2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90" h="2405">
                <a:moveTo>
                  <a:pt x="918" y="1723"/>
                </a:moveTo>
                <a:lnTo>
                  <a:pt x="918" y="1721"/>
                </a:lnTo>
                <a:lnTo>
                  <a:pt x="915" y="1702"/>
                </a:lnTo>
                <a:lnTo>
                  <a:pt x="912" y="1693"/>
                </a:lnTo>
                <a:lnTo>
                  <a:pt x="912" y="1690"/>
                </a:lnTo>
                <a:lnTo>
                  <a:pt x="911" y="1687"/>
                </a:lnTo>
                <a:lnTo>
                  <a:pt x="910" y="1684"/>
                </a:lnTo>
                <a:lnTo>
                  <a:pt x="909" y="1681"/>
                </a:lnTo>
                <a:lnTo>
                  <a:pt x="907" y="1678"/>
                </a:lnTo>
                <a:lnTo>
                  <a:pt x="901" y="1668"/>
                </a:lnTo>
                <a:lnTo>
                  <a:pt x="898" y="1662"/>
                </a:lnTo>
                <a:lnTo>
                  <a:pt x="891" y="1649"/>
                </a:lnTo>
                <a:lnTo>
                  <a:pt x="889" y="1645"/>
                </a:lnTo>
                <a:lnTo>
                  <a:pt x="885" y="1639"/>
                </a:lnTo>
                <a:lnTo>
                  <a:pt x="878" y="1632"/>
                </a:lnTo>
                <a:lnTo>
                  <a:pt x="875" y="1629"/>
                </a:lnTo>
                <a:lnTo>
                  <a:pt x="872" y="1625"/>
                </a:lnTo>
                <a:lnTo>
                  <a:pt x="869" y="1618"/>
                </a:lnTo>
                <a:lnTo>
                  <a:pt x="868" y="1613"/>
                </a:lnTo>
                <a:lnTo>
                  <a:pt x="866" y="1606"/>
                </a:lnTo>
                <a:lnTo>
                  <a:pt x="865" y="1600"/>
                </a:lnTo>
                <a:lnTo>
                  <a:pt x="863" y="1583"/>
                </a:lnTo>
                <a:lnTo>
                  <a:pt x="862" y="1572"/>
                </a:lnTo>
                <a:lnTo>
                  <a:pt x="860" y="1566"/>
                </a:lnTo>
                <a:lnTo>
                  <a:pt x="859" y="1559"/>
                </a:lnTo>
                <a:lnTo>
                  <a:pt x="858" y="1554"/>
                </a:lnTo>
                <a:lnTo>
                  <a:pt x="857" y="1551"/>
                </a:lnTo>
                <a:lnTo>
                  <a:pt x="855" y="1547"/>
                </a:lnTo>
                <a:lnTo>
                  <a:pt x="851" y="1543"/>
                </a:lnTo>
                <a:lnTo>
                  <a:pt x="845" y="1538"/>
                </a:lnTo>
                <a:lnTo>
                  <a:pt x="841" y="1534"/>
                </a:lnTo>
                <a:lnTo>
                  <a:pt x="839" y="1529"/>
                </a:lnTo>
                <a:lnTo>
                  <a:pt x="837" y="1526"/>
                </a:lnTo>
                <a:lnTo>
                  <a:pt x="834" y="1522"/>
                </a:lnTo>
                <a:lnTo>
                  <a:pt x="828" y="1513"/>
                </a:lnTo>
                <a:lnTo>
                  <a:pt x="827" y="1509"/>
                </a:lnTo>
                <a:lnTo>
                  <a:pt x="826" y="1507"/>
                </a:lnTo>
                <a:lnTo>
                  <a:pt x="824" y="1506"/>
                </a:lnTo>
                <a:lnTo>
                  <a:pt x="831" y="1500"/>
                </a:lnTo>
                <a:lnTo>
                  <a:pt x="836" y="1495"/>
                </a:lnTo>
                <a:lnTo>
                  <a:pt x="839" y="1489"/>
                </a:lnTo>
                <a:lnTo>
                  <a:pt x="843" y="1486"/>
                </a:lnTo>
                <a:lnTo>
                  <a:pt x="847" y="1481"/>
                </a:lnTo>
                <a:lnTo>
                  <a:pt x="852" y="1475"/>
                </a:lnTo>
                <a:lnTo>
                  <a:pt x="856" y="1471"/>
                </a:lnTo>
                <a:lnTo>
                  <a:pt x="857" y="1470"/>
                </a:lnTo>
                <a:lnTo>
                  <a:pt x="860" y="1465"/>
                </a:lnTo>
                <a:lnTo>
                  <a:pt x="865" y="1459"/>
                </a:lnTo>
                <a:lnTo>
                  <a:pt x="869" y="1456"/>
                </a:lnTo>
                <a:lnTo>
                  <a:pt x="870" y="1454"/>
                </a:lnTo>
                <a:lnTo>
                  <a:pt x="873" y="1450"/>
                </a:lnTo>
                <a:lnTo>
                  <a:pt x="871" y="1444"/>
                </a:lnTo>
                <a:lnTo>
                  <a:pt x="868" y="1448"/>
                </a:lnTo>
                <a:lnTo>
                  <a:pt x="865" y="1452"/>
                </a:lnTo>
                <a:lnTo>
                  <a:pt x="862" y="1455"/>
                </a:lnTo>
                <a:lnTo>
                  <a:pt x="858" y="1458"/>
                </a:lnTo>
                <a:lnTo>
                  <a:pt x="856" y="1461"/>
                </a:lnTo>
                <a:lnTo>
                  <a:pt x="853" y="1463"/>
                </a:lnTo>
                <a:lnTo>
                  <a:pt x="851" y="1465"/>
                </a:lnTo>
                <a:lnTo>
                  <a:pt x="849" y="1468"/>
                </a:lnTo>
                <a:lnTo>
                  <a:pt x="846" y="1470"/>
                </a:lnTo>
                <a:lnTo>
                  <a:pt x="836" y="1483"/>
                </a:lnTo>
                <a:lnTo>
                  <a:pt x="826" y="1493"/>
                </a:lnTo>
                <a:lnTo>
                  <a:pt x="812" y="1482"/>
                </a:lnTo>
                <a:lnTo>
                  <a:pt x="811" y="1480"/>
                </a:lnTo>
                <a:lnTo>
                  <a:pt x="811" y="1481"/>
                </a:lnTo>
                <a:lnTo>
                  <a:pt x="811" y="1483"/>
                </a:lnTo>
                <a:lnTo>
                  <a:pt x="811" y="1487"/>
                </a:lnTo>
                <a:lnTo>
                  <a:pt x="811" y="1487"/>
                </a:lnTo>
                <a:lnTo>
                  <a:pt x="808" y="1487"/>
                </a:lnTo>
                <a:lnTo>
                  <a:pt x="806" y="1483"/>
                </a:lnTo>
                <a:lnTo>
                  <a:pt x="794" y="1471"/>
                </a:lnTo>
                <a:lnTo>
                  <a:pt x="791" y="1468"/>
                </a:lnTo>
                <a:lnTo>
                  <a:pt x="786" y="1461"/>
                </a:lnTo>
                <a:lnTo>
                  <a:pt x="781" y="1454"/>
                </a:lnTo>
                <a:lnTo>
                  <a:pt x="780" y="1451"/>
                </a:lnTo>
                <a:lnTo>
                  <a:pt x="775" y="1454"/>
                </a:lnTo>
                <a:lnTo>
                  <a:pt x="771" y="1444"/>
                </a:lnTo>
                <a:lnTo>
                  <a:pt x="763" y="1432"/>
                </a:lnTo>
                <a:lnTo>
                  <a:pt x="758" y="1452"/>
                </a:lnTo>
                <a:lnTo>
                  <a:pt x="756" y="1462"/>
                </a:lnTo>
                <a:lnTo>
                  <a:pt x="755" y="1468"/>
                </a:lnTo>
                <a:lnTo>
                  <a:pt x="775" y="1468"/>
                </a:lnTo>
                <a:lnTo>
                  <a:pt x="792" y="1482"/>
                </a:lnTo>
                <a:lnTo>
                  <a:pt x="794" y="1484"/>
                </a:lnTo>
                <a:lnTo>
                  <a:pt x="795" y="1484"/>
                </a:lnTo>
                <a:lnTo>
                  <a:pt x="795" y="1483"/>
                </a:lnTo>
                <a:lnTo>
                  <a:pt x="797" y="1483"/>
                </a:lnTo>
                <a:lnTo>
                  <a:pt x="798" y="1483"/>
                </a:lnTo>
                <a:lnTo>
                  <a:pt x="799" y="1483"/>
                </a:lnTo>
                <a:lnTo>
                  <a:pt x="799" y="1484"/>
                </a:lnTo>
                <a:lnTo>
                  <a:pt x="804" y="1487"/>
                </a:lnTo>
                <a:lnTo>
                  <a:pt x="801" y="1489"/>
                </a:lnTo>
                <a:lnTo>
                  <a:pt x="807" y="1495"/>
                </a:lnTo>
                <a:lnTo>
                  <a:pt x="814" y="1507"/>
                </a:lnTo>
                <a:lnTo>
                  <a:pt x="818" y="1512"/>
                </a:lnTo>
                <a:lnTo>
                  <a:pt x="821" y="1516"/>
                </a:lnTo>
                <a:lnTo>
                  <a:pt x="840" y="1541"/>
                </a:lnTo>
                <a:lnTo>
                  <a:pt x="859" y="1579"/>
                </a:lnTo>
                <a:lnTo>
                  <a:pt x="855" y="1583"/>
                </a:lnTo>
                <a:lnTo>
                  <a:pt x="849" y="1593"/>
                </a:lnTo>
                <a:lnTo>
                  <a:pt x="843" y="1603"/>
                </a:lnTo>
                <a:lnTo>
                  <a:pt x="844" y="1605"/>
                </a:lnTo>
                <a:lnTo>
                  <a:pt x="863" y="1625"/>
                </a:lnTo>
                <a:lnTo>
                  <a:pt x="868" y="1629"/>
                </a:lnTo>
                <a:lnTo>
                  <a:pt x="872" y="1627"/>
                </a:lnTo>
                <a:lnTo>
                  <a:pt x="886" y="1645"/>
                </a:lnTo>
                <a:lnTo>
                  <a:pt x="898" y="1668"/>
                </a:lnTo>
                <a:lnTo>
                  <a:pt x="909" y="1685"/>
                </a:lnTo>
                <a:lnTo>
                  <a:pt x="905" y="1687"/>
                </a:lnTo>
                <a:lnTo>
                  <a:pt x="908" y="1691"/>
                </a:lnTo>
                <a:lnTo>
                  <a:pt x="914" y="1717"/>
                </a:lnTo>
                <a:lnTo>
                  <a:pt x="914" y="1719"/>
                </a:lnTo>
                <a:lnTo>
                  <a:pt x="912" y="1726"/>
                </a:lnTo>
                <a:lnTo>
                  <a:pt x="914" y="1726"/>
                </a:lnTo>
                <a:lnTo>
                  <a:pt x="914" y="1732"/>
                </a:lnTo>
                <a:lnTo>
                  <a:pt x="923" y="1772"/>
                </a:lnTo>
                <a:lnTo>
                  <a:pt x="912" y="1774"/>
                </a:lnTo>
                <a:lnTo>
                  <a:pt x="901" y="1778"/>
                </a:lnTo>
                <a:lnTo>
                  <a:pt x="898" y="1778"/>
                </a:lnTo>
                <a:lnTo>
                  <a:pt x="884" y="1781"/>
                </a:lnTo>
                <a:lnTo>
                  <a:pt x="882" y="1782"/>
                </a:lnTo>
                <a:lnTo>
                  <a:pt x="871" y="1785"/>
                </a:lnTo>
                <a:lnTo>
                  <a:pt x="869" y="1785"/>
                </a:lnTo>
                <a:lnTo>
                  <a:pt x="853" y="1790"/>
                </a:lnTo>
                <a:lnTo>
                  <a:pt x="852" y="1790"/>
                </a:lnTo>
                <a:lnTo>
                  <a:pt x="859" y="1812"/>
                </a:lnTo>
                <a:lnTo>
                  <a:pt x="870" y="1857"/>
                </a:lnTo>
                <a:lnTo>
                  <a:pt x="871" y="1857"/>
                </a:lnTo>
                <a:lnTo>
                  <a:pt x="876" y="1863"/>
                </a:lnTo>
                <a:lnTo>
                  <a:pt x="884" y="1871"/>
                </a:lnTo>
                <a:lnTo>
                  <a:pt x="884" y="1872"/>
                </a:lnTo>
                <a:lnTo>
                  <a:pt x="889" y="1877"/>
                </a:lnTo>
                <a:lnTo>
                  <a:pt x="894" y="1883"/>
                </a:lnTo>
                <a:lnTo>
                  <a:pt x="896" y="1885"/>
                </a:lnTo>
                <a:lnTo>
                  <a:pt x="898" y="1889"/>
                </a:lnTo>
                <a:lnTo>
                  <a:pt x="901" y="1891"/>
                </a:lnTo>
                <a:lnTo>
                  <a:pt x="902" y="1894"/>
                </a:lnTo>
                <a:lnTo>
                  <a:pt x="905" y="1901"/>
                </a:lnTo>
                <a:lnTo>
                  <a:pt x="910" y="1908"/>
                </a:lnTo>
                <a:lnTo>
                  <a:pt x="912" y="1911"/>
                </a:lnTo>
                <a:lnTo>
                  <a:pt x="916" y="1915"/>
                </a:lnTo>
                <a:lnTo>
                  <a:pt x="916" y="1916"/>
                </a:lnTo>
                <a:lnTo>
                  <a:pt x="924" y="1930"/>
                </a:lnTo>
                <a:lnTo>
                  <a:pt x="927" y="1936"/>
                </a:lnTo>
                <a:lnTo>
                  <a:pt x="933" y="1943"/>
                </a:lnTo>
                <a:lnTo>
                  <a:pt x="937" y="1953"/>
                </a:lnTo>
                <a:lnTo>
                  <a:pt x="938" y="1953"/>
                </a:lnTo>
                <a:lnTo>
                  <a:pt x="943" y="1960"/>
                </a:lnTo>
                <a:lnTo>
                  <a:pt x="949" y="1968"/>
                </a:lnTo>
                <a:lnTo>
                  <a:pt x="953" y="1974"/>
                </a:lnTo>
                <a:lnTo>
                  <a:pt x="956" y="1980"/>
                </a:lnTo>
                <a:lnTo>
                  <a:pt x="959" y="1984"/>
                </a:lnTo>
                <a:lnTo>
                  <a:pt x="963" y="1992"/>
                </a:lnTo>
                <a:lnTo>
                  <a:pt x="973" y="2004"/>
                </a:lnTo>
                <a:lnTo>
                  <a:pt x="973" y="2006"/>
                </a:lnTo>
                <a:lnTo>
                  <a:pt x="972" y="2013"/>
                </a:lnTo>
                <a:lnTo>
                  <a:pt x="969" y="2013"/>
                </a:lnTo>
                <a:lnTo>
                  <a:pt x="938" y="2012"/>
                </a:lnTo>
                <a:lnTo>
                  <a:pt x="928" y="2006"/>
                </a:lnTo>
                <a:lnTo>
                  <a:pt x="924" y="2005"/>
                </a:lnTo>
                <a:lnTo>
                  <a:pt x="916" y="2000"/>
                </a:lnTo>
                <a:lnTo>
                  <a:pt x="907" y="1998"/>
                </a:lnTo>
                <a:lnTo>
                  <a:pt x="897" y="1994"/>
                </a:lnTo>
                <a:lnTo>
                  <a:pt x="870" y="1982"/>
                </a:lnTo>
                <a:lnTo>
                  <a:pt x="869" y="1982"/>
                </a:lnTo>
                <a:lnTo>
                  <a:pt x="864" y="1980"/>
                </a:lnTo>
                <a:lnTo>
                  <a:pt x="858" y="1976"/>
                </a:lnTo>
                <a:lnTo>
                  <a:pt x="833" y="1967"/>
                </a:lnTo>
                <a:lnTo>
                  <a:pt x="826" y="1956"/>
                </a:lnTo>
                <a:lnTo>
                  <a:pt x="823" y="1952"/>
                </a:lnTo>
                <a:lnTo>
                  <a:pt x="818" y="1944"/>
                </a:lnTo>
                <a:lnTo>
                  <a:pt x="814" y="1937"/>
                </a:lnTo>
                <a:lnTo>
                  <a:pt x="811" y="1931"/>
                </a:lnTo>
                <a:lnTo>
                  <a:pt x="806" y="1923"/>
                </a:lnTo>
                <a:lnTo>
                  <a:pt x="805" y="1922"/>
                </a:lnTo>
                <a:lnTo>
                  <a:pt x="804" y="1920"/>
                </a:lnTo>
                <a:lnTo>
                  <a:pt x="802" y="1918"/>
                </a:lnTo>
                <a:lnTo>
                  <a:pt x="802" y="1917"/>
                </a:lnTo>
                <a:lnTo>
                  <a:pt x="801" y="1916"/>
                </a:lnTo>
                <a:lnTo>
                  <a:pt x="801" y="1915"/>
                </a:lnTo>
                <a:lnTo>
                  <a:pt x="801" y="1914"/>
                </a:lnTo>
                <a:lnTo>
                  <a:pt x="800" y="1914"/>
                </a:lnTo>
                <a:lnTo>
                  <a:pt x="800" y="1913"/>
                </a:lnTo>
                <a:lnTo>
                  <a:pt x="799" y="1911"/>
                </a:lnTo>
                <a:lnTo>
                  <a:pt x="799" y="1910"/>
                </a:lnTo>
                <a:lnTo>
                  <a:pt x="799" y="1909"/>
                </a:lnTo>
                <a:lnTo>
                  <a:pt x="799" y="1908"/>
                </a:lnTo>
                <a:lnTo>
                  <a:pt x="799" y="1907"/>
                </a:lnTo>
                <a:lnTo>
                  <a:pt x="798" y="1905"/>
                </a:lnTo>
                <a:lnTo>
                  <a:pt x="798" y="1903"/>
                </a:lnTo>
                <a:lnTo>
                  <a:pt x="798" y="1902"/>
                </a:lnTo>
                <a:lnTo>
                  <a:pt x="798" y="1901"/>
                </a:lnTo>
                <a:lnTo>
                  <a:pt x="798" y="1900"/>
                </a:lnTo>
                <a:lnTo>
                  <a:pt x="798" y="1898"/>
                </a:lnTo>
                <a:lnTo>
                  <a:pt x="772" y="1904"/>
                </a:lnTo>
                <a:lnTo>
                  <a:pt x="778" y="1838"/>
                </a:lnTo>
                <a:lnTo>
                  <a:pt x="775" y="1838"/>
                </a:lnTo>
                <a:lnTo>
                  <a:pt x="765" y="1837"/>
                </a:lnTo>
                <a:lnTo>
                  <a:pt x="759" y="1837"/>
                </a:lnTo>
                <a:lnTo>
                  <a:pt x="758" y="1837"/>
                </a:lnTo>
                <a:lnTo>
                  <a:pt x="754" y="1837"/>
                </a:lnTo>
                <a:lnTo>
                  <a:pt x="748" y="1836"/>
                </a:lnTo>
                <a:lnTo>
                  <a:pt x="743" y="1836"/>
                </a:lnTo>
                <a:lnTo>
                  <a:pt x="739" y="1836"/>
                </a:lnTo>
                <a:lnTo>
                  <a:pt x="733" y="1836"/>
                </a:lnTo>
                <a:lnTo>
                  <a:pt x="728" y="1834"/>
                </a:lnTo>
                <a:lnTo>
                  <a:pt x="724" y="1834"/>
                </a:lnTo>
                <a:lnTo>
                  <a:pt x="719" y="1834"/>
                </a:lnTo>
                <a:lnTo>
                  <a:pt x="714" y="1833"/>
                </a:lnTo>
                <a:lnTo>
                  <a:pt x="709" y="1833"/>
                </a:lnTo>
                <a:lnTo>
                  <a:pt x="703" y="1833"/>
                </a:lnTo>
                <a:lnTo>
                  <a:pt x="702" y="1833"/>
                </a:lnTo>
                <a:lnTo>
                  <a:pt x="700" y="1823"/>
                </a:lnTo>
                <a:lnTo>
                  <a:pt x="698" y="1819"/>
                </a:lnTo>
                <a:lnTo>
                  <a:pt x="697" y="1807"/>
                </a:lnTo>
                <a:lnTo>
                  <a:pt x="696" y="1801"/>
                </a:lnTo>
                <a:lnTo>
                  <a:pt x="693" y="1779"/>
                </a:lnTo>
                <a:lnTo>
                  <a:pt x="691" y="1774"/>
                </a:lnTo>
                <a:lnTo>
                  <a:pt x="689" y="1765"/>
                </a:lnTo>
                <a:lnTo>
                  <a:pt x="687" y="1752"/>
                </a:lnTo>
                <a:lnTo>
                  <a:pt x="685" y="1746"/>
                </a:lnTo>
                <a:lnTo>
                  <a:pt x="684" y="1741"/>
                </a:lnTo>
                <a:lnTo>
                  <a:pt x="683" y="1736"/>
                </a:lnTo>
                <a:lnTo>
                  <a:pt x="682" y="1730"/>
                </a:lnTo>
                <a:lnTo>
                  <a:pt x="681" y="1726"/>
                </a:lnTo>
                <a:lnTo>
                  <a:pt x="680" y="1720"/>
                </a:lnTo>
                <a:lnTo>
                  <a:pt x="678" y="1715"/>
                </a:lnTo>
                <a:lnTo>
                  <a:pt x="678" y="1710"/>
                </a:lnTo>
                <a:lnTo>
                  <a:pt x="677" y="1709"/>
                </a:lnTo>
                <a:lnTo>
                  <a:pt x="677" y="1704"/>
                </a:lnTo>
                <a:lnTo>
                  <a:pt x="676" y="1700"/>
                </a:lnTo>
                <a:lnTo>
                  <a:pt x="675" y="1694"/>
                </a:lnTo>
                <a:lnTo>
                  <a:pt x="674" y="1689"/>
                </a:lnTo>
                <a:lnTo>
                  <a:pt x="672" y="1684"/>
                </a:lnTo>
                <a:lnTo>
                  <a:pt x="671" y="1680"/>
                </a:lnTo>
                <a:lnTo>
                  <a:pt x="670" y="1670"/>
                </a:lnTo>
                <a:lnTo>
                  <a:pt x="670" y="1669"/>
                </a:lnTo>
                <a:lnTo>
                  <a:pt x="669" y="1669"/>
                </a:lnTo>
                <a:lnTo>
                  <a:pt x="666" y="1650"/>
                </a:lnTo>
                <a:lnTo>
                  <a:pt x="666" y="1648"/>
                </a:lnTo>
                <a:lnTo>
                  <a:pt x="664" y="1638"/>
                </a:lnTo>
                <a:lnTo>
                  <a:pt x="664" y="1636"/>
                </a:lnTo>
                <a:lnTo>
                  <a:pt x="663" y="1630"/>
                </a:lnTo>
                <a:lnTo>
                  <a:pt x="662" y="1629"/>
                </a:lnTo>
                <a:lnTo>
                  <a:pt x="635" y="1638"/>
                </a:lnTo>
                <a:lnTo>
                  <a:pt x="600" y="1651"/>
                </a:lnTo>
                <a:lnTo>
                  <a:pt x="590" y="1655"/>
                </a:lnTo>
                <a:lnTo>
                  <a:pt x="584" y="1657"/>
                </a:lnTo>
                <a:lnTo>
                  <a:pt x="577" y="1658"/>
                </a:lnTo>
                <a:lnTo>
                  <a:pt x="571" y="1661"/>
                </a:lnTo>
                <a:lnTo>
                  <a:pt x="562" y="1664"/>
                </a:lnTo>
                <a:lnTo>
                  <a:pt x="554" y="1669"/>
                </a:lnTo>
                <a:lnTo>
                  <a:pt x="547" y="1672"/>
                </a:lnTo>
                <a:lnTo>
                  <a:pt x="535" y="1681"/>
                </a:lnTo>
                <a:lnTo>
                  <a:pt x="533" y="1678"/>
                </a:lnTo>
                <a:lnTo>
                  <a:pt x="525" y="1664"/>
                </a:lnTo>
                <a:lnTo>
                  <a:pt x="486" y="1614"/>
                </a:lnTo>
                <a:lnTo>
                  <a:pt x="483" y="1613"/>
                </a:lnTo>
                <a:lnTo>
                  <a:pt x="480" y="1613"/>
                </a:lnTo>
                <a:lnTo>
                  <a:pt x="483" y="1603"/>
                </a:lnTo>
                <a:lnTo>
                  <a:pt x="486" y="1594"/>
                </a:lnTo>
                <a:lnTo>
                  <a:pt x="487" y="1590"/>
                </a:lnTo>
                <a:lnTo>
                  <a:pt x="488" y="1586"/>
                </a:lnTo>
                <a:lnTo>
                  <a:pt x="490" y="1575"/>
                </a:lnTo>
                <a:lnTo>
                  <a:pt x="492" y="1574"/>
                </a:lnTo>
                <a:lnTo>
                  <a:pt x="494" y="1565"/>
                </a:lnTo>
                <a:lnTo>
                  <a:pt x="482" y="1565"/>
                </a:lnTo>
                <a:lnTo>
                  <a:pt x="477" y="1564"/>
                </a:lnTo>
                <a:lnTo>
                  <a:pt x="473" y="1564"/>
                </a:lnTo>
                <a:lnTo>
                  <a:pt x="469" y="1564"/>
                </a:lnTo>
                <a:lnTo>
                  <a:pt x="464" y="1564"/>
                </a:lnTo>
                <a:lnTo>
                  <a:pt x="460" y="1562"/>
                </a:lnTo>
                <a:lnTo>
                  <a:pt x="455" y="1562"/>
                </a:lnTo>
                <a:lnTo>
                  <a:pt x="450" y="1562"/>
                </a:lnTo>
                <a:lnTo>
                  <a:pt x="449" y="1562"/>
                </a:lnTo>
                <a:lnTo>
                  <a:pt x="445" y="1562"/>
                </a:lnTo>
                <a:lnTo>
                  <a:pt x="442" y="1561"/>
                </a:lnTo>
                <a:lnTo>
                  <a:pt x="437" y="1561"/>
                </a:lnTo>
                <a:lnTo>
                  <a:pt x="432" y="1561"/>
                </a:lnTo>
                <a:lnTo>
                  <a:pt x="429" y="1561"/>
                </a:lnTo>
                <a:lnTo>
                  <a:pt x="424" y="1560"/>
                </a:lnTo>
                <a:lnTo>
                  <a:pt x="423" y="1560"/>
                </a:lnTo>
                <a:lnTo>
                  <a:pt x="419" y="1560"/>
                </a:lnTo>
                <a:lnTo>
                  <a:pt x="415" y="1560"/>
                </a:lnTo>
                <a:lnTo>
                  <a:pt x="411" y="1560"/>
                </a:lnTo>
                <a:lnTo>
                  <a:pt x="406" y="1559"/>
                </a:lnTo>
                <a:lnTo>
                  <a:pt x="402" y="1559"/>
                </a:lnTo>
                <a:lnTo>
                  <a:pt x="399" y="1559"/>
                </a:lnTo>
                <a:lnTo>
                  <a:pt x="397" y="1548"/>
                </a:lnTo>
                <a:lnTo>
                  <a:pt x="396" y="1545"/>
                </a:lnTo>
                <a:lnTo>
                  <a:pt x="396" y="1539"/>
                </a:lnTo>
                <a:lnTo>
                  <a:pt x="392" y="1539"/>
                </a:lnTo>
                <a:lnTo>
                  <a:pt x="385" y="1539"/>
                </a:lnTo>
                <a:lnTo>
                  <a:pt x="385" y="1534"/>
                </a:lnTo>
                <a:lnTo>
                  <a:pt x="385" y="1526"/>
                </a:lnTo>
                <a:lnTo>
                  <a:pt x="387" y="1516"/>
                </a:lnTo>
                <a:lnTo>
                  <a:pt x="385" y="1496"/>
                </a:lnTo>
                <a:lnTo>
                  <a:pt x="364" y="1510"/>
                </a:lnTo>
                <a:lnTo>
                  <a:pt x="356" y="1513"/>
                </a:lnTo>
                <a:lnTo>
                  <a:pt x="351" y="1510"/>
                </a:lnTo>
                <a:lnTo>
                  <a:pt x="337" y="1512"/>
                </a:lnTo>
                <a:lnTo>
                  <a:pt x="340" y="1529"/>
                </a:lnTo>
                <a:lnTo>
                  <a:pt x="341" y="1542"/>
                </a:lnTo>
                <a:lnTo>
                  <a:pt x="341" y="1552"/>
                </a:lnTo>
                <a:lnTo>
                  <a:pt x="333" y="1552"/>
                </a:lnTo>
                <a:lnTo>
                  <a:pt x="325" y="1551"/>
                </a:lnTo>
                <a:lnTo>
                  <a:pt x="317" y="1549"/>
                </a:lnTo>
                <a:lnTo>
                  <a:pt x="302" y="1548"/>
                </a:lnTo>
                <a:lnTo>
                  <a:pt x="300" y="1548"/>
                </a:lnTo>
                <a:lnTo>
                  <a:pt x="288" y="1547"/>
                </a:lnTo>
                <a:lnTo>
                  <a:pt x="287" y="1553"/>
                </a:lnTo>
                <a:lnTo>
                  <a:pt x="287" y="1559"/>
                </a:lnTo>
                <a:lnTo>
                  <a:pt x="285" y="1580"/>
                </a:lnTo>
                <a:lnTo>
                  <a:pt x="283" y="1599"/>
                </a:lnTo>
                <a:lnTo>
                  <a:pt x="300" y="1600"/>
                </a:lnTo>
                <a:lnTo>
                  <a:pt x="313" y="1600"/>
                </a:lnTo>
                <a:lnTo>
                  <a:pt x="321" y="1600"/>
                </a:lnTo>
                <a:lnTo>
                  <a:pt x="326" y="1600"/>
                </a:lnTo>
                <a:lnTo>
                  <a:pt x="330" y="1601"/>
                </a:lnTo>
                <a:lnTo>
                  <a:pt x="334" y="1601"/>
                </a:lnTo>
                <a:lnTo>
                  <a:pt x="334" y="1605"/>
                </a:lnTo>
                <a:lnTo>
                  <a:pt x="333" y="1618"/>
                </a:lnTo>
                <a:lnTo>
                  <a:pt x="332" y="1626"/>
                </a:lnTo>
                <a:lnTo>
                  <a:pt x="331" y="1630"/>
                </a:lnTo>
                <a:lnTo>
                  <a:pt x="331" y="1637"/>
                </a:lnTo>
                <a:lnTo>
                  <a:pt x="330" y="1645"/>
                </a:lnTo>
                <a:lnTo>
                  <a:pt x="328" y="1652"/>
                </a:lnTo>
                <a:lnTo>
                  <a:pt x="328" y="1658"/>
                </a:lnTo>
                <a:lnTo>
                  <a:pt x="328" y="1664"/>
                </a:lnTo>
                <a:lnTo>
                  <a:pt x="328" y="1671"/>
                </a:lnTo>
                <a:lnTo>
                  <a:pt x="327" y="1678"/>
                </a:lnTo>
                <a:lnTo>
                  <a:pt x="327" y="1680"/>
                </a:lnTo>
                <a:lnTo>
                  <a:pt x="326" y="1684"/>
                </a:lnTo>
                <a:lnTo>
                  <a:pt x="326" y="1694"/>
                </a:lnTo>
                <a:lnTo>
                  <a:pt x="325" y="1702"/>
                </a:lnTo>
                <a:lnTo>
                  <a:pt x="324" y="1709"/>
                </a:lnTo>
                <a:lnTo>
                  <a:pt x="324" y="1713"/>
                </a:lnTo>
                <a:lnTo>
                  <a:pt x="324" y="1715"/>
                </a:lnTo>
                <a:lnTo>
                  <a:pt x="324" y="1716"/>
                </a:lnTo>
                <a:lnTo>
                  <a:pt x="328" y="1716"/>
                </a:lnTo>
                <a:lnTo>
                  <a:pt x="333" y="1716"/>
                </a:lnTo>
                <a:lnTo>
                  <a:pt x="338" y="1716"/>
                </a:lnTo>
                <a:lnTo>
                  <a:pt x="344" y="1717"/>
                </a:lnTo>
                <a:lnTo>
                  <a:pt x="350" y="1717"/>
                </a:lnTo>
                <a:lnTo>
                  <a:pt x="354" y="1717"/>
                </a:lnTo>
                <a:lnTo>
                  <a:pt x="359" y="1717"/>
                </a:lnTo>
                <a:lnTo>
                  <a:pt x="365" y="1717"/>
                </a:lnTo>
                <a:lnTo>
                  <a:pt x="370" y="1717"/>
                </a:lnTo>
                <a:lnTo>
                  <a:pt x="376" y="1717"/>
                </a:lnTo>
                <a:lnTo>
                  <a:pt x="382" y="1717"/>
                </a:lnTo>
                <a:lnTo>
                  <a:pt x="385" y="1717"/>
                </a:lnTo>
                <a:lnTo>
                  <a:pt x="390" y="1717"/>
                </a:lnTo>
                <a:lnTo>
                  <a:pt x="396" y="1717"/>
                </a:lnTo>
                <a:lnTo>
                  <a:pt x="402" y="1717"/>
                </a:lnTo>
                <a:lnTo>
                  <a:pt x="410" y="1717"/>
                </a:lnTo>
                <a:lnTo>
                  <a:pt x="418" y="1719"/>
                </a:lnTo>
                <a:lnTo>
                  <a:pt x="423" y="1719"/>
                </a:lnTo>
                <a:lnTo>
                  <a:pt x="422" y="1720"/>
                </a:lnTo>
                <a:lnTo>
                  <a:pt x="422" y="1723"/>
                </a:lnTo>
                <a:lnTo>
                  <a:pt x="421" y="1727"/>
                </a:lnTo>
                <a:lnTo>
                  <a:pt x="421" y="1730"/>
                </a:lnTo>
                <a:lnTo>
                  <a:pt x="419" y="1733"/>
                </a:lnTo>
                <a:lnTo>
                  <a:pt x="419" y="1734"/>
                </a:lnTo>
                <a:lnTo>
                  <a:pt x="421" y="1737"/>
                </a:lnTo>
                <a:lnTo>
                  <a:pt x="421" y="1741"/>
                </a:lnTo>
                <a:lnTo>
                  <a:pt x="439" y="1742"/>
                </a:lnTo>
                <a:lnTo>
                  <a:pt x="443" y="1735"/>
                </a:lnTo>
                <a:lnTo>
                  <a:pt x="448" y="1729"/>
                </a:lnTo>
                <a:lnTo>
                  <a:pt x="452" y="1722"/>
                </a:lnTo>
                <a:lnTo>
                  <a:pt x="455" y="1720"/>
                </a:lnTo>
                <a:lnTo>
                  <a:pt x="456" y="1723"/>
                </a:lnTo>
                <a:lnTo>
                  <a:pt x="468" y="1742"/>
                </a:lnTo>
                <a:lnTo>
                  <a:pt x="469" y="1743"/>
                </a:lnTo>
                <a:lnTo>
                  <a:pt x="470" y="1743"/>
                </a:lnTo>
                <a:lnTo>
                  <a:pt x="469" y="1745"/>
                </a:lnTo>
                <a:lnTo>
                  <a:pt x="467" y="1748"/>
                </a:lnTo>
                <a:lnTo>
                  <a:pt x="467" y="1746"/>
                </a:lnTo>
                <a:lnTo>
                  <a:pt x="465" y="1745"/>
                </a:lnTo>
                <a:lnTo>
                  <a:pt x="457" y="1748"/>
                </a:lnTo>
                <a:lnTo>
                  <a:pt x="448" y="1758"/>
                </a:lnTo>
                <a:lnTo>
                  <a:pt x="445" y="1754"/>
                </a:lnTo>
                <a:lnTo>
                  <a:pt x="444" y="1750"/>
                </a:lnTo>
                <a:lnTo>
                  <a:pt x="423" y="1753"/>
                </a:lnTo>
                <a:lnTo>
                  <a:pt x="423" y="1756"/>
                </a:lnTo>
                <a:lnTo>
                  <a:pt x="424" y="1760"/>
                </a:lnTo>
                <a:lnTo>
                  <a:pt x="382" y="1769"/>
                </a:lnTo>
                <a:lnTo>
                  <a:pt x="431" y="1772"/>
                </a:lnTo>
                <a:lnTo>
                  <a:pt x="437" y="1779"/>
                </a:lnTo>
                <a:lnTo>
                  <a:pt x="436" y="1779"/>
                </a:lnTo>
                <a:lnTo>
                  <a:pt x="417" y="1797"/>
                </a:lnTo>
                <a:lnTo>
                  <a:pt x="410" y="1810"/>
                </a:lnTo>
                <a:lnTo>
                  <a:pt x="400" y="1812"/>
                </a:lnTo>
                <a:lnTo>
                  <a:pt x="383" y="1819"/>
                </a:lnTo>
                <a:lnTo>
                  <a:pt x="383" y="1818"/>
                </a:lnTo>
                <a:lnTo>
                  <a:pt x="373" y="1821"/>
                </a:lnTo>
                <a:lnTo>
                  <a:pt x="370" y="1824"/>
                </a:lnTo>
                <a:lnTo>
                  <a:pt x="347" y="1849"/>
                </a:lnTo>
                <a:lnTo>
                  <a:pt x="340" y="1869"/>
                </a:lnTo>
                <a:lnTo>
                  <a:pt x="318" y="1884"/>
                </a:lnTo>
                <a:lnTo>
                  <a:pt x="287" y="1882"/>
                </a:lnTo>
                <a:lnTo>
                  <a:pt x="225" y="1877"/>
                </a:lnTo>
                <a:lnTo>
                  <a:pt x="228" y="1834"/>
                </a:lnTo>
                <a:lnTo>
                  <a:pt x="224" y="1826"/>
                </a:lnTo>
                <a:lnTo>
                  <a:pt x="224" y="1825"/>
                </a:lnTo>
                <a:lnTo>
                  <a:pt x="216" y="1810"/>
                </a:lnTo>
                <a:lnTo>
                  <a:pt x="218" y="1786"/>
                </a:lnTo>
                <a:lnTo>
                  <a:pt x="216" y="1786"/>
                </a:lnTo>
                <a:lnTo>
                  <a:pt x="215" y="1786"/>
                </a:lnTo>
                <a:lnTo>
                  <a:pt x="220" y="1732"/>
                </a:lnTo>
                <a:lnTo>
                  <a:pt x="221" y="1716"/>
                </a:lnTo>
                <a:lnTo>
                  <a:pt x="222" y="1717"/>
                </a:lnTo>
                <a:lnTo>
                  <a:pt x="225" y="1717"/>
                </a:lnTo>
                <a:lnTo>
                  <a:pt x="229" y="1717"/>
                </a:lnTo>
                <a:lnTo>
                  <a:pt x="231" y="1717"/>
                </a:lnTo>
                <a:lnTo>
                  <a:pt x="233" y="1717"/>
                </a:lnTo>
                <a:lnTo>
                  <a:pt x="235" y="1717"/>
                </a:lnTo>
                <a:lnTo>
                  <a:pt x="238" y="1719"/>
                </a:lnTo>
                <a:lnTo>
                  <a:pt x="242" y="1719"/>
                </a:lnTo>
                <a:lnTo>
                  <a:pt x="243" y="1719"/>
                </a:lnTo>
                <a:lnTo>
                  <a:pt x="244" y="1719"/>
                </a:lnTo>
                <a:lnTo>
                  <a:pt x="248" y="1719"/>
                </a:lnTo>
                <a:lnTo>
                  <a:pt x="251" y="1719"/>
                </a:lnTo>
                <a:lnTo>
                  <a:pt x="255" y="1719"/>
                </a:lnTo>
                <a:lnTo>
                  <a:pt x="259" y="1720"/>
                </a:lnTo>
                <a:lnTo>
                  <a:pt x="262" y="1720"/>
                </a:lnTo>
                <a:lnTo>
                  <a:pt x="266" y="1720"/>
                </a:lnTo>
                <a:lnTo>
                  <a:pt x="268" y="1720"/>
                </a:lnTo>
                <a:lnTo>
                  <a:pt x="269" y="1710"/>
                </a:lnTo>
                <a:lnTo>
                  <a:pt x="275" y="1636"/>
                </a:lnTo>
                <a:lnTo>
                  <a:pt x="275" y="1631"/>
                </a:lnTo>
                <a:lnTo>
                  <a:pt x="276" y="1630"/>
                </a:lnTo>
                <a:lnTo>
                  <a:pt x="276" y="1629"/>
                </a:lnTo>
                <a:lnTo>
                  <a:pt x="276" y="1623"/>
                </a:lnTo>
                <a:lnTo>
                  <a:pt x="277" y="1600"/>
                </a:lnTo>
                <a:lnTo>
                  <a:pt x="255" y="1600"/>
                </a:lnTo>
                <a:lnTo>
                  <a:pt x="254" y="1618"/>
                </a:lnTo>
                <a:lnTo>
                  <a:pt x="242" y="1618"/>
                </a:lnTo>
                <a:lnTo>
                  <a:pt x="243" y="1598"/>
                </a:lnTo>
                <a:lnTo>
                  <a:pt x="246" y="1598"/>
                </a:lnTo>
                <a:lnTo>
                  <a:pt x="246" y="1597"/>
                </a:lnTo>
                <a:lnTo>
                  <a:pt x="248" y="1575"/>
                </a:lnTo>
                <a:lnTo>
                  <a:pt x="249" y="1569"/>
                </a:lnTo>
                <a:lnTo>
                  <a:pt x="249" y="1562"/>
                </a:lnTo>
                <a:lnTo>
                  <a:pt x="250" y="1545"/>
                </a:lnTo>
                <a:lnTo>
                  <a:pt x="248" y="1545"/>
                </a:lnTo>
                <a:lnTo>
                  <a:pt x="243" y="1543"/>
                </a:lnTo>
                <a:lnTo>
                  <a:pt x="238" y="1543"/>
                </a:lnTo>
                <a:lnTo>
                  <a:pt x="233" y="1543"/>
                </a:lnTo>
                <a:lnTo>
                  <a:pt x="228" y="1543"/>
                </a:lnTo>
                <a:lnTo>
                  <a:pt x="222" y="1543"/>
                </a:lnTo>
                <a:lnTo>
                  <a:pt x="216" y="1543"/>
                </a:lnTo>
                <a:lnTo>
                  <a:pt x="215" y="1542"/>
                </a:lnTo>
                <a:lnTo>
                  <a:pt x="215" y="1548"/>
                </a:lnTo>
                <a:lnTo>
                  <a:pt x="212" y="1573"/>
                </a:lnTo>
                <a:lnTo>
                  <a:pt x="189" y="1572"/>
                </a:lnTo>
                <a:lnTo>
                  <a:pt x="165" y="1569"/>
                </a:lnTo>
                <a:lnTo>
                  <a:pt x="164" y="1580"/>
                </a:lnTo>
                <a:lnTo>
                  <a:pt x="134" y="1580"/>
                </a:lnTo>
                <a:lnTo>
                  <a:pt x="124" y="1580"/>
                </a:lnTo>
                <a:lnTo>
                  <a:pt x="108" y="1581"/>
                </a:lnTo>
                <a:lnTo>
                  <a:pt x="112" y="1560"/>
                </a:lnTo>
                <a:lnTo>
                  <a:pt x="113" y="1552"/>
                </a:lnTo>
                <a:lnTo>
                  <a:pt x="113" y="1549"/>
                </a:lnTo>
                <a:lnTo>
                  <a:pt x="113" y="1538"/>
                </a:lnTo>
                <a:lnTo>
                  <a:pt x="62" y="1539"/>
                </a:lnTo>
                <a:lnTo>
                  <a:pt x="61" y="1530"/>
                </a:lnTo>
                <a:lnTo>
                  <a:pt x="59" y="1523"/>
                </a:lnTo>
                <a:lnTo>
                  <a:pt x="50" y="1522"/>
                </a:lnTo>
                <a:lnTo>
                  <a:pt x="19" y="1520"/>
                </a:lnTo>
                <a:lnTo>
                  <a:pt x="20" y="1517"/>
                </a:lnTo>
                <a:lnTo>
                  <a:pt x="20" y="1510"/>
                </a:lnTo>
                <a:lnTo>
                  <a:pt x="0" y="1514"/>
                </a:lnTo>
                <a:lnTo>
                  <a:pt x="1" y="1502"/>
                </a:lnTo>
                <a:lnTo>
                  <a:pt x="3" y="1482"/>
                </a:lnTo>
                <a:lnTo>
                  <a:pt x="6" y="1458"/>
                </a:lnTo>
                <a:lnTo>
                  <a:pt x="6" y="1457"/>
                </a:lnTo>
                <a:lnTo>
                  <a:pt x="9" y="1458"/>
                </a:lnTo>
                <a:lnTo>
                  <a:pt x="13" y="1459"/>
                </a:lnTo>
                <a:lnTo>
                  <a:pt x="16" y="1463"/>
                </a:lnTo>
                <a:lnTo>
                  <a:pt x="26" y="1471"/>
                </a:lnTo>
                <a:lnTo>
                  <a:pt x="26" y="1470"/>
                </a:lnTo>
                <a:lnTo>
                  <a:pt x="27" y="1458"/>
                </a:lnTo>
                <a:lnTo>
                  <a:pt x="60" y="1459"/>
                </a:lnTo>
                <a:lnTo>
                  <a:pt x="72" y="1459"/>
                </a:lnTo>
                <a:lnTo>
                  <a:pt x="61" y="1475"/>
                </a:lnTo>
                <a:lnTo>
                  <a:pt x="89" y="1477"/>
                </a:lnTo>
                <a:lnTo>
                  <a:pt x="76" y="1463"/>
                </a:lnTo>
                <a:lnTo>
                  <a:pt x="79" y="1458"/>
                </a:lnTo>
                <a:lnTo>
                  <a:pt x="86" y="1449"/>
                </a:lnTo>
                <a:lnTo>
                  <a:pt x="87" y="1445"/>
                </a:lnTo>
                <a:lnTo>
                  <a:pt x="88" y="1442"/>
                </a:lnTo>
                <a:lnTo>
                  <a:pt x="89" y="1435"/>
                </a:lnTo>
                <a:lnTo>
                  <a:pt x="91" y="1429"/>
                </a:lnTo>
                <a:lnTo>
                  <a:pt x="102" y="1433"/>
                </a:lnTo>
                <a:lnTo>
                  <a:pt x="108" y="1423"/>
                </a:lnTo>
                <a:lnTo>
                  <a:pt x="98" y="1417"/>
                </a:lnTo>
                <a:lnTo>
                  <a:pt x="101" y="1386"/>
                </a:lnTo>
                <a:lnTo>
                  <a:pt x="107" y="1379"/>
                </a:lnTo>
                <a:lnTo>
                  <a:pt x="113" y="1364"/>
                </a:lnTo>
                <a:lnTo>
                  <a:pt x="131" y="1370"/>
                </a:lnTo>
                <a:lnTo>
                  <a:pt x="136" y="1373"/>
                </a:lnTo>
                <a:lnTo>
                  <a:pt x="147" y="1381"/>
                </a:lnTo>
                <a:lnTo>
                  <a:pt x="160" y="1396"/>
                </a:lnTo>
                <a:lnTo>
                  <a:pt x="162" y="1396"/>
                </a:lnTo>
                <a:lnTo>
                  <a:pt x="182" y="1409"/>
                </a:lnTo>
                <a:lnTo>
                  <a:pt x="197" y="1410"/>
                </a:lnTo>
                <a:lnTo>
                  <a:pt x="207" y="1411"/>
                </a:lnTo>
                <a:lnTo>
                  <a:pt x="214" y="1402"/>
                </a:lnTo>
                <a:lnTo>
                  <a:pt x="224" y="1389"/>
                </a:lnTo>
                <a:lnTo>
                  <a:pt x="237" y="1374"/>
                </a:lnTo>
                <a:lnTo>
                  <a:pt x="246" y="1359"/>
                </a:lnTo>
                <a:lnTo>
                  <a:pt x="249" y="1346"/>
                </a:lnTo>
                <a:lnTo>
                  <a:pt x="255" y="1346"/>
                </a:lnTo>
                <a:lnTo>
                  <a:pt x="266" y="1346"/>
                </a:lnTo>
                <a:lnTo>
                  <a:pt x="272" y="1344"/>
                </a:lnTo>
                <a:lnTo>
                  <a:pt x="277" y="1354"/>
                </a:lnTo>
                <a:lnTo>
                  <a:pt x="277" y="1358"/>
                </a:lnTo>
                <a:lnTo>
                  <a:pt x="279" y="1370"/>
                </a:lnTo>
                <a:lnTo>
                  <a:pt x="280" y="1373"/>
                </a:lnTo>
                <a:lnTo>
                  <a:pt x="281" y="1380"/>
                </a:lnTo>
                <a:lnTo>
                  <a:pt x="281" y="1381"/>
                </a:lnTo>
                <a:lnTo>
                  <a:pt x="281" y="1383"/>
                </a:lnTo>
                <a:lnTo>
                  <a:pt x="281" y="1384"/>
                </a:lnTo>
                <a:lnTo>
                  <a:pt x="282" y="1384"/>
                </a:lnTo>
                <a:lnTo>
                  <a:pt x="282" y="1385"/>
                </a:lnTo>
                <a:lnTo>
                  <a:pt x="282" y="1386"/>
                </a:lnTo>
                <a:lnTo>
                  <a:pt x="283" y="1387"/>
                </a:lnTo>
                <a:lnTo>
                  <a:pt x="283" y="1389"/>
                </a:lnTo>
                <a:lnTo>
                  <a:pt x="285" y="1390"/>
                </a:lnTo>
                <a:lnTo>
                  <a:pt x="285" y="1391"/>
                </a:lnTo>
                <a:lnTo>
                  <a:pt x="286" y="1391"/>
                </a:lnTo>
                <a:lnTo>
                  <a:pt x="286" y="1392"/>
                </a:lnTo>
                <a:lnTo>
                  <a:pt x="287" y="1393"/>
                </a:lnTo>
                <a:lnTo>
                  <a:pt x="288" y="1394"/>
                </a:lnTo>
                <a:lnTo>
                  <a:pt x="288" y="1396"/>
                </a:lnTo>
                <a:lnTo>
                  <a:pt x="289" y="1396"/>
                </a:lnTo>
                <a:lnTo>
                  <a:pt x="290" y="1397"/>
                </a:lnTo>
                <a:lnTo>
                  <a:pt x="292" y="1398"/>
                </a:lnTo>
                <a:lnTo>
                  <a:pt x="293" y="1398"/>
                </a:lnTo>
                <a:lnTo>
                  <a:pt x="300" y="1398"/>
                </a:lnTo>
                <a:lnTo>
                  <a:pt x="306" y="1398"/>
                </a:lnTo>
                <a:lnTo>
                  <a:pt x="313" y="1398"/>
                </a:lnTo>
                <a:lnTo>
                  <a:pt x="320" y="1398"/>
                </a:lnTo>
                <a:lnTo>
                  <a:pt x="328" y="1397"/>
                </a:lnTo>
                <a:lnTo>
                  <a:pt x="335" y="1394"/>
                </a:lnTo>
                <a:lnTo>
                  <a:pt x="338" y="1400"/>
                </a:lnTo>
                <a:lnTo>
                  <a:pt x="353" y="1399"/>
                </a:lnTo>
                <a:lnTo>
                  <a:pt x="357" y="1405"/>
                </a:lnTo>
                <a:lnTo>
                  <a:pt x="361" y="1411"/>
                </a:lnTo>
                <a:lnTo>
                  <a:pt x="360" y="1411"/>
                </a:lnTo>
                <a:lnTo>
                  <a:pt x="361" y="1420"/>
                </a:lnTo>
                <a:lnTo>
                  <a:pt x="357" y="1429"/>
                </a:lnTo>
                <a:lnTo>
                  <a:pt x="358" y="1429"/>
                </a:lnTo>
                <a:lnTo>
                  <a:pt x="358" y="1430"/>
                </a:lnTo>
                <a:lnTo>
                  <a:pt x="358" y="1432"/>
                </a:lnTo>
                <a:lnTo>
                  <a:pt x="358" y="1442"/>
                </a:lnTo>
                <a:lnTo>
                  <a:pt x="358" y="1443"/>
                </a:lnTo>
                <a:lnTo>
                  <a:pt x="358" y="1444"/>
                </a:lnTo>
                <a:lnTo>
                  <a:pt x="359" y="1445"/>
                </a:lnTo>
                <a:lnTo>
                  <a:pt x="359" y="1446"/>
                </a:lnTo>
                <a:lnTo>
                  <a:pt x="359" y="1448"/>
                </a:lnTo>
                <a:lnTo>
                  <a:pt x="359" y="1449"/>
                </a:lnTo>
                <a:lnTo>
                  <a:pt x="360" y="1449"/>
                </a:lnTo>
                <a:lnTo>
                  <a:pt x="360" y="1450"/>
                </a:lnTo>
                <a:lnTo>
                  <a:pt x="360" y="1451"/>
                </a:lnTo>
                <a:lnTo>
                  <a:pt x="361" y="1452"/>
                </a:lnTo>
                <a:lnTo>
                  <a:pt x="363" y="1454"/>
                </a:lnTo>
                <a:lnTo>
                  <a:pt x="363" y="1455"/>
                </a:lnTo>
                <a:lnTo>
                  <a:pt x="364" y="1455"/>
                </a:lnTo>
                <a:lnTo>
                  <a:pt x="365" y="1457"/>
                </a:lnTo>
                <a:lnTo>
                  <a:pt x="366" y="1458"/>
                </a:lnTo>
                <a:lnTo>
                  <a:pt x="369" y="1459"/>
                </a:lnTo>
                <a:lnTo>
                  <a:pt x="372" y="1463"/>
                </a:lnTo>
                <a:lnTo>
                  <a:pt x="380" y="1472"/>
                </a:lnTo>
                <a:lnTo>
                  <a:pt x="382" y="1475"/>
                </a:lnTo>
                <a:lnTo>
                  <a:pt x="383" y="1475"/>
                </a:lnTo>
                <a:lnTo>
                  <a:pt x="383" y="1476"/>
                </a:lnTo>
                <a:lnTo>
                  <a:pt x="384" y="1476"/>
                </a:lnTo>
                <a:lnTo>
                  <a:pt x="384" y="1477"/>
                </a:lnTo>
                <a:lnTo>
                  <a:pt x="385" y="1477"/>
                </a:lnTo>
                <a:lnTo>
                  <a:pt x="385" y="1478"/>
                </a:lnTo>
                <a:lnTo>
                  <a:pt x="385" y="1480"/>
                </a:lnTo>
                <a:lnTo>
                  <a:pt x="385" y="1481"/>
                </a:lnTo>
                <a:lnTo>
                  <a:pt x="386" y="1482"/>
                </a:lnTo>
                <a:lnTo>
                  <a:pt x="386" y="1483"/>
                </a:lnTo>
                <a:lnTo>
                  <a:pt x="387" y="1484"/>
                </a:lnTo>
                <a:lnTo>
                  <a:pt x="387" y="1486"/>
                </a:lnTo>
                <a:lnTo>
                  <a:pt x="389" y="1487"/>
                </a:lnTo>
                <a:lnTo>
                  <a:pt x="389" y="1487"/>
                </a:lnTo>
                <a:lnTo>
                  <a:pt x="391" y="1494"/>
                </a:lnTo>
                <a:lnTo>
                  <a:pt x="391" y="1495"/>
                </a:lnTo>
                <a:lnTo>
                  <a:pt x="391" y="1496"/>
                </a:lnTo>
                <a:lnTo>
                  <a:pt x="393" y="1502"/>
                </a:lnTo>
                <a:lnTo>
                  <a:pt x="393" y="1503"/>
                </a:lnTo>
                <a:lnTo>
                  <a:pt x="393" y="1504"/>
                </a:lnTo>
                <a:lnTo>
                  <a:pt x="395" y="1506"/>
                </a:lnTo>
                <a:lnTo>
                  <a:pt x="395" y="1507"/>
                </a:lnTo>
                <a:lnTo>
                  <a:pt x="395" y="1508"/>
                </a:lnTo>
                <a:lnTo>
                  <a:pt x="395" y="1509"/>
                </a:lnTo>
                <a:lnTo>
                  <a:pt x="395" y="1510"/>
                </a:lnTo>
                <a:lnTo>
                  <a:pt x="395" y="1512"/>
                </a:lnTo>
                <a:lnTo>
                  <a:pt x="395" y="1515"/>
                </a:lnTo>
                <a:lnTo>
                  <a:pt x="395" y="1517"/>
                </a:lnTo>
                <a:lnTo>
                  <a:pt x="395" y="1521"/>
                </a:lnTo>
                <a:lnTo>
                  <a:pt x="396" y="1534"/>
                </a:lnTo>
                <a:lnTo>
                  <a:pt x="396" y="1535"/>
                </a:lnTo>
                <a:lnTo>
                  <a:pt x="402" y="1535"/>
                </a:lnTo>
                <a:lnTo>
                  <a:pt x="406" y="1535"/>
                </a:lnTo>
                <a:lnTo>
                  <a:pt x="411" y="1535"/>
                </a:lnTo>
                <a:lnTo>
                  <a:pt x="412" y="1536"/>
                </a:lnTo>
                <a:lnTo>
                  <a:pt x="415" y="1536"/>
                </a:lnTo>
                <a:lnTo>
                  <a:pt x="416" y="1536"/>
                </a:lnTo>
                <a:lnTo>
                  <a:pt x="419" y="1536"/>
                </a:lnTo>
                <a:lnTo>
                  <a:pt x="421" y="1536"/>
                </a:lnTo>
                <a:lnTo>
                  <a:pt x="424" y="1536"/>
                </a:lnTo>
                <a:lnTo>
                  <a:pt x="429" y="1538"/>
                </a:lnTo>
                <a:lnTo>
                  <a:pt x="434" y="1538"/>
                </a:lnTo>
                <a:lnTo>
                  <a:pt x="435" y="1538"/>
                </a:lnTo>
                <a:lnTo>
                  <a:pt x="437" y="1534"/>
                </a:lnTo>
                <a:lnTo>
                  <a:pt x="438" y="1532"/>
                </a:lnTo>
                <a:lnTo>
                  <a:pt x="441" y="1528"/>
                </a:lnTo>
                <a:lnTo>
                  <a:pt x="443" y="1525"/>
                </a:lnTo>
                <a:lnTo>
                  <a:pt x="443" y="1523"/>
                </a:lnTo>
                <a:lnTo>
                  <a:pt x="445" y="1521"/>
                </a:lnTo>
                <a:lnTo>
                  <a:pt x="447" y="1519"/>
                </a:lnTo>
                <a:lnTo>
                  <a:pt x="448" y="1516"/>
                </a:lnTo>
                <a:lnTo>
                  <a:pt x="449" y="1515"/>
                </a:lnTo>
                <a:lnTo>
                  <a:pt x="450" y="1514"/>
                </a:lnTo>
                <a:lnTo>
                  <a:pt x="452" y="1512"/>
                </a:lnTo>
                <a:lnTo>
                  <a:pt x="454" y="1510"/>
                </a:lnTo>
                <a:lnTo>
                  <a:pt x="455" y="1508"/>
                </a:lnTo>
                <a:lnTo>
                  <a:pt x="456" y="1507"/>
                </a:lnTo>
                <a:lnTo>
                  <a:pt x="458" y="1503"/>
                </a:lnTo>
                <a:lnTo>
                  <a:pt x="461" y="1499"/>
                </a:lnTo>
                <a:lnTo>
                  <a:pt x="463" y="1495"/>
                </a:lnTo>
                <a:lnTo>
                  <a:pt x="464" y="1495"/>
                </a:lnTo>
                <a:lnTo>
                  <a:pt x="467" y="1491"/>
                </a:lnTo>
                <a:lnTo>
                  <a:pt x="467" y="1490"/>
                </a:lnTo>
                <a:lnTo>
                  <a:pt x="469" y="1488"/>
                </a:lnTo>
                <a:lnTo>
                  <a:pt x="470" y="1487"/>
                </a:lnTo>
                <a:lnTo>
                  <a:pt x="470" y="1486"/>
                </a:lnTo>
                <a:lnTo>
                  <a:pt x="471" y="1482"/>
                </a:lnTo>
                <a:lnTo>
                  <a:pt x="473" y="1481"/>
                </a:lnTo>
                <a:lnTo>
                  <a:pt x="476" y="1477"/>
                </a:lnTo>
                <a:lnTo>
                  <a:pt x="477" y="1474"/>
                </a:lnTo>
                <a:lnTo>
                  <a:pt x="484" y="1463"/>
                </a:lnTo>
                <a:lnTo>
                  <a:pt x="482" y="1461"/>
                </a:lnTo>
                <a:lnTo>
                  <a:pt x="477" y="1458"/>
                </a:lnTo>
                <a:lnTo>
                  <a:pt x="474" y="1455"/>
                </a:lnTo>
                <a:lnTo>
                  <a:pt x="470" y="1452"/>
                </a:lnTo>
                <a:lnTo>
                  <a:pt x="467" y="1448"/>
                </a:lnTo>
                <a:lnTo>
                  <a:pt x="463" y="1444"/>
                </a:lnTo>
                <a:lnTo>
                  <a:pt x="460" y="1442"/>
                </a:lnTo>
                <a:lnTo>
                  <a:pt x="455" y="1438"/>
                </a:lnTo>
                <a:lnTo>
                  <a:pt x="451" y="1435"/>
                </a:lnTo>
                <a:lnTo>
                  <a:pt x="448" y="1431"/>
                </a:lnTo>
                <a:lnTo>
                  <a:pt x="443" y="1429"/>
                </a:lnTo>
                <a:lnTo>
                  <a:pt x="441" y="1425"/>
                </a:lnTo>
                <a:lnTo>
                  <a:pt x="439" y="1425"/>
                </a:lnTo>
                <a:lnTo>
                  <a:pt x="442" y="1423"/>
                </a:lnTo>
                <a:lnTo>
                  <a:pt x="445" y="1419"/>
                </a:lnTo>
                <a:lnTo>
                  <a:pt x="450" y="1416"/>
                </a:lnTo>
                <a:lnTo>
                  <a:pt x="454" y="1412"/>
                </a:lnTo>
                <a:lnTo>
                  <a:pt x="458" y="1407"/>
                </a:lnTo>
                <a:lnTo>
                  <a:pt x="464" y="1403"/>
                </a:lnTo>
                <a:lnTo>
                  <a:pt x="465" y="1402"/>
                </a:lnTo>
                <a:lnTo>
                  <a:pt x="467" y="1402"/>
                </a:lnTo>
                <a:lnTo>
                  <a:pt x="477" y="1392"/>
                </a:lnTo>
                <a:lnTo>
                  <a:pt x="477" y="1390"/>
                </a:lnTo>
                <a:lnTo>
                  <a:pt x="477" y="1384"/>
                </a:lnTo>
                <a:lnTo>
                  <a:pt x="477" y="1379"/>
                </a:lnTo>
                <a:lnTo>
                  <a:pt x="477" y="1374"/>
                </a:lnTo>
                <a:lnTo>
                  <a:pt x="477" y="1370"/>
                </a:lnTo>
                <a:lnTo>
                  <a:pt x="477" y="1364"/>
                </a:lnTo>
                <a:lnTo>
                  <a:pt x="477" y="1358"/>
                </a:lnTo>
                <a:lnTo>
                  <a:pt x="480" y="1359"/>
                </a:lnTo>
                <a:lnTo>
                  <a:pt x="483" y="1351"/>
                </a:lnTo>
                <a:lnTo>
                  <a:pt x="486" y="1346"/>
                </a:lnTo>
                <a:lnTo>
                  <a:pt x="487" y="1329"/>
                </a:lnTo>
                <a:lnTo>
                  <a:pt x="488" y="1325"/>
                </a:lnTo>
                <a:lnTo>
                  <a:pt x="481" y="1316"/>
                </a:lnTo>
                <a:lnTo>
                  <a:pt x="482" y="1316"/>
                </a:lnTo>
                <a:lnTo>
                  <a:pt x="495" y="1314"/>
                </a:lnTo>
                <a:lnTo>
                  <a:pt x="501" y="1312"/>
                </a:lnTo>
                <a:lnTo>
                  <a:pt x="503" y="1312"/>
                </a:lnTo>
                <a:lnTo>
                  <a:pt x="508" y="1310"/>
                </a:lnTo>
                <a:lnTo>
                  <a:pt x="510" y="1309"/>
                </a:lnTo>
                <a:lnTo>
                  <a:pt x="513" y="1308"/>
                </a:lnTo>
                <a:lnTo>
                  <a:pt x="519" y="1307"/>
                </a:lnTo>
                <a:lnTo>
                  <a:pt x="526" y="1305"/>
                </a:lnTo>
                <a:lnTo>
                  <a:pt x="528" y="1303"/>
                </a:lnTo>
                <a:lnTo>
                  <a:pt x="541" y="1300"/>
                </a:lnTo>
                <a:lnTo>
                  <a:pt x="559" y="1295"/>
                </a:lnTo>
                <a:lnTo>
                  <a:pt x="571" y="1293"/>
                </a:lnTo>
                <a:lnTo>
                  <a:pt x="573" y="1292"/>
                </a:lnTo>
                <a:lnTo>
                  <a:pt x="578" y="1301"/>
                </a:lnTo>
                <a:lnTo>
                  <a:pt x="574" y="1301"/>
                </a:lnTo>
                <a:lnTo>
                  <a:pt x="581" y="1316"/>
                </a:lnTo>
                <a:lnTo>
                  <a:pt x="583" y="1316"/>
                </a:lnTo>
                <a:lnTo>
                  <a:pt x="606" y="1312"/>
                </a:lnTo>
                <a:lnTo>
                  <a:pt x="607" y="1312"/>
                </a:lnTo>
                <a:lnTo>
                  <a:pt x="616" y="1307"/>
                </a:lnTo>
                <a:lnTo>
                  <a:pt x="619" y="1312"/>
                </a:lnTo>
                <a:lnTo>
                  <a:pt x="622" y="1316"/>
                </a:lnTo>
                <a:lnTo>
                  <a:pt x="623" y="1315"/>
                </a:lnTo>
                <a:lnTo>
                  <a:pt x="630" y="1321"/>
                </a:lnTo>
                <a:lnTo>
                  <a:pt x="632" y="1322"/>
                </a:lnTo>
                <a:lnTo>
                  <a:pt x="635" y="1323"/>
                </a:lnTo>
                <a:lnTo>
                  <a:pt x="639" y="1327"/>
                </a:lnTo>
                <a:lnTo>
                  <a:pt x="643" y="1328"/>
                </a:lnTo>
                <a:lnTo>
                  <a:pt x="653" y="1333"/>
                </a:lnTo>
                <a:lnTo>
                  <a:pt x="653" y="1329"/>
                </a:lnTo>
                <a:lnTo>
                  <a:pt x="659" y="1303"/>
                </a:lnTo>
                <a:lnTo>
                  <a:pt x="664" y="1284"/>
                </a:lnTo>
                <a:lnTo>
                  <a:pt x="670" y="1283"/>
                </a:lnTo>
                <a:lnTo>
                  <a:pt x="680" y="1281"/>
                </a:lnTo>
                <a:lnTo>
                  <a:pt x="697" y="1276"/>
                </a:lnTo>
                <a:lnTo>
                  <a:pt x="708" y="1274"/>
                </a:lnTo>
                <a:lnTo>
                  <a:pt x="710" y="1274"/>
                </a:lnTo>
                <a:lnTo>
                  <a:pt x="710" y="1260"/>
                </a:lnTo>
                <a:lnTo>
                  <a:pt x="726" y="1260"/>
                </a:lnTo>
                <a:lnTo>
                  <a:pt x="737" y="1260"/>
                </a:lnTo>
                <a:lnTo>
                  <a:pt x="740" y="1265"/>
                </a:lnTo>
                <a:lnTo>
                  <a:pt x="745" y="1265"/>
                </a:lnTo>
                <a:lnTo>
                  <a:pt x="750" y="1263"/>
                </a:lnTo>
                <a:lnTo>
                  <a:pt x="762" y="1261"/>
                </a:lnTo>
                <a:lnTo>
                  <a:pt x="765" y="1260"/>
                </a:lnTo>
                <a:lnTo>
                  <a:pt x="771" y="1270"/>
                </a:lnTo>
                <a:lnTo>
                  <a:pt x="774" y="1277"/>
                </a:lnTo>
                <a:lnTo>
                  <a:pt x="776" y="1280"/>
                </a:lnTo>
                <a:lnTo>
                  <a:pt x="778" y="1282"/>
                </a:lnTo>
                <a:lnTo>
                  <a:pt x="780" y="1287"/>
                </a:lnTo>
                <a:lnTo>
                  <a:pt x="782" y="1290"/>
                </a:lnTo>
                <a:lnTo>
                  <a:pt x="785" y="1295"/>
                </a:lnTo>
                <a:lnTo>
                  <a:pt x="786" y="1297"/>
                </a:lnTo>
                <a:lnTo>
                  <a:pt x="787" y="1300"/>
                </a:lnTo>
                <a:lnTo>
                  <a:pt x="789" y="1305"/>
                </a:lnTo>
                <a:lnTo>
                  <a:pt x="793" y="1310"/>
                </a:lnTo>
                <a:lnTo>
                  <a:pt x="793" y="1312"/>
                </a:lnTo>
                <a:lnTo>
                  <a:pt x="808" y="1300"/>
                </a:lnTo>
                <a:lnTo>
                  <a:pt x="813" y="1303"/>
                </a:lnTo>
                <a:lnTo>
                  <a:pt x="814" y="1305"/>
                </a:lnTo>
                <a:lnTo>
                  <a:pt x="836" y="1316"/>
                </a:lnTo>
                <a:lnTo>
                  <a:pt x="839" y="1315"/>
                </a:lnTo>
                <a:lnTo>
                  <a:pt x="849" y="1312"/>
                </a:lnTo>
                <a:lnTo>
                  <a:pt x="851" y="1302"/>
                </a:lnTo>
                <a:lnTo>
                  <a:pt x="851" y="1301"/>
                </a:lnTo>
                <a:lnTo>
                  <a:pt x="852" y="1295"/>
                </a:lnTo>
                <a:lnTo>
                  <a:pt x="853" y="1287"/>
                </a:lnTo>
                <a:lnTo>
                  <a:pt x="853" y="1282"/>
                </a:lnTo>
                <a:lnTo>
                  <a:pt x="853" y="1278"/>
                </a:lnTo>
                <a:lnTo>
                  <a:pt x="852" y="1274"/>
                </a:lnTo>
                <a:lnTo>
                  <a:pt x="851" y="1270"/>
                </a:lnTo>
                <a:lnTo>
                  <a:pt x="850" y="1267"/>
                </a:lnTo>
                <a:lnTo>
                  <a:pt x="846" y="1260"/>
                </a:lnTo>
                <a:lnTo>
                  <a:pt x="838" y="1245"/>
                </a:lnTo>
                <a:lnTo>
                  <a:pt x="834" y="1238"/>
                </a:lnTo>
                <a:lnTo>
                  <a:pt x="828" y="1231"/>
                </a:lnTo>
                <a:lnTo>
                  <a:pt x="827" y="1226"/>
                </a:lnTo>
                <a:lnTo>
                  <a:pt x="826" y="1225"/>
                </a:lnTo>
                <a:lnTo>
                  <a:pt x="826" y="1223"/>
                </a:lnTo>
                <a:lnTo>
                  <a:pt x="826" y="1221"/>
                </a:lnTo>
                <a:lnTo>
                  <a:pt x="826" y="1218"/>
                </a:lnTo>
                <a:lnTo>
                  <a:pt x="825" y="1216"/>
                </a:lnTo>
                <a:lnTo>
                  <a:pt x="826" y="1203"/>
                </a:lnTo>
                <a:lnTo>
                  <a:pt x="826" y="1199"/>
                </a:lnTo>
                <a:lnTo>
                  <a:pt x="826" y="1196"/>
                </a:lnTo>
                <a:lnTo>
                  <a:pt x="826" y="1192"/>
                </a:lnTo>
                <a:lnTo>
                  <a:pt x="825" y="1189"/>
                </a:lnTo>
                <a:lnTo>
                  <a:pt x="818" y="1164"/>
                </a:lnTo>
                <a:lnTo>
                  <a:pt x="808" y="1166"/>
                </a:lnTo>
                <a:lnTo>
                  <a:pt x="808" y="1167"/>
                </a:lnTo>
                <a:lnTo>
                  <a:pt x="817" y="1210"/>
                </a:lnTo>
                <a:lnTo>
                  <a:pt x="772" y="1226"/>
                </a:lnTo>
                <a:lnTo>
                  <a:pt x="776" y="1248"/>
                </a:lnTo>
                <a:lnTo>
                  <a:pt x="737" y="1244"/>
                </a:lnTo>
                <a:lnTo>
                  <a:pt x="722" y="1160"/>
                </a:lnTo>
                <a:lnTo>
                  <a:pt x="720" y="1157"/>
                </a:lnTo>
                <a:lnTo>
                  <a:pt x="717" y="1153"/>
                </a:lnTo>
                <a:lnTo>
                  <a:pt x="714" y="1150"/>
                </a:lnTo>
                <a:lnTo>
                  <a:pt x="711" y="1146"/>
                </a:lnTo>
                <a:lnTo>
                  <a:pt x="706" y="1139"/>
                </a:lnTo>
                <a:lnTo>
                  <a:pt x="703" y="1137"/>
                </a:lnTo>
                <a:lnTo>
                  <a:pt x="697" y="1127"/>
                </a:lnTo>
                <a:lnTo>
                  <a:pt x="691" y="1120"/>
                </a:lnTo>
                <a:lnTo>
                  <a:pt x="687" y="1115"/>
                </a:lnTo>
                <a:lnTo>
                  <a:pt x="682" y="1108"/>
                </a:lnTo>
                <a:lnTo>
                  <a:pt x="676" y="1101"/>
                </a:lnTo>
                <a:lnTo>
                  <a:pt x="674" y="1098"/>
                </a:lnTo>
                <a:lnTo>
                  <a:pt x="669" y="1093"/>
                </a:lnTo>
                <a:lnTo>
                  <a:pt x="666" y="1088"/>
                </a:lnTo>
                <a:lnTo>
                  <a:pt x="663" y="1084"/>
                </a:lnTo>
                <a:lnTo>
                  <a:pt x="661" y="1080"/>
                </a:lnTo>
                <a:lnTo>
                  <a:pt x="657" y="1076"/>
                </a:lnTo>
                <a:lnTo>
                  <a:pt x="656" y="1071"/>
                </a:lnTo>
                <a:lnTo>
                  <a:pt x="655" y="1067"/>
                </a:lnTo>
                <a:lnTo>
                  <a:pt x="653" y="1062"/>
                </a:lnTo>
                <a:lnTo>
                  <a:pt x="652" y="1058"/>
                </a:lnTo>
                <a:lnTo>
                  <a:pt x="643" y="1060"/>
                </a:lnTo>
                <a:lnTo>
                  <a:pt x="640" y="1060"/>
                </a:lnTo>
                <a:lnTo>
                  <a:pt x="632" y="1058"/>
                </a:lnTo>
                <a:lnTo>
                  <a:pt x="623" y="1057"/>
                </a:lnTo>
                <a:lnTo>
                  <a:pt x="622" y="1056"/>
                </a:lnTo>
                <a:lnTo>
                  <a:pt x="604" y="1055"/>
                </a:lnTo>
                <a:lnTo>
                  <a:pt x="599" y="1055"/>
                </a:lnTo>
                <a:lnTo>
                  <a:pt x="587" y="1054"/>
                </a:lnTo>
                <a:lnTo>
                  <a:pt x="586" y="1054"/>
                </a:lnTo>
                <a:lnTo>
                  <a:pt x="578" y="1053"/>
                </a:lnTo>
                <a:lnTo>
                  <a:pt x="574" y="1051"/>
                </a:lnTo>
                <a:lnTo>
                  <a:pt x="558" y="1049"/>
                </a:lnTo>
                <a:lnTo>
                  <a:pt x="541" y="1045"/>
                </a:lnTo>
                <a:lnTo>
                  <a:pt x="533" y="1045"/>
                </a:lnTo>
                <a:lnTo>
                  <a:pt x="519" y="1045"/>
                </a:lnTo>
                <a:lnTo>
                  <a:pt x="518" y="1041"/>
                </a:lnTo>
                <a:lnTo>
                  <a:pt x="518" y="1040"/>
                </a:lnTo>
                <a:lnTo>
                  <a:pt x="515" y="1035"/>
                </a:lnTo>
                <a:lnTo>
                  <a:pt x="519" y="1034"/>
                </a:lnTo>
                <a:lnTo>
                  <a:pt x="527" y="1030"/>
                </a:lnTo>
                <a:lnTo>
                  <a:pt x="529" y="1029"/>
                </a:lnTo>
                <a:lnTo>
                  <a:pt x="533" y="1028"/>
                </a:lnTo>
                <a:lnTo>
                  <a:pt x="534" y="1025"/>
                </a:lnTo>
                <a:lnTo>
                  <a:pt x="538" y="1022"/>
                </a:lnTo>
                <a:lnTo>
                  <a:pt x="539" y="1019"/>
                </a:lnTo>
                <a:lnTo>
                  <a:pt x="540" y="1018"/>
                </a:lnTo>
                <a:lnTo>
                  <a:pt x="542" y="1014"/>
                </a:lnTo>
                <a:lnTo>
                  <a:pt x="547" y="1009"/>
                </a:lnTo>
                <a:lnTo>
                  <a:pt x="548" y="1006"/>
                </a:lnTo>
                <a:lnTo>
                  <a:pt x="551" y="1003"/>
                </a:lnTo>
                <a:lnTo>
                  <a:pt x="555" y="998"/>
                </a:lnTo>
                <a:lnTo>
                  <a:pt x="558" y="993"/>
                </a:lnTo>
                <a:lnTo>
                  <a:pt x="561" y="987"/>
                </a:lnTo>
                <a:lnTo>
                  <a:pt x="567" y="980"/>
                </a:lnTo>
                <a:lnTo>
                  <a:pt x="574" y="986"/>
                </a:lnTo>
                <a:lnTo>
                  <a:pt x="577" y="987"/>
                </a:lnTo>
                <a:lnTo>
                  <a:pt x="578" y="986"/>
                </a:lnTo>
                <a:lnTo>
                  <a:pt x="583" y="980"/>
                </a:lnTo>
                <a:lnTo>
                  <a:pt x="584" y="980"/>
                </a:lnTo>
                <a:lnTo>
                  <a:pt x="597" y="991"/>
                </a:lnTo>
                <a:lnTo>
                  <a:pt x="598" y="989"/>
                </a:lnTo>
                <a:lnTo>
                  <a:pt x="609" y="992"/>
                </a:lnTo>
                <a:lnTo>
                  <a:pt x="610" y="992"/>
                </a:lnTo>
                <a:lnTo>
                  <a:pt x="611" y="987"/>
                </a:lnTo>
                <a:lnTo>
                  <a:pt x="612" y="987"/>
                </a:lnTo>
                <a:lnTo>
                  <a:pt x="617" y="990"/>
                </a:lnTo>
                <a:lnTo>
                  <a:pt x="622" y="991"/>
                </a:lnTo>
                <a:lnTo>
                  <a:pt x="626" y="992"/>
                </a:lnTo>
                <a:lnTo>
                  <a:pt x="627" y="992"/>
                </a:lnTo>
                <a:lnTo>
                  <a:pt x="630" y="993"/>
                </a:lnTo>
                <a:lnTo>
                  <a:pt x="633" y="995"/>
                </a:lnTo>
                <a:lnTo>
                  <a:pt x="635" y="995"/>
                </a:lnTo>
                <a:lnTo>
                  <a:pt x="639" y="996"/>
                </a:lnTo>
                <a:lnTo>
                  <a:pt x="640" y="996"/>
                </a:lnTo>
                <a:lnTo>
                  <a:pt x="642" y="997"/>
                </a:lnTo>
                <a:lnTo>
                  <a:pt x="646" y="998"/>
                </a:lnTo>
                <a:lnTo>
                  <a:pt x="649" y="999"/>
                </a:lnTo>
                <a:lnTo>
                  <a:pt x="651" y="999"/>
                </a:lnTo>
                <a:lnTo>
                  <a:pt x="655" y="1001"/>
                </a:lnTo>
                <a:lnTo>
                  <a:pt x="656" y="1001"/>
                </a:lnTo>
                <a:lnTo>
                  <a:pt x="661" y="1002"/>
                </a:lnTo>
                <a:lnTo>
                  <a:pt x="664" y="1003"/>
                </a:lnTo>
                <a:lnTo>
                  <a:pt x="666" y="1003"/>
                </a:lnTo>
                <a:lnTo>
                  <a:pt x="669" y="1003"/>
                </a:lnTo>
                <a:lnTo>
                  <a:pt x="671" y="1004"/>
                </a:lnTo>
                <a:lnTo>
                  <a:pt x="676" y="1005"/>
                </a:lnTo>
                <a:lnTo>
                  <a:pt x="683" y="1002"/>
                </a:lnTo>
                <a:lnTo>
                  <a:pt x="687" y="998"/>
                </a:lnTo>
                <a:lnTo>
                  <a:pt x="690" y="996"/>
                </a:lnTo>
                <a:lnTo>
                  <a:pt x="693" y="995"/>
                </a:lnTo>
                <a:lnTo>
                  <a:pt x="694" y="993"/>
                </a:lnTo>
                <a:lnTo>
                  <a:pt x="697" y="990"/>
                </a:lnTo>
                <a:lnTo>
                  <a:pt x="700" y="987"/>
                </a:lnTo>
                <a:lnTo>
                  <a:pt x="703" y="984"/>
                </a:lnTo>
                <a:lnTo>
                  <a:pt x="706" y="982"/>
                </a:lnTo>
                <a:lnTo>
                  <a:pt x="711" y="978"/>
                </a:lnTo>
                <a:lnTo>
                  <a:pt x="714" y="976"/>
                </a:lnTo>
                <a:lnTo>
                  <a:pt x="722" y="970"/>
                </a:lnTo>
                <a:lnTo>
                  <a:pt x="723" y="969"/>
                </a:lnTo>
                <a:lnTo>
                  <a:pt x="726" y="966"/>
                </a:lnTo>
                <a:lnTo>
                  <a:pt x="729" y="963"/>
                </a:lnTo>
                <a:lnTo>
                  <a:pt x="733" y="960"/>
                </a:lnTo>
                <a:lnTo>
                  <a:pt x="739" y="954"/>
                </a:lnTo>
                <a:lnTo>
                  <a:pt x="741" y="953"/>
                </a:lnTo>
                <a:lnTo>
                  <a:pt x="737" y="947"/>
                </a:lnTo>
                <a:lnTo>
                  <a:pt x="735" y="945"/>
                </a:lnTo>
                <a:lnTo>
                  <a:pt x="733" y="940"/>
                </a:lnTo>
                <a:lnTo>
                  <a:pt x="730" y="937"/>
                </a:lnTo>
                <a:lnTo>
                  <a:pt x="730" y="935"/>
                </a:lnTo>
                <a:lnTo>
                  <a:pt x="728" y="932"/>
                </a:lnTo>
                <a:lnTo>
                  <a:pt x="728" y="931"/>
                </a:lnTo>
                <a:lnTo>
                  <a:pt x="726" y="927"/>
                </a:lnTo>
                <a:lnTo>
                  <a:pt x="726" y="925"/>
                </a:lnTo>
                <a:lnTo>
                  <a:pt x="724" y="924"/>
                </a:lnTo>
                <a:lnTo>
                  <a:pt x="722" y="919"/>
                </a:lnTo>
                <a:lnTo>
                  <a:pt x="720" y="917"/>
                </a:lnTo>
                <a:lnTo>
                  <a:pt x="719" y="913"/>
                </a:lnTo>
                <a:lnTo>
                  <a:pt x="717" y="912"/>
                </a:lnTo>
                <a:lnTo>
                  <a:pt x="715" y="908"/>
                </a:lnTo>
                <a:lnTo>
                  <a:pt x="714" y="904"/>
                </a:lnTo>
                <a:lnTo>
                  <a:pt x="711" y="901"/>
                </a:lnTo>
                <a:lnTo>
                  <a:pt x="713" y="901"/>
                </a:lnTo>
                <a:lnTo>
                  <a:pt x="716" y="899"/>
                </a:lnTo>
                <a:lnTo>
                  <a:pt x="719" y="896"/>
                </a:lnTo>
                <a:lnTo>
                  <a:pt x="721" y="895"/>
                </a:lnTo>
                <a:lnTo>
                  <a:pt x="727" y="889"/>
                </a:lnTo>
                <a:lnTo>
                  <a:pt x="747" y="874"/>
                </a:lnTo>
                <a:lnTo>
                  <a:pt x="747" y="875"/>
                </a:lnTo>
                <a:lnTo>
                  <a:pt x="752" y="886"/>
                </a:lnTo>
                <a:lnTo>
                  <a:pt x="754" y="893"/>
                </a:lnTo>
                <a:lnTo>
                  <a:pt x="778" y="880"/>
                </a:lnTo>
                <a:lnTo>
                  <a:pt x="781" y="888"/>
                </a:lnTo>
                <a:lnTo>
                  <a:pt x="788" y="885"/>
                </a:lnTo>
                <a:lnTo>
                  <a:pt x="795" y="881"/>
                </a:lnTo>
                <a:lnTo>
                  <a:pt x="798" y="880"/>
                </a:lnTo>
                <a:lnTo>
                  <a:pt x="797" y="850"/>
                </a:lnTo>
                <a:lnTo>
                  <a:pt x="808" y="847"/>
                </a:lnTo>
                <a:lnTo>
                  <a:pt x="808" y="855"/>
                </a:lnTo>
                <a:lnTo>
                  <a:pt x="819" y="855"/>
                </a:lnTo>
                <a:lnTo>
                  <a:pt x="821" y="855"/>
                </a:lnTo>
                <a:lnTo>
                  <a:pt x="827" y="855"/>
                </a:lnTo>
                <a:lnTo>
                  <a:pt x="827" y="846"/>
                </a:lnTo>
                <a:lnTo>
                  <a:pt x="831" y="846"/>
                </a:lnTo>
                <a:lnTo>
                  <a:pt x="840" y="846"/>
                </a:lnTo>
                <a:lnTo>
                  <a:pt x="843" y="848"/>
                </a:lnTo>
                <a:lnTo>
                  <a:pt x="844" y="864"/>
                </a:lnTo>
                <a:lnTo>
                  <a:pt x="843" y="866"/>
                </a:lnTo>
                <a:lnTo>
                  <a:pt x="840" y="867"/>
                </a:lnTo>
                <a:lnTo>
                  <a:pt x="839" y="868"/>
                </a:lnTo>
                <a:lnTo>
                  <a:pt x="839" y="869"/>
                </a:lnTo>
                <a:lnTo>
                  <a:pt x="838" y="870"/>
                </a:lnTo>
                <a:lnTo>
                  <a:pt x="837" y="872"/>
                </a:lnTo>
                <a:lnTo>
                  <a:pt x="836" y="873"/>
                </a:lnTo>
                <a:lnTo>
                  <a:pt x="840" y="874"/>
                </a:lnTo>
                <a:lnTo>
                  <a:pt x="841" y="873"/>
                </a:lnTo>
                <a:lnTo>
                  <a:pt x="844" y="870"/>
                </a:lnTo>
                <a:lnTo>
                  <a:pt x="849" y="869"/>
                </a:lnTo>
                <a:lnTo>
                  <a:pt x="852" y="866"/>
                </a:lnTo>
                <a:lnTo>
                  <a:pt x="856" y="869"/>
                </a:lnTo>
                <a:lnTo>
                  <a:pt x="859" y="876"/>
                </a:lnTo>
                <a:lnTo>
                  <a:pt x="868" y="887"/>
                </a:lnTo>
                <a:lnTo>
                  <a:pt x="870" y="890"/>
                </a:lnTo>
                <a:lnTo>
                  <a:pt x="872" y="893"/>
                </a:lnTo>
                <a:lnTo>
                  <a:pt x="875" y="889"/>
                </a:lnTo>
                <a:lnTo>
                  <a:pt x="878" y="886"/>
                </a:lnTo>
                <a:lnTo>
                  <a:pt x="884" y="877"/>
                </a:lnTo>
                <a:lnTo>
                  <a:pt x="901" y="881"/>
                </a:lnTo>
                <a:lnTo>
                  <a:pt x="924" y="881"/>
                </a:lnTo>
                <a:lnTo>
                  <a:pt x="925" y="877"/>
                </a:lnTo>
                <a:lnTo>
                  <a:pt x="940" y="863"/>
                </a:lnTo>
                <a:lnTo>
                  <a:pt x="941" y="835"/>
                </a:lnTo>
                <a:lnTo>
                  <a:pt x="937" y="831"/>
                </a:lnTo>
                <a:lnTo>
                  <a:pt x="936" y="830"/>
                </a:lnTo>
                <a:lnTo>
                  <a:pt x="941" y="814"/>
                </a:lnTo>
                <a:lnTo>
                  <a:pt x="944" y="817"/>
                </a:lnTo>
                <a:lnTo>
                  <a:pt x="949" y="804"/>
                </a:lnTo>
                <a:lnTo>
                  <a:pt x="953" y="809"/>
                </a:lnTo>
                <a:lnTo>
                  <a:pt x="957" y="804"/>
                </a:lnTo>
                <a:lnTo>
                  <a:pt x="961" y="802"/>
                </a:lnTo>
                <a:lnTo>
                  <a:pt x="964" y="798"/>
                </a:lnTo>
                <a:lnTo>
                  <a:pt x="949" y="779"/>
                </a:lnTo>
                <a:lnTo>
                  <a:pt x="946" y="776"/>
                </a:lnTo>
                <a:lnTo>
                  <a:pt x="941" y="780"/>
                </a:lnTo>
                <a:lnTo>
                  <a:pt x="912" y="757"/>
                </a:lnTo>
                <a:lnTo>
                  <a:pt x="911" y="757"/>
                </a:lnTo>
                <a:lnTo>
                  <a:pt x="902" y="750"/>
                </a:lnTo>
                <a:lnTo>
                  <a:pt x="896" y="759"/>
                </a:lnTo>
                <a:lnTo>
                  <a:pt x="896" y="763"/>
                </a:lnTo>
                <a:lnTo>
                  <a:pt x="891" y="769"/>
                </a:lnTo>
                <a:lnTo>
                  <a:pt x="884" y="779"/>
                </a:lnTo>
                <a:lnTo>
                  <a:pt x="883" y="782"/>
                </a:lnTo>
                <a:lnTo>
                  <a:pt x="876" y="793"/>
                </a:lnTo>
                <a:lnTo>
                  <a:pt x="875" y="796"/>
                </a:lnTo>
                <a:lnTo>
                  <a:pt x="873" y="797"/>
                </a:lnTo>
                <a:lnTo>
                  <a:pt x="868" y="807"/>
                </a:lnTo>
                <a:lnTo>
                  <a:pt x="862" y="817"/>
                </a:lnTo>
                <a:lnTo>
                  <a:pt x="860" y="818"/>
                </a:lnTo>
                <a:lnTo>
                  <a:pt x="859" y="821"/>
                </a:lnTo>
                <a:lnTo>
                  <a:pt x="843" y="810"/>
                </a:lnTo>
                <a:lnTo>
                  <a:pt x="844" y="808"/>
                </a:lnTo>
                <a:lnTo>
                  <a:pt x="846" y="803"/>
                </a:lnTo>
                <a:lnTo>
                  <a:pt x="850" y="797"/>
                </a:lnTo>
                <a:lnTo>
                  <a:pt x="853" y="790"/>
                </a:lnTo>
                <a:lnTo>
                  <a:pt x="858" y="782"/>
                </a:lnTo>
                <a:lnTo>
                  <a:pt x="860" y="778"/>
                </a:lnTo>
                <a:lnTo>
                  <a:pt x="860" y="777"/>
                </a:lnTo>
                <a:lnTo>
                  <a:pt x="860" y="776"/>
                </a:lnTo>
                <a:lnTo>
                  <a:pt x="863" y="773"/>
                </a:lnTo>
                <a:lnTo>
                  <a:pt x="866" y="767"/>
                </a:lnTo>
                <a:lnTo>
                  <a:pt x="868" y="763"/>
                </a:lnTo>
                <a:lnTo>
                  <a:pt x="870" y="758"/>
                </a:lnTo>
                <a:lnTo>
                  <a:pt x="872" y="753"/>
                </a:lnTo>
                <a:lnTo>
                  <a:pt x="875" y="750"/>
                </a:lnTo>
                <a:lnTo>
                  <a:pt x="877" y="746"/>
                </a:lnTo>
                <a:lnTo>
                  <a:pt x="879" y="741"/>
                </a:lnTo>
                <a:lnTo>
                  <a:pt x="882" y="737"/>
                </a:lnTo>
                <a:lnTo>
                  <a:pt x="884" y="732"/>
                </a:lnTo>
                <a:lnTo>
                  <a:pt x="886" y="727"/>
                </a:lnTo>
                <a:lnTo>
                  <a:pt x="889" y="723"/>
                </a:lnTo>
                <a:lnTo>
                  <a:pt x="890" y="720"/>
                </a:lnTo>
                <a:lnTo>
                  <a:pt x="892" y="717"/>
                </a:lnTo>
                <a:lnTo>
                  <a:pt x="895" y="712"/>
                </a:lnTo>
                <a:lnTo>
                  <a:pt x="895" y="711"/>
                </a:lnTo>
                <a:lnTo>
                  <a:pt x="896" y="708"/>
                </a:lnTo>
                <a:lnTo>
                  <a:pt x="883" y="702"/>
                </a:lnTo>
                <a:lnTo>
                  <a:pt x="882" y="702"/>
                </a:lnTo>
                <a:lnTo>
                  <a:pt x="882" y="699"/>
                </a:lnTo>
                <a:lnTo>
                  <a:pt x="882" y="697"/>
                </a:lnTo>
                <a:lnTo>
                  <a:pt x="883" y="691"/>
                </a:lnTo>
                <a:lnTo>
                  <a:pt x="884" y="687"/>
                </a:lnTo>
                <a:lnTo>
                  <a:pt x="889" y="674"/>
                </a:lnTo>
                <a:lnTo>
                  <a:pt x="890" y="672"/>
                </a:lnTo>
                <a:lnTo>
                  <a:pt x="892" y="666"/>
                </a:lnTo>
                <a:lnTo>
                  <a:pt x="895" y="667"/>
                </a:lnTo>
                <a:lnTo>
                  <a:pt x="909" y="674"/>
                </a:lnTo>
                <a:lnTo>
                  <a:pt x="907" y="678"/>
                </a:lnTo>
                <a:lnTo>
                  <a:pt x="904" y="681"/>
                </a:lnTo>
                <a:lnTo>
                  <a:pt x="905" y="681"/>
                </a:lnTo>
                <a:lnTo>
                  <a:pt x="907" y="683"/>
                </a:lnTo>
                <a:lnTo>
                  <a:pt x="908" y="683"/>
                </a:lnTo>
                <a:lnTo>
                  <a:pt x="916" y="687"/>
                </a:lnTo>
                <a:lnTo>
                  <a:pt x="921" y="689"/>
                </a:lnTo>
                <a:lnTo>
                  <a:pt x="934" y="694"/>
                </a:lnTo>
                <a:lnTo>
                  <a:pt x="944" y="699"/>
                </a:lnTo>
                <a:lnTo>
                  <a:pt x="946" y="700"/>
                </a:lnTo>
                <a:lnTo>
                  <a:pt x="948" y="701"/>
                </a:lnTo>
                <a:lnTo>
                  <a:pt x="953" y="706"/>
                </a:lnTo>
                <a:lnTo>
                  <a:pt x="959" y="706"/>
                </a:lnTo>
                <a:lnTo>
                  <a:pt x="961" y="706"/>
                </a:lnTo>
                <a:lnTo>
                  <a:pt x="964" y="711"/>
                </a:lnTo>
                <a:lnTo>
                  <a:pt x="981" y="689"/>
                </a:lnTo>
                <a:lnTo>
                  <a:pt x="981" y="688"/>
                </a:lnTo>
                <a:lnTo>
                  <a:pt x="967" y="688"/>
                </a:lnTo>
                <a:lnTo>
                  <a:pt x="962" y="687"/>
                </a:lnTo>
                <a:lnTo>
                  <a:pt x="956" y="686"/>
                </a:lnTo>
                <a:lnTo>
                  <a:pt x="953" y="685"/>
                </a:lnTo>
                <a:lnTo>
                  <a:pt x="933" y="676"/>
                </a:lnTo>
                <a:lnTo>
                  <a:pt x="928" y="674"/>
                </a:lnTo>
                <a:lnTo>
                  <a:pt x="937" y="661"/>
                </a:lnTo>
                <a:lnTo>
                  <a:pt x="938" y="660"/>
                </a:lnTo>
                <a:lnTo>
                  <a:pt x="937" y="659"/>
                </a:lnTo>
                <a:lnTo>
                  <a:pt x="925" y="650"/>
                </a:lnTo>
                <a:lnTo>
                  <a:pt x="928" y="648"/>
                </a:lnTo>
                <a:lnTo>
                  <a:pt x="930" y="644"/>
                </a:lnTo>
                <a:lnTo>
                  <a:pt x="937" y="634"/>
                </a:lnTo>
                <a:lnTo>
                  <a:pt x="938" y="633"/>
                </a:lnTo>
                <a:lnTo>
                  <a:pt x="941" y="634"/>
                </a:lnTo>
                <a:lnTo>
                  <a:pt x="948" y="624"/>
                </a:lnTo>
                <a:lnTo>
                  <a:pt x="951" y="620"/>
                </a:lnTo>
                <a:lnTo>
                  <a:pt x="953" y="615"/>
                </a:lnTo>
                <a:lnTo>
                  <a:pt x="957" y="608"/>
                </a:lnTo>
                <a:lnTo>
                  <a:pt x="960" y="604"/>
                </a:lnTo>
                <a:lnTo>
                  <a:pt x="961" y="602"/>
                </a:lnTo>
                <a:lnTo>
                  <a:pt x="963" y="597"/>
                </a:lnTo>
                <a:lnTo>
                  <a:pt x="964" y="594"/>
                </a:lnTo>
                <a:lnTo>
                  <a:pt x="967" y="588"/>
                </a:lnTo>
                <a:lnTo>
                  <a:pt x="974" y="575"/>
                </a:lnTo>
                <a:lnTo>
                  <a:pt x="961" y="562"/>
                </a:lnTo>
                <a:lnTo>
                  <a:pt x="963" y="559"/>
                </a:lnTo>
                <a:lnTo>
                  <a:pt x="961" y="558"/>
                </a:lnTo>
                <a:lnTo>
                  <a:pt x="959" y="555"/>
                </a:lnTo>
                <a:lnTo>
                  <a:pt x="955" y="550"/>
                </a:lnTo>
                <a:lnTo>
                  <a:pt x="954" y="547"/>
                </a:lnTo>
                <a:lnTo>
                  <a:pt x="953" y="549"/>
                </a:lnTo>
                <a:lnTo>
                  <a:pt x="953" y="550"/>
                </a:lnTo>
                <a:lnTo>
                  <a:pt x="948" y="547"/>
                </a:lnTo>
                <a:lnTo>
                  <a:pt x="947" y="546"/>
                </a:lnTo>
                <a:lnTo>
                  <a:pt x="940" y="559"/>
                </a:lnTo>
                <a:lnTo>
                  <a:pt x="938" y="560"/>
                </a:lnTo>
                <a:lnTo>
                  <a:pt x="933" y="557"/>
                </a:lnTo>
                <a:lnTo>
                  <a:pt x="941" y="544"/>
                </a:lnTo>
                <a:lnTo>
                  <a:pt x="921" y="536"/>
                </a:lnTo>
                <a:lnTo>
                  <a:pt x="915" y="534"/>
                </a:lnTo>
                <a:lnTo>
                  <a:pt x="983" y="439"/>
                </a:lnTo>
                <a:lnTo>
                  <a:pt x="985" y="439"/>
                </a:lnTo>
                <a:lnTo>
                  <a:pt x="1027" y="407"/>
                </a:lnTo>
                <a:lnTo>
                  <a:pt x="998" y="370"/>
                </a:lnTo>
                <a:lnTo>
                  <a:pt x="999" y="369"/>
                </a:lnTo>
                <a:lnTo>
                  <a:pt x="1005" y="368"/>
                </a:lnTo>
                <a:lnTo>
                  <a:pt x="1006" y="368"/>
                </a:lnTo>
                <a:lnTo>
                  <a:pt x="1076" y="390"/>
                </a:lnTo>
                <a:lnTo>
                  <a:pt x="1079" y="391"/>
                </a:lnTo>
                <a:lnTo>
                  <a:pt x="1083" y="391"/>
                </a:lnTo>
                <a:lnTo>
                  <a:pt x="1086" y="392"/>
                </a:lnTo>
                <a:lnTo>
                  <a:pt x="1090" y="392"/>
                </a:lnTo>
                <a:lnTo>
                  <a:pt x="1095" y="394"/>
                </a:lnTo>
                <a:lnTo>
                  <a:pt x="1097" y="394"/>
                </a:lnTo>
                <a:lnTo>
                  <a:pt x="1100" y="394"/>
                </a:lnTo>
                <a:lnTo>
                  <a:pt x="1104" y="394"/>
                </a:lnTo>
                <a:lnTo>
                  <a:pt x="1108" y="394"/>
                </a:lnTo>
                <a:lnTo>
                  <a:pt x="1112" y="392"/>
                </a:lnTo>
                <a:lnTo>
                  <a:pt x="1116" y="392"/>
                </a:lnTo>
                <a:lnTo>
                  <a:pt x="1119" y="391"/>
                </a:lnTo>
                <a:lnTo>
                  <a:pt x="1123" y="390"/>
                </a:lnTo>
                <a:lnTo>
                  <a:pt x="1125" y="390"/>
                </a:lnTo>
                <a:lnTo>
                  <a:pt x="1129" y="388"/>
                </a:lnTo>
                <a:lnTo>
                  <a:pt x="1132" y="387"/>
                </a:lnTo>
                <a:lnTo>
                  <a:pt x="1136" y="385"/>
                </a:lnTo>
                <a:lnTo>
                  <a:pt x="1139" y="384"/>
                </a:lnTo>
                <a:lnTo>
                  <a:pt x="1143" y="382"/>
                </a:lnTo>
                <a:lnTo>
                  <a:pt x="1147" y="379"/>
                </a:lnTo>
                <a:lnTo>
                  <a:pt x="1149" y="377"/>
                </a:lnTo>
                <a:lnTo>
                  <a:pt x="1151" y="377"/>
                </a:lnTo>
                <a:lnTo>
                  <a:pt x="1155" y="374"/>
                </a:lnTo>
                <a:lnTo>
                  <a:pt x="1157" y="371"/>
                </a:lnTo>
                <a:lnTo>
                  <a:pt x="1160" y="369"/>
                </a:lnTo>
                <a:lnTo>
                  <a:pt x="1162" y="366"/>
                </a:lnTo>
                <a:lnTo>
                  <a:pt x="1201" y="324"/>
                </a:lnTo>
                <a:lnTo>
                  <a:pt x="1202" y="323"/>
                </a:lnTo>
                <a:lnTo>
                  <a:pt x="1203" y="322"/>
                </a:lnTo>
                <a:lnTo>
                  <a:pt x="1206" y="320"/>
                </a:lnTo>
                <a:lnTo>
                  <a:pt x="1207" y="320"/>
                </a:lnTo>
                <a:lnTo>
                  <a:pt x="1208" y="319"/>
                </a:lnTo>
                <a:lnTo>
                  <a:pt x="1209" y="318"/>
                </a:lnTo>
                <a:lnTo>
                  <a:pt x="1212" y="318"/>
                </a:lnTo>
                <a:lnTo>
                  <a:pt x="1214" y="317"/>
                </a:lnTo>
                <a:lnTo>
                  <a:pt x="1216" y="317"/>
                </a:lnTo>
                <a:lnTo>
                  <a:pt x="1218" y="317"/>
                </a:lnTo>
                <a:lnTo>
                  <a:pt x="1220" y="317"/>
                </a:lnTo>
                <a:lnTo>
                  <a:pt x="1222" y="317"/>
                </a:lnTo>
                <a:lnTo>
                  <a:pt x="1232" y="318"/>
                </a:lnTo>
                <a:lnTo>
                  <a:pt x="1234" y="319"/>
                </a:lnTo>
                <a:lnTo>
                  <a:pt x="1222" y="327"/>
                </a:lnTo>
                <a:lnTo>
                  <a:pt x="1221" y="329"/>
                </a:lnTo>
                <a:lnTo>
                  <a:pt x="1229" y="338"/>
                </a:lnTo>
                <a:lnTo>
                  <a:pt x="1231" y="337"/>
                </a:lnTo>
                <a:lnTo>
                  <a:pt x="1252" y="320"/>
                </a:lnTo>
                <a:lnTo>
                  <a:pt x="1254" y="318"/>
                </a:lnTo>
                <a:lnTo>
                  <a:pt x="1258" y="322"/>
                </a:lnTo>
                <a:lnTo>
                  <a:pt x="1259" y="322"/>
                </a:lnTo>
                <a:lnTo>
                  <a:pt x="1258" y="322"/>
                </a:lnTo>
                <a:lnTo>
                  <a:pt x="1258" y="320"/>
                </a:lnTo>
                <a:lnTo>
                  <a:pt x="1257" y="320"/>
                </a:lnTo>
                <a:lnTo>
                  <a:pt x="1257" y="319"/>
                </a:lnTo>
                <a:lnTo>
                  <a:pt x="1255" y="319"/>
                </a:lnTo>
                <a:lnTo>
                  <a:pt x="1255" y="318"/>
                </a:lnTo>
                <a:lnTo>
                  <a:pt x="1255" y="317"/>
                </a:lnTo>
                <a:lnTo>
                  <a:pt x="1254" y="317"/>
                </a:lnTo>
                <a:lnTo>
                  <a:pt x="1254" y="316"/>
                </a:lnTo>
                <a:lnTo>
                  <a:pt x="1254" y="314"/>
                </a:lnTo>
                <a:lnTo>
                  <a:pt x="1253" y="314"/>
                </a:lnTo>
                <a:lnTo>
                  <a:pt x="1253" y="313"/>
                </a:lnTo>
                <a:lnTo>
                  <a:pt x="1253" y="312"/>
                </a:lnTo>
                <a:lnTo>
                  <a:pt x="1252" y="312"/>
                </a:lnTo>
                <a:lnTo>
                  <a:pt x="1252" y="311"/>
                </a:lnTo>
                <a:lnTo>
                  <a:pt x="1252" y="310"/>
                </a:lnTo>
                <a:lnTo>
                  <a:pt x="1252" y="309"/>
                </a:lnTo>
                <a:lnTo>
                  <a:pt x="1251" y="307"/>
                </a:lnTo>
                <a:lnTo>
                  <a:pt x="1251" y="306"/>
                </a:lnTo>
                <a:lnTo>
                  <a:pt x="1251" y="305"/>
                </a:lnTo>
                <a:lnTo>
                  <a:pt x="1251" y="304"/>
                </a:lnTo>
                <a:lnTo>
                  <a:pt x="1251" y="303"/>
                </a:lnTo>
                <a:lnTo>
                  <a:pt x="1249" y="303"/>
                </a:lnTo>
                <a:lnTo>
                  <a:pt x="1249" y="301"/>
                </a:lnTo>
                <a:lnTo>
                  <a:pt x="1249" y="300"/>
                </a:lnTo>
                <a:lnTo>
                  <a:pt x="1249" y="299"/>
                </a:lnTo>
                <a:lnTo>
                  <a:pt x="1249" y="298"/>
                </a:lnTo>
                <a:lnTo>
                  <a:pt x="1249" y="297"/>
                </a:lnTo>
                <a:lnTo>
                  <a:pt x="1251" y="297"/>
                </a:lnTo>
                <a:lnTo>
                  <a:pt x="1254" y="292"/>
                </a:lnTo>
                <a:lnTo>
                  <a:pt x="1255" y="292"/>
                </a:lnTo>
                <a:lnTo>
                  <a:pt x="1255" y="292"/>
                </a:lnTo>
                <a:lnTo>
                  <a:pt x="1257" y="291"/>
                </a:lnTo>
                <a:lnTo>
                  <a:pt x="1259" y="291"/>
                </a:lnTo>
                <a:lnTo>
                  <a:pt x="1259" y="290"/>
                </a:lnTo>
                <a:lnTo>
                  <a:pt x="1259" y="288"/>
                </a:lnTo>
                <a:lnTo>
                  <a:pt x="1260" y="287"/>
                </a:lnTo>
                <a:lnTo>
                  <a:pt x="1260" y="286"/>
                </a:lnTo>
                <a:lnTo>
                  <a:pt x="1260" y="285"/>
                </a:lnTo>
                <a:lnTo>
                  <a:pt x="1260" y="284"/>
                </a:lnTo>
                <a:lnTo>
                  <a:pt x="1260" y="282"/>
                </a:lnTo>
                <a:lnTo>
                  <a:pt x="1260" y="281"/>
                </a:lnTo>
                <a:lnTo>
                  <a:pt x="1260" y="280"/>
                </a:lnTo>
                <a:lnTo>
                  <a:pt x="1260" y="279"/>
                </a:lnTo>
                <a:lnTo>
                  <a:pt x="1260" y="278"/>
                </a:lnTo>
                <a:lnTo>
                  <a:pt x="1260" y="277"/>
                </a:lnTo>
                <a:lnTo>
                  <a:pt x="1260" y="275"/>
                </a:lnTo>
                <a:lnTo>
                  <a:pt x="1259" y="275"/>
                </a:lnTo>
                <a:lnTo>
                  <a:pt x="1259" y="274"/>
                </a:lnTo>
                <a:lnTo>
                  <a:pt x="1259" y="273"/>
                </a:lnTo>
                <a:lnTo>
                  <a:pt x="1258" y="273"/>
                </a:lnTo>
                <a:lnTo>
                  <a:pt x="1258" y="272"/>
                </a:lnTo>
                <a:lnTo>
                  <a:pt x="1257" y="271"/>
                </a:lnTo>
                <a:lnTo>
                  <a:pt x="1257" y="269"/>
                </a:lnTo>
                <a:lnTo>
                  <a:pt x="1255" y="269"/>
                </a:lnTo>
                <a:lnTo>
                  <a:pt x="1228" y="235"/>
                </a:lnTo>
                <a:lnTo>
                  <a:pt x="1175" y="169"/>
                </a:lnTo>
                <a:lnTo>
                  <a:pt x="1227" y="124"/>
                </a:lnTo>
                <a:lnTo>
                  <a:pt x="1252" y="152"/>
                </a:lnTo>
                <a:lnTo>
                  <a:pt x="1265" y="142"/>
                </a:lnTo>
                <a:lnTo>
                  <a:pt x="1272" y="150"/>
                </a:lnTo>
                <a:lnTo>
                  <a:pt x="1299" y="133"/>
                </a:lnTo>
                <a:lnTo>
                  <a:pt x="1322" y="137"/>
                </a:lnTo>
                <a:lnTo>
                  <a:pt x="1339" y="128"/>
                </a:lnTo>
                <a:lnTo>
                  <a:pt x="1353" y="145"/>
                </a:lnTo>
                <a:lnTo>
                  <a:pt x="1375" y="170"/>
                </a:lnTo>
                <a:lnTo>
                  <a:pt x="1381" y="178"/>
                </a:lnTo>
                <a:lnTo>
                  <a:pt x="1381" y="177"/>
                </a:lnTo>
                <a:lnTo>
                  <a:pt x="1372" y="168"/>
                </a:lnTo>
                <a:lnTo>
                  <a:pt x="1422" y="125"/>
                </a:lnTo>
                <a:lnTo>
                  <a:pt x="1378" y="22"/>
                </a:lnTo>
                <a:lnTo>
                  <a:pt x="1388" y="18"/>
                </a:lnTo>
                <a:lnTo>
                  <a:pt x="1382" y="6"/>
                </a:lnTo>
                <a:lnTo>
                  <a:pt x="1390" y="2"/>
                </a:lnTo>
                <a:lnTo>
                  <a:pt x="1397" y="2"/>
                </a:lnTo>
                <a:lnTo>
                  <a:pt x="1401" y="3"/>
                </a:lnTo>
                <a:lnTo>
                  <a:pt x="1403" y="7"/>
                </a:lnTo>
                <a:lnTo>
                  <a:pt x="1417" y="31"/>
                </a:lnTo>
                <a:lnTo>
                  <a:pt x="1447" y="42"/>
                </a:lnTo>
                <a:lnTo>
                  <a:pt x="1465" y="0"/>
                </a:lnTo>
                <a:lnTo>
                  <a:pt x="1566" y="59"/>
                </a:lnTo>
                <a:lnTo>
                  <a:pt x="1570" y="61"/>
                </a:lnTo>
                <a:lnTo>
                  <a:pt x="1575" y="64"/>
                </a:lnTo>
                <a:lnTo>
                  <a:pt x="1577" y="65"/>
                </a:lnTo>
                <a:lnTo>
                  <a:pt x="1582" y="67"/>
                </a:lnTo>
                <a:lnTo>
                  <a:pt x="1585" y="71"/>
                </a:lnTo>
                <a:lnTo>
                  <a:pt x="1589" y="73"/>
                </a:lnTo>
                <a:lnTo>
                  <a:pt x="1592" y="77"/>
                </a:lnTo>
                <a:lnTo>
                  <a:pt x="1597" y="80"/>
                </a:lnTo>
                <a:lnTo>
                  <a:pt x="1601" y="84"/>
                </a:lnTo>
                <a:lnTo>
                  <a:pt x="1604" y="86"/>
                </a:lnTo>
                <a:lnTo>
                  <a:pt x="1607" y="90"/>
                </a:lnTo>
                <a:lnTo>
                  <a:pt x="1612" y="96"/>
                </a:lnTo>
                <a:lnTo>
                  <a:pt x="1616" y="99"/>
                </a:lnTo>
                <a:lnTo>
                  <a:pt x="1635" y="119"/>
                </a:lnTo>
                <a:lnTo>
                  <a:pt x="1621" y="133"/>
                </a:lnTo>
                <a:lnTo>
                  <a:pt x="1627" y="139"/>
                </a:lnTo>
                <a:lnTo>
                  <a:pt x="1641" y="124"/>
                </a:lnTo>
                <a:lnTo>
                  <a:pt x="1644" y="128"/>
                </a:lnTo>
                <a:lnTo>
                  <a:pt x="1647" y="131"/>
                </a:lnTo>
                <a:lnTo>
                  <a:pt x="1653" y="137"/>
                </a:lnTo>
                <a:lnTo>
                  <a:pt x="1654" y="161"/>
                </a:lnTo>
                <a:lnTo>
                  <a:pt x="1644" y="154"/>
                </a:lnTo>
                <a:lnTo>
                  <a:pt x="1641" y="156"/>
                </a:lnTo>
                <a:lnTo>
                  <a:pt x="1643" y="158"/>
                </a:lnTo>
                <a:lnTo>
                  <a:pt x="1634" y="170"/>
                </a:lnTo>
                <a:lnTo>
                  <a:pt x="1643" y="177"/>
                </a:lnTo>
                <a:lnTo>
                  <a:pt x="1533" y="275"/>
                </a:lnTo>
                <a:lnTo>
                  <a:pt x="1486" y="318"/>
                </a:lnTo>
                <a:lnTo>
                  <a:pt x="1488" y="320"/>
                </a:lnTo>
                <a:lnTo>
                  <a:pt x="1536" y="275"/>
                </a:lnTo>
                <a:lnTo>
                  <a:pt x="1540" y="284"/>
                </a:lnTo>
                <a:lnTo>
                  <a:pt x="1564" y="326"/>
                </a:lnTo>
                <a:lnTo>
                  <a:pt x="1591" y="378"/>
                </a:lnTo>
                <a:lnTo>
                  <a:pt x="1607" y="365"/>
                </a:lnTo>
                <a:lnTo>
                  <a:pt x="1623" y="353"/>
                </a:lnTo>
                <a:lnTo>
                  <a:pt x="1640" y="342"/>
                </a:lnTo>
                <a:lnTo>
                  <a:pt x="1641" y="342"/>
                </a:lnTo>
                <a:lnTo>
                  <a:pt x="1643" y="342"/>
                </a:lnTo>
                <a:lnTo>
                  <a:pt x="1644" y="343"/>
                </a:lnTo>
                <a:lnTo>
                  <a:pt x="1649" y="338"/>
                </a:lnTo>
                <a:lnTo>
                  <a:pt x="1655" y="332"/>
                </a:lnTo>
                <a:lnTo>
                  <a:pt x="1660" y="327"/>
                </a:lnTo>
                <a:lnTo>
                  <a:pt x="1663" y="323"/>
                </a:lnTo>
                <a:lnTo>
                  <a:pt x="1661" y="320"/>
                </a:lnTo>
                <a:lnTo>
                  <a:pt x="1664" y="314"/>
                </a:lnTo>
                <a:lnTo>
                  <a:pt x="1669" y="309"/>
                </a:lnTo>
                <a:lnTo>
                  <a:pt x="1674" y="304"/>
                </a:lnTo>
                <a:lnTo>
                  <a:pt x="1677" y="338"/>
                </a:lnTo>
                <a:lnTo>
                  <a:pt x="1672" y="343"/>
                </a:lnTo>
                <a:lnTo>
                  <a:pt x="1667" y="349"/>
                </a:lnTo>
                <a:lnTo>
                  <a:pt x="1662" y="352"/>
                </a:lnTo>
                <a:lnTo>
                  <a:pt x="1657" y="358"/>
                </a:lnTo>
                <a:lnTo>
                  <a:pt x="1651" y="363"/>
                </a:lnTo>
                <a:lnTo>
                  <a:pt x="1646" y="368"/>
                </a:lnTo>
                <a:lnTo>
                  <a:pt x="1640" y="372"/>
                </a:lnTo>
                <a:lnTo>
                  <a:pt x="1634" y="377"/>
                </a:lnTo>
                <a:lnTo>
                  <a:pt x="1604" y="401"/>
                </a:lnTo>
                <a:lnTo>
                  <a:pt x="1605" y="402"/>
                </a:lnTo>
                <a:lnTo>
                  <a:pt x="1582" y="420"/>
                </a:lnTo>
                <a:lnTo>
                  <a:pt x="1582" y="419"/>
                </a:lnTo>
                <a:lnTo>
                  <a:pt x="1575" y="424"/>
                </a:lnTo>
                <a:lnTo>
                  <a:pt x="1579" y="434"/>
                </a:lnTo>
                <a:lnTo>
                  <a:pt x="1583" y="432"/>
                </a:lnTo>
                <a:lnTo>
                  <a:pt x="1588" y="427"/>
                </a:lnTo>
                <a:lnTo>
                  <a:pt x="1592" y="433"/>
                </a:lnTo>
                <a:lnTo>
                  <a:pt x="1597" y="436"/>
                </a:lnTo>
                <a:lnTo>
                  <a:pt x="1597" y="439"/>
                </a:lnTo>
                <a:lnTo>
                  <a:pt x="1599" y="443"/>
                </a:lnTo>
                <a:lnTo>
                  <a:pt x="1604" y="443"/>
                </a:lnTo>
                <a:lnTo>
                  <a:pt x="1603" y="442"/>
                </a:lnTo>
                <a:lnTo>
                  <a:pt x="1662" y="414"/>
                </a:lnTo>
                <a:lnTo>
                  <a:pt x="1683" y="401"/>
                </a:lnTo>
                <a:lnTo>
                  <a:pt x="1690" y="486"/>
                </a:lnTo>
                <a:lnTo>
                  <a:pt x="1712" y="699"/>
                </a:lnTo>
                <a:lnTo>
                  <a:pt x="1712" y="701"/>
                </a:lnTo>
                <a:lnTo>
                  <a:pt x="1719" y="788"/>
                </a:lnTo>
                <a:lnTo>
                  <a:pt x="1744" y="1041"/>
                </a:lnTo>
                <a:lnTo>
                  <a:pt x="1753" y="1145"/>
                </a:lnTo>
                <a:lnTo>
                  <a:pt x="1753" y="1145"/>
                </a:lnTo>
                <a:lnTo>
                  <a:pt x="1758" y="1186"/>
                </a:lnTo>
                <a:lnTo>
                  <a:pt x="1763" y="1234"/>
                </a:lnTo>
                <a:lnTo>
                  <a:pt x="1763" y="1236"/>
                </a:lnTo>
                <a:lnTo>
                  <a:pt x="1763" y="1237"/>
                </a:lnTo>
                <a:lnTo>
                  <a:pt x="1769" y="1294"/>
                </a:lnTo>
                <a:lnTo>
                  <a:pt x="1773" y="1342"/>
                </a:lnTo>
                <a:lnTo>
                  <a:pt x="1774" y="1362"/>
                </a:lnTo>
                <a:lnTo>
                  <a:pt x="1777" y="1399"/>
                </a:lnTo>
                <a:lnTo>
                  <a:pt x="1777" y="1400"/>
                </a:lnTo>
                <a:lnTo>
                  <a:pt x="1789" y="1519"/>
                </a:lnTo>
                <a:lnTo>
                  <a:pt x="1790" y="1520"/>
                </a:lnTo>
                <a:lnTo>
                  <a:pt x="1784" y="1520"/>
                </a:lnTo>
                <a:lnTo>
                  <a:pt x="1748" y="1477"/>
                </a:lnTo>
                <a:lnTo>
                  <a:pt x="1747" y="1475"/>
                </a:lnTo>
                <a:lnTo>
                  <a:pt x="1741" y="1465"/>
                </a:lnTo>
                <a:lnTo>
                  <a:pt x="1742" y="1464"/>
                </a:lnTo>
                <a:lnTo>
                  <a:pt x="1741" y="1463"/>
                </a:lnTo>
                <a:lnTo>
                  <a:pt x="1744" y="1462"/>
                </a:lnTo>
                <a:lnTo>
                  <a:pt x="1724" y="1441"/>
                </a:lnTo>
                <a:lnTo>
                  <a:pt x="1716" y="1430"/>
                </a:lnTo>
                <a:lnTo>
                  <a:pt x="1714" y="1430"/>
                </a:lnTo>
                <a:lnTo>
                  <a:pt x="1674" y="1461"/>
                </a:lnTo>
                <a:lnTo>
                  <a:pt x="1673" y="1462"/>
                </a:lnTo>
                <a:lnTo>
                  <a:pt x="1650" y="1415"/>
                </a:lnTo>
                <a:lnTo>
                  <a:pt x="1647" y="1405"/>
                </a:lnTo>
                <a:lnTo>
                  <a:pt x="1643" y="1399"/>
                </a:lnTo>
                <a:lnTo>
                  <a:pt x="1641" y="1394"/>
                </a:lnTo>
                <a:lnTo>
                  <a:pt x="1640" y="1390"/>
                </a:lnTo>
                <a:lnTo>
                  <a:pt x="1634" y="1365"/>
                </a:lnTo>
                <a:lnTo>
                  <a:pt x="1631" y="1351"/>
                </a:lnTo>
                <a:lnTo>
                  <a:pt x="1631" y="1346"/>
                </a:lnTo>
                <a:lnTo>
                  <a:pt x="1620" y="1349"/>
                </a:lnTo>
                <a:lnTo>
                  <a:pt x="1617" y="1349"/>
                </a:lnTo>
                <a:lnTo>
                  <a:pt x="1615" y="1351"/>
                </a:lnTo>
                <a:lnTo>
                  <a:pt x="1612" y="1351"/>
                </a:lnTo>
                <a:lnTo>
                  <a:pt x="1611" y="1352"/>
                </a:lnTo>
                <a:lnTo>
                  <a:pt x="1609" y="1353"/>
                </a:lnTo>
                <a:lnTo>
                  <a:pt x="1605" y="1332"/>
                </a:lnTo>
                <a:lnTo>
                  <a:pt x="1627" y="1327"/>
                </a:lnTo>
                <a:lnTo>
                  <a:pt x="1623" y="1315"/>
                </a:lnTo>
                <a:lnTo>
                  <a:pt x="1621" y="1316"/>
                </a:lnTo>
                <a:lnTo>
                  <a:pt x="1611" y="1316"/>
                </a:lnTo>
                <a:lnTo>
                  <a:pt x="1614" y="1327"/>
                </a:lnTo>
                <a:lnTo>
                  <a:pt x="1605" y="1328"/>
                </a:lnTo>
                <a:lnTo>
                  <a:pt x="1599" y="1303"/>
                </a:lnTo>
                <a:lnTo>
                  <a:pt x="1617" y="1299"/>
                </a:lnTo>
                <a:lnTo>
                  <a:pt x="1620" y="1299"/>
                </a:lnTo>
                <a:lnTo>
                  <a:pt x="1618" y="1295"/>
                </a:lnTo>
                <a:lnTo>
                  <a:pt x="1611" y="1265"/>
                </a:lnTo>
                <a:lnTo>
                  <a:pt x="1592" y="1181"/>
                </a:lnTo>
                <a:lnTo>
                  <a:pt x="1591" y="1181"/>
                </a:lnTo>
                <a:lnTo>
                  <a:pt x="1537" y="1195"/>
                </a:lnTo>
                <a:lnTo>
                  <a:pt x="1536" y="1195"/>
                </a:lnTo>
                <a:lnTo>
                  <a:pt x="1526" y="1152"/>
                </a:lnTo>
                <a:lnTo>
                  <a:pt x="1525" y="1153"/>
                </a:lnTo>
                <a:lnTo>
                  <a:pt x="1524" y="1153"/>
                </a:lnTo>
                <a:lnTo>
                  <a:pt x="1521" y="1153"/>
                </a:lnTo>
                <a:lnTo>
                  <a:pt x="1519" y="1153"/>
                </a:lnTo>
                <a:lnTo>
                  <a:pt x="1514" y="1153"/>
                </a:lnTo>
                <a:lnTo>
                  <a:pt x="1511" y="1153"/>
                </a:lnTo>
                <a:lnTo>
                  <a:pt x="1506" y="1153"/>
                </a:lnTo>
                <a:lnTo>
                  <a:pt x="1501" y="1154"/>
                </a:lnTo>
                <a:lnTo>
                  <a:pt x="1497" y="1154"/>
                </a:lnTo>
                <a:lnTo>
                  <a:pt x="1494" y="1157"/>
                </a:lnTo>
                <a:lnTo>
                  <a:pt x="1492" y="1159"/>
                </a:lnTo>
                <a:lnTo>
                  <a:pt x="1491" y="1161"/>
                </a:lnTo>
                <a:lnTo>
                  <a:pt x="1488" y="1163"/>
                </a:lnTo>
                <a:lnTo>
                  <a:pt x="1486" y="1165"/>
                </a:lnTo>
                <a:lnTo>
                  <a:pt x="1482" y="1167"/>
                </a:lnTo>
                <a:lnTo>
                  <a:pt x="1480" y="1170"/>
                </a:lnTo>
                <a:lnTo>
                  <a:pt x="1480" y="1171"/>
                </a:lnTo>
                <a:lnTo>
                  <a:pt x="1478" y="1172"/>
                </a:lnTo>
                <a:lnTo>
                  <a:pt x="1476" y="1173"/>
                </a:lnTo>
                <a:lnTo>
                  <a:pt x="1475" y="1173"/>
                </a:lnTo>
                <a:lnTo>
                  <a:pt x="1473" y="1176"/>
                </a:lnTo>
                <a:lnTo>
                  <a:pt x="1469" y="1178"/>
                </a:lnTo>
                <a:lnTo>
                  <a:pt x="1467" y="1180"/>
                </a:lnTo>
                <a:lnTo>
                  <a:pt x="1465" y="1181"/>
                </a:lnTo>
                <a:lnTo>
                  <a:pt x="1463" y="1184"/>
                </a:lnTo>
                <a:lnTo>
                  <a:pt x="1461" y="1186"/>
                </a:lnTo>
                <a:lnTo>
                  <a:pt x="1458" y="1189"/>
                </a:lnTo>
                <a:lnTo>
                  <a:pt x="1455" y="1191"/>
                </a:lnTo>
                <a:lnTo>
                  <a:pt x="1453" y="1193"/>
                </a:lnTo>
                <a:lnTo>
                  <a:pt x="1450" y="1196"/>
                </a:lnTo>
                <a:lnTo>
                  <a:pt x="1447" y="1198"/>
                </a:lnTo>
                <a:lnTo>
                  <a:pt x="1446" y="1199"/>
                </a:lnTo>
                <a:lnTo>
                  <a:pt x="1442" y="1202"/>
                </a:lnTo>
                <a:lnTo>
                  <a:pt x="1437" y="1205"/>
                </a:lnTo>
                <a:lnTo>
                  <a:pt x="1434" y="1209"/>
                </a:lnTo>
                <a:lnTo>
                  <a:pt x="1417" y="1224"/>
                </a:lnTo>
                <a:lnTo>
                  <a:pt x="1409" y="1231"/>
                </a:lnTo>
                <a:lnTo>
                  <a:pt x="1407" y="1232"/>
                </a:lnTo>
                <a:lnTo>
                  <a:pt x="1406" y="1235"/>
                </a:lnTo>
                <a:lnTo>
                  <a:pt x="1403" y="1236"/>
                </a:lnTo>
                <a:lnTo>
                  <a:pt x="1387" y="1251"/>
                </a:lnTo>
                <a:lnTo>
                  <a:pt x="1369" y="1267"/>
                </a:lnTo>
                <a:lnTo>
                  <a:pt x="1376" y="1287"/>
                </a:lnTo>
                <a:lnTo>
                  <a:pt x="1424" y="1261"/>
                </a:lnTo>
                <a:lnTo>
                  <a:pt x="1437" y="1283"/>
                </a:lnTo>
                <a:lnTo>
                  <a:pt x="1442" y="1289"/>
                </a:lnTo>
                <a:lnTo>
                  <a:pt x="1446" y="1295"/>
                </a:lnTo>
                <a:lnTo>
                  <a:pt x="1422" y="1340"/>
                </a:lnTo>
                <a:lnTo>
                  <a:pt x="1420" y="1339"/>
                </a:lnTo>
                <a:lnTo>
                  <a:pt x="1419" y="1338"/>
                </a:lnTo>
                <a:lnTo>
                  <a:pt x="1416" y="1336"/>
                </a:lnTo>
                <a:lnTo>
                  <a:pt x="1415" y="1336"/>
                </a:lnTo>
                <a:lnTo>
                  <a:pt x="1414" y="1335"/>
                </a:lnTo>
                <a:lnTo>
                  <a:pt x="1411" y="1334"/>
                </a:lnTo>
                <a:lnTo>
                  <a:pt x="1410" y="1333"/>
                </a:lnTo>
                <a:lnTo>
                  <a:pt x="1409" y="1332"/>
                </a:lnTo>
                <a:lnTo>
                  <a:pt x="1407" y="1331"/>
                </a:lnTo>
                <a:lnTo>
                  <a:pt x="1407" y="1329"/>
                </a:lnTo>
                <a:lnTo>
                  <a:pt x="1406" y="1328"/>
                </a:lnTo>
                <a:lnTo>
                  <a:pt x="1404" y="1327"/>
                </a:lnTo>
                <a:lnTo>
                  <a:pt x="1403" y="1326"/>
                </a:lnTo>
                <a:lnTo>
                  <a:pt x="1401" y="1325"/>
                </a:lnTo>
                <a:lnTo>
                  <a:pt x="1400" y="1323"/>
                </a:lnTo>
                <a:lnTo>
                  <a:pt x="1398" y="1321"/>
                </a:lnTo>
                <a:lnTo>
                  <a:pt x="1397" y="1320"/>
                </a:lnTo>
                <a:lnTo>
                  <a:pt x="1396" y="1319"/>
                </a:lnTo>
                <a:lnTo>
                  <a:pt x="1395" y="1318"/>
                </a:lnTo>
                <a:lnTo>
                  <a:pt x="1394" y="1316"/>
                </a:lnTo>
                <a:lnTo>
                  <a:pt x="1392" y="1316"/>
                </a:lnTo>
                <a:lnTo>
                  <a:pt x="1391" y="1314"/>
                </a:lnTo>
                <a:lnTo>
                  <a:pt x="1390" y="1313"/>
                </a:lnTo>
                <a:lnTo>
                  <a:pt x="1384" y="1316"/>
                </a:lnTo>
                <a:lnTo>
                  <a:pt x="1311" y="1365"/>
                </a:lnTo>
                <a:lnTo>
                  <a:pt x="1284" y="1390"/>
                </a:lnTo>
                <a:lnTo>
                  <a:pt x="1293" y="1419"/>
                </a:lnTo>
                <a:lnTo>
                  <a:pt x="1297" y="1431"/>
                </a:lnTo>
                <a:lnTo>
                  <a:pt x="1298" y="1431"/>
                </a:lnTo>
                <a:lnTo>
                  <a:pt x="1317" y="1514"/>
                </a:lnTo>
                <a:lnTo>
                  <a:pt x="1318" y="1517"/>
                </a:lnTo>
                <a:lnTo>
                  <a:pt x="1322" y="1565"/>
                </a:lnTo>
                <a:lnTo>
                  <a:pt x="1326" y="1604"/>
                </a:lnTo>
                <a:lnTo>
                  <a:pt x="1332" y="1657"/>
                </a:lnTo>
                <a:lnTo>
                  <a:pt x="1337" y="1669"/>
                </a:lnTo>
                <a:lnTo>
                  <a:pt x="1338" y="1675"/>
                </a:lnTo>
                <a:lnTo>
                  <a:pt x="1338" y="1678"/>
                </a:lnTo>
                <a:lnTo>
                  <a:pt x="1338" y="1680"/>
                </a:lnTo>
                <a:lnTo>
                  <a:pt x="1339" y="1682"/>
                </a:lnTo>
                <a:lnTo>
                  <a:pt x="1339" y="1683"/>
                </a:lnTo>
                <a:lnTo>
                  <a:pt x="1339" y="1684"/>
                </a:lnTo>
                <a:lnTo>
                  <a:pt x="1340" y="1687"/>
                </a:lnTo>
                <a:lnTo>
                  <a:pt x="1340" y="1689"/>
                </a:lnTo>
                <a:lnTo>
                  <a:pt x="1344" y="1698"/>
                </a:lnTo>
                <a:lnTo>
                  <a:pt x="1344" y="1700"/>
                </a:lnTo>
                <a:lnTo>
                  <a:pt x="1344" y="1701"/>
                </a:lnTo>
                <a:lnTo>
                  <a:pt x="1345" y="1702"/>
                </a:lnTo>
                <a:lnTo>
                  <a:pt x="1345" y="1703"/>
                </a:lnTo>
                <a:lnTo>
                  <a:pt x="1345" y="1704"/>
                </a:lnTo>
                <a:lnTo>
                  <a:pt x="1345" y="1706"/>
                </a:lnTo>
                <a:lnTo>
                  <a:pt x="1346" y="1707"/>
                </a:lnTo>
                <a:lnTo>
                  <a:pt x="1346" y="1708"/>
                </a:lnTo>
                <a:lnTo>
                  <a:pt x="1346" y="1709"/>
                </a:lnTo>
                <a:lnTo>
                  <a:pt x="1346" y="1710"/>
                </a:lnTo>
                <a:lnTo>
                  <a:pt x="1346" y="1711"/>
                </a:lnTo>
                <a:lnTo>
                  <a:pt x="1346" y="1713"/>
                </a:lnTo>
                <a:lnTo>
                  <a:pt x="1346" y="1714"/>
                </a:lnTo>
                <a:lnTo>
                  <a:pt x="1346" y="1715"/>
                </a:lnTo>
                <a:lnTo>
                  <a:pt x="1346" y="1716"/>
                </a:lnTo>
                <a:lnTo>
                  <a:pt x="1346" y="1723"/>
                </a:lnTo>
                <a:lnTo>
                  <a:pt x="1346" y="1726"/>
                </a:lnTo>
                <a:lnTo>
                  <a:pt x="1348" y="1743"/>
                </a:lnTo>
                <a:lnTo>
                  <a:pt x="1348" y="1749"/>
                </a:lnTo>
                <a:lnTo>
                  <a:pt x="1348" y="1755"/>
                </a:lnTo>
                <a:lnTo>
                  <a:pt x="1349" y="1762"/>
                </a:lnTo>
                <a:lnTo>
                  <a:pt x="1350" y="1786"/>
                </a:lnTo>
                <a:lnTo>
                  <a:pt x="1357" y="1801"/>
                </a:lnTo>
                <a:lnTo>
                  <a:pt x="1371" y="1833"/>
                </a:lnTo>
                <a:lnTo>
                  <a:pt x="1383" y="1857"/>
                </a:lnTo>
                <a:lnTo>
                  <a:pt x="1388" y="1883"/>
                </a:lnTo>
                <a:lnTo>
                  <a:pt x="1394" y="1885"/>
                </a:lnTo>
                <a:lnTo>
                  <a:pt x="1404" y="1887"/>
                </a:lnTo>
                <a:lnTo>
                  <a:pt x="1408" y="1888"/>
                </a:lnTo>
                <a:lnTo>
                  <a:pt x="1424" y="1889"/>
                </a:lnTo>
                <a:lnTo>
                  <a:pt x="1432" y="1890"/>
                </a:lnTo>
                <a:lnTo>
                  <a:pt x="1446" y="1890"/>
                </a:lnTo>
                <a:lnTo>
                  <a:pt x="1446" y="1898"/>
                </a:lnTo>
                <a:lnTo>
                  <a:pt x="1454" y="1898"/>
                </a:lnTo>
                <a:lnTo>
                  <a:pt x="1454" y="1908"/>
                </a:lnTo>
                <a:lnTo>
                  <a:pt x="1455" y="1908"/>
                </a:lnTo>
                <a:lnTo>
                  <a:pt x="1455" y="1918"/>
                </a:lnTo>
                <a:lnTo>
                  <a:pt x="1459" y="1918"/>
                </a:lnTo>
                <a:lnTo>
                  <a:pt x="1460" y="1918"/>
                </a:lnTo>
                <a:lnTo>
                  <a:pt x="1463" y="1918"/>
                </a:lnTo>
                <a:lnTo>
                  <a:pt x="1463" y="1917"/>
                </a:lnTo>
                <a:lnTo>
                  <a:pt x="1481" y="1918"/>
                </a:lnTo>
                <a:lnTo>
                  <a:pt x="1481" y="1917"/>
                </a:lnTo>
                <a:lnTo>
                  <a:pt x="1492" y="1917"/>
                </a:lnTo>
                <a:lnTo>
                  <a:pt x="1491" y="1931"/>
                </a:lnTo>
                <a:lnTo>
                  <a:pt x="1491" y="1933"/>
                </a:lnTo>
                <a:lnTo>
                  <a:pt x="1491" y="1934"/>
                </a:lnTo>
                <a:lnTo>
                  <a:pt x="1491" y="1935"/>
                </a:lnTo>
                <a:lnTo>
                  <a:pt x="1489" y="1935"/>
                </a:lnTo>
                <a:lnTo>
                  <a:pt x="1489" y="1936"/>
                </a:lnTo>
                <a:lnTo>
                  <a:pt x="1489" y="1937"/>
                </a:lnTo>
                <a:lnTo>
                  <a:pt x="1488" y="1937"/>
                </a:lnTo>
                <a:lnTo>
                  <a:pt x="1488" y="1939"/>
                </a:lnTo>
                <a:lnTo>
                  <a:pt x="1487" y="1939"/>
                </a:lnTo>
                <a:lnTo>
                  <a:pt x="1486" y="1939"/>
                </a:lnTo>
                <a:lnTo>
                  <a:pt x="1486" y="1940"/>
                </a:lnTo>
                <a:lnTo>
                  <a:pt x="1485" y="1940"/>
                </a:lnTo>
                <a:lnTo>
                  <a:pt x="1484" y="1940"/>
                </a:lnTo>
                <a:lnTo>
                  <a:pt x="1482" y="1940"/>
                </a:lnTo>
                <a:lnTo>
                  <a:pt x="1468" y="1939"/>
                </a:lnTo>
                <a:lnTo>
                  <a:pt x="1466" y="1955"/>
                </a:lnTo>
                <a:lnTo>
                  <a:pt x="1445" y="1954"/>
                </a:lnTo>
                <a:lnTo>
                  <a:pt x="1445" y="1939"/>
                </a:lnTo>
                <a:lnTo>
                  <a:pt x="1447" y="1939"/>
                </a:lnTo>
                <a:lnTo>
                  <a:pt x="1447" y="1936"/>
                </a:lnTo>
                <a:lnTo>
                  <a:pt x="1447" y="1916"/>
                </a:lnTo>
                <a:lnTo>
                  <a:pt x="1445" y="1916"/>
                </a:lnTo>
                <a:lnTo>
                  <a:pt x="1445" y="1915"/>
                </a:lnTo>
                <a:lnTo>
                  <a:pt x="1443" y="1915"/>
                </a:lnTo>
                <a:lnTo>
                  <a:pt x="1442" y="1915"/>
                </a:lnTo>
                <a:lnTo>
                  <a:pt x="1441" y="1915"/>
                </a:lnTo>
                <a:lnTo>
                  <a:pt x="1440" y="1915"/>
                </a:lnTo>
                <a:lnTo>
                  <a:pt x="1440" y="1914"/>
                </a:lnTo>
                <a:lnTo>
                  <a:pt x="1435" y="1914"/>
                </a:lnTo>
                <a:lnTo>
                  <a:pt x="1434" y="1914"/>
                </a:lnTo>
                <a:lnTo>
                  <a:pt x="1433" y="1914"/>
                </a:lnTo>
                <a:lnTo>
                  <a:pt x="1432" y="1914"/>
                </a:lnTo>
                <a:lnTo>
                  <a:pt x="1430" y="1913"/>
                </a:lnTo>
                <a:lnTo>
                  <a:pt x="1430" y="1911"/>
                </a:lnTo>
                <a:lnTo>
                  <a:pt x="1430" y="1910"/>
                </a:lnTo>
                <a:lnTo>
                  <a:pt x="1430" y="1908"/>
                </a:lnTo>
                <a:lnTo>
                  <a:pt x="1433" y="1905"/>
                </a:lnTo>
                <a:lnTo>
                  <a:pt x="1433" y="1903"/>
                </a:lnTo>
                <a:lnTo>
                  <a:pt x="1403" y="1902"/>
                </a:lnTo>
                <a:lnTo>
                  <a:pt x="1398" y="1902"/>
                </a:lnTo>
                <a:lnTo>
                  <a:pt x="1394" y="1901"/>
                </a:lnTo>
                <a:lnTo>
                  <a:pt x="1389" y="1901"/>
                </a:lnTo>
                <a:lnTo>
                  <a:pt x="1385" y="1901"/>
                </a:lnTo>
                <a:lnTo>
                  <a:pt x="1383" y="1908"/>
                </a:lnTo>
                <a:lnTo>
                  <a:pt x="1382" y="1913"/>
                </a:lnTo>
                <a:lnTo>
                  <a:pt x="1382" y="1915"/>
                </a:lnTo>
                <a:lnTo>
                  <a:pt x="1381" y="1920"/>
                </a:lnTo>
                <a:lnTo>
                  <a:pt x="1379" y="1926"/>
                </a:lnTo>
                <a:lnTo>
                  <a:pt x="1378" y="1930"/>
                </a:lnTo>
                <a:lnTo>
                  <a:pt x="1378" y="1934"/>
                </a:lnTo>
                <a:lnTo>
                  <a:pt x="1378" y="1940"/>
                </a:lnTo>
                <a:lnTo>
                  <a:pt x="1376" y="1941"/>
                </a:lnTo>
                <a:lnTo>
                  <a:pt x="1378" y="1946"/>
                </a:lnTo>
                <a:lnTo>
                  <a:pt x="1378" y="1948"/>
                </a:lnTo>
                <a:lnTo>
                  <a:pt x="1374" y="1950"/>
                </a:lnTo>
                <a:lnTo>
                  <a:pt x="1375" y="1953"/>
                </a:lnTo>
                <a:lnTo>
                  <a:pt x="1375" y="1959"/>
                </a:lnTo>
                <a:lnTo>
                  <a:pt x="1374" y="1961"/>
                </a:lnTo>
                <a:lnTo>
                  <a:pt x="1374" y="1963"/>
                </a:lnTo>
                <a:lnTo>
                  <a:pt x="1372" y="1967"/>
                </a:lnTo>
                <a:lnTo>
                  <a:pt x="1371" y="1994"/>
                </a:lnTo>
                <a:lnTo>
                  <a:pt x="1371" y="2004"/>
                </a:lnTo>
                <a:lnTo>
                  <a:pt x="1372" y="2015"/>
                </a:lnTo>
                <a:lnTo>
                  <a:pt x="1375" y="2034"/>
                </a:lnTo>
                <a:lnTo>
                  <a:pt x="1376" y="2043"/>
                </a:lnTo>
                <a:lnTo>
                  <a:pt x="1376" y="2046"/>
                </a:lnTo>
                <a:lnTo>
                  <a:pt x="1377" y="2056"/>
                </a:lnTo>
                <a:lnTo>
                  <a:pt x="1379" y="2081"/>
                </a:lnTo>
                <a:lnTo>
                  <a:pt x="1379" y="2084"/>
                </a:lnTo>
                <a:lnTo>
                  <a:pt x="1381" y="2094"/>
                </a:lnTo>
                <a:lnTo>
                  <a:pt x="1382" y="2095"/>
                </a:lnTo>
                <a:lnTo>
                  <a:pt x="1383" y="2097"/>
                </a:lnTo>
                <a:lnTo>
                  <a:pt x="1383" y="2101"/>
                </a:lnTo>
                <a:lnTo>
                  <a:pt x="1384" y="2111"/>
                </a:lnTo>
                <a:lnTo>
                  <a:pt x="1384" y="2115"/>
                </a:lnTo>
                <a:lnTo>
                  <a:pt x="1385" y="2124"/>
                </a:lnTo>
                <a:lnTo>
                  <a:pt x="1385" y="2125"/>
                </a:lnTo>
                <a:lnTo>
                  <a:pt x="1384" y="2129"/>
                </a:lnTo>
                <a:lnTo>
                  <a:pt x="1385" y="2133"/>
                </a:lnTo>
                <a:lnTo>
                  <a:pt x="1387" y="2142"/>
                </a:lnTo>
                <a:lnTo>
                  <a:pt x="1387" y="2144"/>
                </a:lnTo>
                <a:lnTo>
                  <a:pt x="1388" y="2147"/>
                </a:lnTo>
                <a:lnTo>
                  <a:pt x="1389" y="2162"/>
                </a:lnTo>
                <a:lnTo>
                  <a:pt x="1390" y="2170"/>
                </a:lnTo>
                <a:lnTo>
                  <a:pt x="1391" y="2174"/>
                </a:lnTo>
                <a:lnTo>
                  <a:pt x="1391" y="2179"/>
                </a:lnTo>
                <a:lnTo>
                  <a:pt x="1392" y="2186"/>
                </a:lnTo>
                <a:lnTo>
                  <a:pt x="1392" y="2192"/>
                </a:lnTo>
                <a:lnTo>
                  <a:pt x="1395" y="2206"/>
                </a:lnTo>
                <a:lnTo>
                  <a:pt x="1396" y="2214"/>
                </a:lnTo>
                <a:lnTo>
                  <a:pt x="1398" y="2224"/>
                </a:lnTo>
                <a:lnTo>
                  <a:pt x="1400" y="2230"/>
                </a:lnTo>
                <a:lnTo>
                  <a:pt x="1398" y="2237"/>
                </a:lnTo>
                <a:lnTo>
                  <a:pt x="1400" y="2247"/>
                </a:lnTo>
                <a:lnTo>
                  <a:pt x="1401" y="2256"/>
                </a:lnTo>
                <a:lnTo>
                  <a:pt x="1403" y="2289"/>
                </a:lnTo>
                <a:lnTo>
                  <a:pt x="1416" y="2309"/>
                </a:lnTo>
                <a:lnTo>
                  <a:pt x="1461" y="2319"/>
                </a:lnTo>
                <a:lnTo>
                  <a:pt x="1461" y="2363"/>
                </a:lnTo>
                <a:lnTo>
                  <a:pt x="1460" y="2387"/>
                </a:lnTo>
                <a:lnTo>
                  <a:pt x="1428" y="2402"/>
                </a:lnTo>
                <a:lnTo>
                  <a:pt x="1396" y="2405"/>
                </a:lnTo>
                <a:lnTo>
                  <a:pt x="1392" y="2373"/>
                </a:lnTo>
                <a:lnTo>
                  <a:pt x="1378" y="2357"/>
                </a:lnTo>
                <a:lnTo>
                  <a:pt x="1358" y="2347"/>
                </a:lnTo>
                <a:lnTo>
                  <a:pt x="1356" y="2345"/>
                </a:lnTo>
                <a:lnTo>
                  <a:pt x="1342" y="2335"/>
                </a:lnTo>
                <a:lnTo>
                  <a:pt x="1338" y="2331"/>
                </a:lnTo>
                <a:lnTo>
                  <a:pt x="1332" y="2327"/>
                </a:lnTo>
                <a:lnTo>
                  <a:pt x="1327" y="2323"/>
                </a:lnTo>
                <a:lnTo>
                  <a:pt x="1324" y="2319"/>
                </a:lnTo>
                <a:lnTo>
                  <a:pt x="1320" y="2316"/>
                </a:lnTo>
                <a:lnTo>
                  <a:pt x="1319" y="2315"/>
                </a:lnTo>
                <a:lnTo>
                  <a:pt x="1317" y="2314"/>
                </a:lnTo>
                <a:lnTo>
                  <a:pt x="1312" y="2312"/>
                </a:lnTo>
                <a:lnTo>
                  <a:pt x="1306" y="2310"/>
                </a:lnTo>
                <a:lnTo>
                  <a:pt x="1299" y="2306"/>
                </a:lnTo>
                <a:lnTo>
                  <a:pt x="1296" y="2305"/>
                </a:lnTo>
                <a:lnTo>
                  <a:pt x="1293" y="2303"/>
                </a:lnTo>
                <a:lnTo>
                  <a:pt x="1293" y="2290"/>
                </a:lnTo>
                <a:lnTo>
                  <a:pt x="1293" y="2283"/>
                </a:lnTo>
                <a:lnTo>
                  <a:pt x="1293" y="2273"/>
                </a:lnTo>
                <a:lnTo>
                  <a:pt x="1293" y="2258"/>
                </a:lnTo>
                <a:lnTo>
                  <a:pt x="1293" y="2245"/>
                </a:lnTo>
                <a:lnTo>
                  <a:pt x="1294" y="2245"/>
                </a:lnTo>
                <a:lnTo>
                  <a:pt x="1296" y="2234"/>
                </a:lnTo>
                <a:lnTo>
                  <a:pt x="1297" y="2224"/>
                </a:lnTo>
                <a:lnTo>
                  <a:pt x="1301" y="2226"/>
                </a:lnTo>
                <a:lnTo>
                  <a:pt x="1313" y="2228"/>
                </a:lnTo>
                <a:lnTo>
                  <a:pt x="1322" y="2232"/>
                </a:lnTo>
                <a:lnTo>
                  <a:pt x="1333" y="2237"/>
                </a:lnTo>
                <a:lnTo>
                  <a:pt x="1366" y="2248"/>
                </a:lnTo>
                <a:lnTo>
                  <a:pt x="1375" y="2207"/>
                </a:lnTo>
                <a:lnTo>
                  <a:pt x="1374" y="2198"/>
                </a:lnTo>
                <a:lnTo>
                  <a:pt x="1372" y="2192"/>
                </a:lnTo>
                <a:lnTo>
                  <a:pt x="1369" y="2162"/>
                </a:lnTo>
                <a:lnTo>
                  <a:pt x="1366" y="2141"/>
                </a:lnTo>
                <a:lnTo>
                  <a:pt x="1366" y="2140"/>
                </a:lnTo>
                <a:lnTo>
                  <a:pt x="1366" y="2136"/>
                </a:lnTo>
                <a:lnTo>
                  <a:pt x="1365" y="2125"/>
                </a:lnTo>
                <a:lnTo>
                  <a:pt x="1364" y="2122"/>
                </a:lnTo>
                <a:lnTo>
                  <a:pt x="1363" y="2115"/>
                </a:lnTo>
                <a:lnTo>
                  <a:pt x="1362" y="2112"/>
                </a:lnTo>
                <a:lnTo>
                  <a:pt x="1362" y="2107"/>
                </a:lnTo>
                <a:lnTo>
                  <a:pt x="1361" y="2097"/>
                </a:lnTo>
                <a:lnTo>
                  <a:pt x="1358" y="2084"/>
                </a:lnTo>
                <a:lnTo>
                  <a:pt x="1356" y="2071"/>
                </a:lnTo>
                <a:lnTo>
                  <a:pt x="1355" y="2069"/>
                </a:lnTo>
                <a:lnTo>
                  <a:pt x="1353" y="2059"/>
                </a:lnTo>
                <a:lnTo>
                  <a:pt x="1351" y="2052"/>
                </a:lnTo>
                <a:lnTo>
                  <a:pt x="1351" y="2049"/>
                </a:lnTo>
                <a:lnTo>
                  <a:pt x="1350" y="2040"/>
                </a:lnTo>
                <a:lnTo>
                  <a:pt x="1345" y="2040"/>
                </a:lnTo>
                <a:lnTo>
                  <a:pt x="1350" y="2033"/>
                </a:lnTo>
                <a:lnTo>
                  <a:pt x="1349" y="2027"/>
                </a:lnTo>
                <a:lnTo>
                  <a:pt x="1348" y="2025"/>
                </a:lnTo>
                <a:lnTo>
                  <a:pt x="1348" y="2021"/>
                </a:lnTo>
                <a:lnTo>
                  <a:pt x="1346" y="2017"/>
                </a:lnTo>
                <a:lnTo>
                  <a:pt x="1345" y="2012"/>
                </a:lnTo>
                <a:lnTo>
                  <a:pt x="1344" y="2007"/>
                </a:lnTo>
                <a:lnTo>
                  <a:pt x="1343" y="2002"/>
                </a:lnTo>
                <a:lnTo>
                  <a:pt x="1342" y="1999"/>
                </a:lnTo>
                <a:lnTo>
                  <a:pt x="1340" y="1994"/>
                </a:lnTo>
                <a:lnTo>
                  <a:pt x="1339" y="1989"/>
                </a:lnTo>
                <a:lnTo>
                  <a:pt x="1339" y="1986"/>
                </a:lnTo>
                <a:lnTo>
                  <a:pt x="1338" y="1985"/>
                </a:lnTo>
                <a:lnTo>
                  <a:pt x="1337" y="1980"/>
                </a:lnTo>
                <a:lnTo>
                  <a:pt x="1336" y="1975"/>
                </a:lnTo>
                <a:lnTo>
                  <a:pt x="1333" y="1972"/>
                </a:lnTo>
                <a:lnTo>
                  <a:pt x="1332" y="1968"/>
                </a:lnTo>
                <a:lnTo>
                  <a:pt x="1327" y="1969"/>
                </a:lnTo>
                <a:lnTo>
                  <a:pt x="1326" y="1967"/>
                </a:lnTo>
                <a:lnTo>
                  <a:pt x="1323" y="1959"/>
                </a:lnTo>
                <a:lnTo>
                  <a:pt x="1324" y="1957"/>
                </a:lnTo>
                <a:lnTo>
                  <a:pt x="1318" y="1948"/>
                </a:lnTo>
                <a:lnTo>
                  <a:pt x="1313" y="1943"/>
                </a:lnTo>
                <a:lnTo>
                  <a:pt x="1313" y="1941"/>
                </a:lnTo>
                <a:lnTo>
                  <a:pt x="1313" y="1937"/>
                </a:lnTo>
                <a:lnTo>
                  <a:pt x="1313" y="1931"/>
                </a:lnTo>
                <a:lnTo>
                  <a:pt x="1313" y="1930"/>
                </a:lnTo>
                <a:lnTo>
                  <a:pt x="1311" y="1923"/>
                </a:lnTo>
                <a:lnTo>
                  <a:pt x="1310" y="1916"/>
                </a:lnTo>
                <a:lnTo>
                  <a:pt x="1306" y="1911"/>
                </a:lnTo>
                <a:lnTo>
                  <a:pt x="1304" y="1909"/>
                </a:lnTo>
                <a:lnTo>
                  <a:pt x="1297" y="1908"/>
                </a:lnTo>
                <a:lnTo>
                  <a:pt x="1305" y="1871"/>
                </a:lnTo>
                <a:lnTo>
                  <a:pt x="1307" y="1860"/>
                </a:lnTo>
                <a:lnTo>
                  <a:pt x="1310" y="1860"/>
                </a:lnTo>
                <a:lnTo>
                  <a:pt x="1312" y="1860"/>
                </a:lnTo>
                <a:lnTo>
                  <a:pt x="1314" y="1862"/>
                </a:lnTo>
                <a:lnTo>
                  <a:pt x="1317" y="1838"/>
                </a:lnTo>
                <a:lnTo>
                  <a:pt x="1322" y="1812"/>
                </a:lnTo>
                <a:lnTo>
                  <a:pt x="1325" y="1805"/>
                </a:lnTo>
                <a:lnTo>
                  <a:pt x="1324" y="1777"/>
                </a:lnTo>
                <a:lnTo>
                  <a:pt x="1325" y="1762"/>
                </a:lnTo>
                <a:lnTo>
                  <a:pt x="1322" y="1735"/>
                </a:lnTo>
                <a:lnTo>
                  <a:pt x="1306" y="1740"/>
                </a:lnTo>
                <a:lnTo>
                  <a:pt x="1293" y="1735"/>
                </a:lnTo>
                <a:lnTo>
                  <a:pt x="1278" y="1745"/>
                </a:lnTo>
                <a:lnTo>
                  <a:pt x="1265" y="1736"/>
                </a:lnTo>
                <a:lnTo>
                  <a:pt x="1262" y="1734"/>
                </a:lnTo>
                <a:lnTo>
                  <a:pt x="1261" y="1734"/>
                </a:lnTo>
                <a:lnTo>
                  <a:pt x="1262" y="1732"/>
                </a:lnTo>
                <a:lnTo>
                  <a:pt x="1265" y="1730"/>
                </a:lnTo>
                <a:lnTo>
                  <a:pt x="1265" y="1729"/>
                </a:lnTo>
                <a:lnTo>
                  <a:pt x="1266" y="1728"/>
                </a:lnTo>
                <a:lnTo>
                  <a:pt x="1270" y="1722"/>
                </a:lnTo>
                <a:lnTo>
                  <a:pt x="1273" y="1716"/>
                </a:lnTo>
                <a:lnTo>
                  <a:pt x="1284" y="1702"/>
                </a:lnTo>
                <a:lnTo>
                  <a:pt x="1293" y="1687"/>
                </a:lnTo>
                <a:lnTo>
                  <a:pt x="1296" y="1683"/>
                </a:lnTo>
                <a:lnTo>
                  <a:pt x="1299" y="1678"/>
                </a:lnTo>
                <a:lnTo>
                  <a:pt x="1300" y="1680"/>
                </a:lnTo>
                <a:lnTo>
                  <a:pt x="1299" y="1680"/>
                </a:lnTo>
                <a:lnTo>
                  <a:pt x="1300" y="1680"/>
                </a:lnTo>
                <a:lnTo>
                  <a:pt x="1301" y="1678"/>
                </a:lnTo>
                <a:lnTo>
                  <a:pt x="1304" y="1674"/>
                </a:lnTo>
                <a:lnTo>
                  <a:pt x="1305" y="1671"/>
                </a:lnTo>
                <a:lnTo>
                  <a:pt x="1311" y="1659"/>
                </a:lnTo>
                <a:lnTo>
                  <a:pt x="1314" y="1661"/>
                </a:lnTo>
                <a:lnTo>
                  <a:pt x="1312" y="1645"/>
                </a:lnTo>
                <a:lnTo>
                  <a:pt x="1290" y="1631"/>
                </a:lnTo>
                <a:lnTo>
                  <a:pt x="1277" y="1625"/>
                </a:lnTo>
                <a:lnTo>
                  <a:pt x="1272" y="1623"/>
                </a:lnTo>
                <a:lnTo>
                  <a:pt x="1270" y="1622"/>
                </a:lnTo>
                <a:lnTo>
                  <a:pt x="1213" y="1588"/>
                </a:lnTo>
                <a:lnTo>
                  <a:pt x="1208" y="1593"/>
                </a:lnTo>
                <a:lnTo>
                  <a:pt x="1193" y="1605"/>
                </a:lnTo>
                <a:lnTo>
                  <a:pt x="1202" y="1624"/>
                </a:lnTo>
                <a:lnTo>
                  <a:pt x="1122" y="1644"/>
                </a:lnTo>
                <a:lnTo>
                  <a:pt x="1097" y="1606"/>
                </a:lnTo>
                <a:lnTo>
                  <a:pt x="1123" y="1594"/>
                </a:lnTo>
                <a:lnTo>
                  <a:pt x="1126" y="1603"/>
                </a:lnTo>
                <a:lnTo>
                  <a:pt x="1128" y="1603"/>
                </a:lnTo>
                <a:lnTo>
                  <a:pt x="1130" y="1603"/>
                </a:lnTo>
                <a:lnTo>
                  <a:pt x="1131" y="1601"/>
                </a:lnTo>
                <a:lnTo>
                  <a:pt x="1132" y="1601"/>
                </a:lnTo>
                <a:lnTo>
                  <a:pt x="1135" y="1600"/>
                </a:lnTo>
                <a:lnTo>
                  <a:pt x="1136" y="1600"/>
                </a:lnTo>
                <a:lnTo>
                  <a:pt x="1139" y="1599"/>
                </a:lnTo>
                <a:lnTo>
                  <a:pt x="1134" y="1587"/>
                </a:lnTo>
                <a:lnTo>
                  <a:pt x="1123" y="1593"/>
                </a:lnTo>
                <a:lnTo>
                  <a:pt x="1122" y="1580"/>
                </a:lnTo>
                <a:lnTo>
                  <a:pt x="1118" y="1578"/>
                </a:lnTo>
                <a:lnTo>
                  <a:pt x="1091" y="1562"/>
                </a:lnTo>
                <a:lnTo>
                  <a:pt x="1079" y="1574"/>
                </a:lnTo>
                <a:lnTo>
                  <a:pt x="1073" y="1566"/>
                </a:lnTo>
                <a:lnTo>
                  <a:pt x="1065" y="1551"/>
                </a:lnTo>
                <a:lnTo>
                  <a:pt x="1051" y="1529"/>
                </a:lnTo>
                <a:lnTo>
                  <a:pt x="1048" y="1523"/>
                </a:lnTo>
                <a:lnTo>
                  <a:pt x="1059" y="1516"/>
                </a:lnTo>
                <a:lnTo>
                  <a:pt x="1073" y="1525"/>
                </a:lnTo>
                <a:lnTo>
                  <a:pt x="1091" y="1540"/>
                </a:lnTo>
                <a:lnTo>
                  <a:pt x="1098" y="1546"/>
                </a:lnTo>
                <a:lnTo>
                  <a:pt x="1128" y="1571"/>
                </a:lnTo>
                <a:lnTo>
                  <a:pt x="1135" y="1564"/>
                </a:lnTo>
                <a:lnTo>
                  <a:pt x="1134" y="1562"/>
                </a:lnTo>
                <a:lnTo>
                  <a:pt x="1125" y="1556"/>
                </a:lnTo>
                <a:lnTo>
                  <a:pt x="1123" y="1554"/>
                </a:lnTo>
                <a:lnTo>
                  <a:pt x="1117" y="1548"/>
                </a:lnTo>
                <a:lnTo>
                  <a:pt x="1113" y="1545"/>
                </a:lnTo>
                <a:lnTo>
                  <a:pt x="1109" y="1542"/>
                </a:lnTo>
                <a:lnTo>
                  <a:pt x="1105" y="1539"/>
                </a:lnTo>
                <a:lnTo>
                  <a:pt x="1102" y="1536"/>
                </a:lnTo>
                <a:lnTo>
                  <a:pt x="1096" y="1532"/>
                </a:lnTo>
                <a:lnTo>
                  <a:pt x="1095" y="1530"/>
                </a:lnTo>
                <a:lnTo>
                  <a:pt x="1087" y="1525"/>
                </a:lnTo>
                <a:lnTo>
                  <a:pt x="1086" y="1525"/>
                </a:lnTo>
                <a:lnTo>
                  <a:pt x="1082" y="1520"/>
                </a:lnTo>
                <a:lnTo>
                  <a:pt x="1079" y="1517"/>
                </a:lnTo>
                <a:lnTo>
                  <a:pt x="1065" y="1506"/>
                </a:lnTo>
                <a:lnTo>
                  <a:pt x="1048" y="1494"/>
                </a:lnTo>
                <a:lnTo>
                  <a:pt x="1038" y="1483"/>
                </a:lnTo>
                <a:lnTo>
                  <a:pt x="1032" y="1474"/>
                </a:lnTo>
                <a:lnTo>
                  <a:pt x="1029" y="1471"/>
                </a:lnTo>
                <a:lnTo>
                  <a:pt x="1022" y="1464"/>
                </a:lnTo>
                <a:lnTo>
                  <a:pt x="1021" y="1462"/>
                </a:lnTo>
                <a:lnTo>
                  <a:pt x="1014" y="1468"/>
                </a:lnTo>
                <a:lnTo>
                  <a:pt x="1025" y="1491"/>
                </a:lnTo>
                <a:lnTo>
                  <a:pt x="996" y="1515"/>
                </a:lnTo>
                <a:lnTo>
                  <a:pt x="990" y="1509"/>
                </a:lnTo>
                <a:lnTo>
                  <a:pt x="977" y="1514"/>
                </a:lnTo>
                <a:lnTo>
                  <a:pt x="968" y="1522"/>
                </a:lnTo>
                <a:lnTo>
                  <a:pt x="969" y="1523"/>
                </a:lnTo>
                <a:lnTo>
                  <a:pt x="955" y="1529"/>
                </a:lnTo>
                <a:lnTo>
                  <a:pt x="949" y="1528"/>
                </a:lnTo>
                <a:lnTo>
                  <a:pt x="944" y="1529"/>
                </a:lnTo>
                <a:lnTo>
                  <a:pt x="948" y="1481"/>
                </a:lnTo>
                <a:lnTo>
                  <a:pt x="949" y="1461"/>
                </a:lnTo>
                <a:lnTo>
                  <a:pt x="946" y="1461"/>
                </a:lnTo>
                <a:lnTo>
                  <a:pt x="947" y="1443"/>
                </a:lnTo>
                <a:lnTo>
                  <a:pt x="934" y="1409"/>
                </a:lnTo>
                <a:lnTo>
                  <a:pt x="946" y="1402"/>
                </a:lnTo>
                <a:lnTo>
                  <a:pt x="930" y="1374"/>
                </a:lnTo>
                <a:lnTo>
                  <a:pt x="921" y="1384"/>
                </a:lnTo>
                <a:lnTo>
                  <a:pt x="928" y="1394"/>
                </a:lnTo>
                <a:lnTo>
                  <a:pt x="928" y="1397"/>
                </a:lnTo>
                <a:lnTo>
                  <a:pt x="916" y="1403"/>
                </a:lnTo>
                <a:lnTo>
                  <a:pt x="912" y="1394"/>
                </a:lnTo>
                <a:lnTo>
                  <a:pt x="909" y="1398"/>
                </a:lnTo>
                <a:lnTo>
                  <a:pt x="905" y="1404"/>
                </a:lnTo>
                <a:lnTo>
                  <a:pt x="903" y="1406"/>
                </a:lnTo>
                <a:lnTo>
                  <a:pt x="902" y="1410"/>
                </a:lnTo>
                <a:lnTo>
                  <a:pt x="912" y="1419"/>
                </a:lnTo>
                <a:lnTo>
                  <a:pt x="914" y="1425"/>
                </a:lnTo>
                <a:lnTo>
                  <a:pt x="914" y="1430"/>
                </a:lnTo>
                <a:lnTo>
                  <a:pt x="914" y="1430"/>
                </a:lnTo>
                <a:lnTo>
                  <a:pt x="911" y="1467"/>
                </a:lnTo>
                <a:lnTo>
                  <a:pt x="911" y="1471"/>
                </a:lnTo>
                <a:lnTo>
                  <a:pt x="911" y="1472"/>
                </a:lnTo>
                <a:lnTo>
                  <a:pt x="911" y="1475"/>
                </a:lnTo>
                <a:lnTo>
                  <a:pt x="911" y="1480"/>
                </a:lnTo>
                <a:lnTo>
                  <a:pt x="910" y="1487"/>
                </a:lnTo>
                <a:lnTo>
                  <a:pt x="910" y="1494"/>
                </a:lnTo>
                <a:lnTo>
                  <a:pt x="898" y="1478"/>
                </a:lnTo>
                <a:lnTo>
                  <a:pt x="896" y="1481"/>
                </a:lnTo>
                <a:lnTo>
                  <a:pt x="897" y="1483"/>
                </a:lnTo>
                <a:lnTo>
                  <a:pt x="898" y="1484"/>
                </a:lnTo>
                <a:lnTo>
                  <a:pt x="894" y="1486"/>
                </a:lnTo>
                <a:lnTo>
                  <a:pt x="883" y="1493"/>
                </a:lnTo>
                <a:lnTo>
                  <a:pt x="897" y="1512"/>
                </a:lnTo>
                <a:lnTo>
                  <a:pt x="910" y="1502"/>
                </a:lnTo>
                <a:lnTo>
                  <a:pt x="909" y="1530"/>
                </a:lnTo>
                <a:lnTo>
                  <a:pt x="908" y="1566"/>
                </a:lnTo>
                <a:lnTo>
                  <a:pt x="901" y="1568"/>
                </a:lnTo>
                <a:lnTo>
                  <a:pt x="895" y="1571"/>
                </a:lnTo>
                <a:lnTo>
                  <a:pt x="888" y="1572"/>
                </a:lnTo>
                <a:lnTo>
                  <a:pt x="865" y="1578"/>
                </a:lnTo>
                <a:lnTo>
                  <a:pt x="863" y="1560"/>
                </a:lnTo>
                <a:lnTo>
                  <a:pt x="859" y="1545"/>
                </a:lnTo>
                <a:lnTo>
                  <a:pt x="855" y="1532"/>
                </a:lnTo>
                <a:lnTo>
                  <a:pt x="855" y="1530"/>
                </a:lnTo>
                <a:lnTo>
                  <a:pt x="853" y="1526"/>
                </a:lnTo>
                <a:lnTo>
                  <a:pt x="846" y="1515"/>
                </a:lnTo>
                <a:lnTo>
                  <a:pt x="843" y="1512"/>
                </a:lnTo>
                <a:lnTo>
                  <a:pt x="839" y="1514"/>
                </a:lnTo>
                <a:lnTo>
                  <a:pt x="833" y="1517"/>
                </a:lnTo>
                <a:lnTo>
                  <a:pt x="836" y="1520"/>
                </a:lnTo>
                <a:lnTo>
                  <a:pt x="836" y="1521"/>
                </a:lnTo>
                <a:lnTo>
                  <a:pt x="837" y="1522"/>
                </a:lnTo>
                <a:lnTo>
                  <a:pt x="837" y="1523"/>
                </a:lnTo>
                <a:lnTo>
                  <a:pt x="839" y="1526"/>
                </a:lnTo>
                <a:lnTo>
                  <a:pt x="840" y="1528"/>
                </a:lnTo>
                <a:lnTo>
                  <a:pt x="843" y="1530"/>
                </a:lnTo>
                <a:lnTo>
                  <a:pt x="845" y="1533"/>
                </a:lnTo>
                <a:lnTo>
                  <a:pt x="847" y="1536"/>
                </a:lnTo>
                <a:lnTo>
                  <a:pt x="850" y="1539"/>
                </a:lnTo>
                <a:lnTo>
                  <a:pt x="851" y="1541"/>
                </a:lnTo>
                <a:lnTo>
                  <a:pt x="853" y="1543"/>
                </a:lnTo>
                <a:lnTo>
                  <a:pt x="856" y="1546"/>
                </a:lnTo>
                <a:lnTo>
                  <a:pt x="857" y="1548"/>
                </a:lnTo>
                <a:lnTo>
                  <a:pt x="859" y="1552"/>
                </a:lnTo>
                <a:lnTo>
                  <a:pt x="859" y="1554"/>
                </a:lnTo>
                <a:lnTo>
                  <a:pt x="860" y="1556"/>
                </a:lnTo>
                <a:lnTo>
                  <a:pt x="862" y="1559"/>
                </a:lnTo>
                <a:lnTo>
                  <a:pt x="862" y="1560"/>
                </a:lnTo>
                <a:lnTo>
                  <a:pt x="862" y="1561"/>
                </a:lnTo>
                <a:lnTo>
                  <a:pt x="862" y="1565"/>
                </a:lnTo>
                <a:lnTo>
                  <a:pt x="863" y="1567"/>
                </a:lnTo>
                <a:lnTo>
                  <a:pt x="863" y="1571"/>
                </a:lnTo>
                <a:lnTo>
                  <a:pt x="865" y="1579"/>
                </a:lnTo>
                <a:lnTo>
                  <a:pt x="865" y="1581"/>
                </a:lnTo>
                <a:lnTo>
                  <a:pt x="864" y="1584"/>
                </a:lnTo>
                <a:lnTo>
                  <a:pt x="866" y="1594"/>
                </a:lnTo>
                <a:lnTo>
                  <a:pt x="866" y="1597"/>
                </a:lnTo>
                <a:lnTo>
                  <a:pt x="868" y="1605"/>
                </a:lnTo>
                <a:lnTo>
                  <a:pt x="870" y="1614"/>
                </a:lnTo>
                <a:lnTo>
                  <a:pt x="871" y="1619"/>
                </a:lnTo>
                <a:lnTo>
                  <a:pt x="873" y="1623"/>
                </a:lnTo>
                <a:lnTo>
                  <a:pt x="873" y="1624"/>
                </a:lnTo>
                <a:lnTo>
                  <a:pt x="889" y="1618"/>
                </a:lnTo>
                <a:lnTo>
                  <a:pt x="907" y="1626"/>
                </a:lnTo>
                <a:lnTo>
                  <a:pt x="916" y="1644"/>
                </a:lnTo>
                <a:lnTo>
                  <a:pt x="992" y="1618"/>
                </a:lnTo>
                <a:lnTo>
                  <a:pt x="992" y="1629"/>
                </a:lnTo>
                <a:lnTo>
                  <a:pt x="993" y="1631"/>
                </a:lnTo>
                <a:lnTo>
                  <a:pt x="993" y="1636"/>
                </a:lnTo>
                <a:lnTo>
                  <a:pt x="993" y="1642"/>
                </a:lnTo>
                <a:lnTo>
                  <a:pt x="994" y="1648"/>
                </a:lnTo>
                <a:lnTo>
                  <a:pt x="994" y="1655"/>
                </a:lnTo>
                <a:lnTo>
                  <a:pt x="994" y="1656"/>
                </a:lnTo>
                <a:lnTo>
                  <a:pt x="995" y="1661"/>
                </a:lnTo>
                <a:lnTo>
                  <a:pt x="995" y="1666"/>
                </a:lnTo>
                <a:lnTo>
                  <a:pt x="996" y="1674"/>
                </a:lnTo>
                <a:lnTo>
                  <a:pt x="996" y="1680"/>
                </a:lnTo>
                <a:lnTo>
                  <a:pt x="998" y="1687"/>
                </a:lnTo>
                <a:lnTo>
                  <a:pt x="998" y="1691"/>
                </a:lnTo>
                <a:lnTo>
                  <a:pt x="999" y="1695"/>
                </a:lnTo>
                <a:lnTo>
                  <a:pt x="999" y="1697"/>
                </a:lnTo>
                <a:lnTo>
                  <a:pt x="999" y="1702"/>
                </a:lnTo>
                <a:lnTo>
                  <a:pt x="999" y="1703"/>
                </a:lnTo>
                <a:lnTo>
                  <a:pt x="1000" y="1709"/>
                </a:lnTo>
                <a:lnTo>
                  <a:pt x="1000" y="1715"/>
                </a:lnTo>
                <a:lnTo>
                  <a:pt x="1000" y="1717"/>
                </a:lnTo>
                <a:lnTo>
                  <a:pt x="983" y="1721"/>
                </a:lnTo>
                <a:lnTo>
                  <a:pt x="970" y="1724"/>
                </a:lnTo>
                <a:lnTo>
                  <a:pt x="966" y="1710"/>
                </a:lnTo>
                <a:lnTo>
                  <a:pt x="955" y="1713"/>
                </a:lnTo>
                <a:lnTo>
                  <a:pt x="953" y="1714"/>
                </a:lnTo>
                <a:lnTo>
                  <a:pt x="934" y="1719"/>
                </a:lnTo>
                <a:lnTo>
                  <a:pt x="921" y="1723"/>
                </a:lnTo>
                <a:lnTo>
                  <a:pt x="918" y="1723"/>
                </a:lnTo>
                <a:close/>
                <a:moveTo>
                  <a:pt x="1148" y="1461"/>
                </a:moveTo>
                <a:lnTo>
                  <a:pt x="1143" y="1464"/>
                </a:lnTo>
                <a:lnTo>
                  <a:pt x="1138" y="1469"/>
                </a:lnTo>
                <a:lnTo>
                  <a:pt x="1130" y="1475"/>
                </a:lnTo>
                <a:lnTo>
                  <a:pt x="1118" y="1486"/>
                </a:lnTo>
                <a:lnTo>
                  <a:pt x="1122" y="1489"/>
                </a:lnTo>
                <a:lnTo>
                  <a:pt x="1124" y="1495"/>
                </a:lnTo>
                <a:lnTo>
                  <a:pt x="1128" y="1499"/>
                </a:lnTo>
                <a:lnTo>
                  <a:pt x="1130" y="1502"/>
                </a:lnTo>
                <a:lnTo>
                  <a:pt x="1132" y="1507"/>
                </a:lnTo>
                <a:lnTo>
                  <a:pt x="1136" y="1512"/>
                </a:lnTo>
                <a:lnTo>
                  <a:pt x="1138" y="1514"/>
                </a:lnTo>
                <a:lnTo>
                  <a:pt x="1144" y="1521"/>
                </a:lnTo>
                <a:lnTo>
                  <a:pt x="1151" y="1515"/>
                </a:lnTo>
                <a:lnTo>
                  <a:pt x="1154" y="1512"/>
                </a:lnTo>
                <a:lnTo>
                  <a:pt x="1157" y="1509"/>
                </a:lnTo>
                <a:lnTo>
                  <a:pt x="1165" y="1502"/>
                </a:lnTo>
                <a:lnTo>
                  <a:pt x="1169" y="1499"/>
                </a:lnTo>
                <a:lnTo>
                  <a:pt x="1176" y="1493"/>
                </a:lnTo>
                <a:lnTo>
                  <a:pt x="1183" y="1487"/>
                </a:lnTo>
                <a:lnTo>
                  <a:pt x="1184" y="1486"/>
                </a:lnTo>
                <a:lnTo>
                  <a:pt x="1189" y="1481"/>
                </a:lnTo>
                <a:lnTo>
                  <a:pt x="1197" y="1474"/>
                </a:lnTo>
                <a:lnTo>
                  <a:pt x="1201" y="1471"/>
                </a:lnTo>
                <a:lnTo>
                  <a:pt x="1206" y="1467"/>
                </a:lnTo>
                <a:lnTo>
                  <a:pt x="1214" y="1459"/>
                </a:lnTo>
                <a:lnTo>
                  <a:pt x="1216" y="1458"/>
                </a:lnTo>
                <a:lnTo>
                  <a:pt x="1222" y="1452"/>
                </a:lnTo>
                <a:lnTo>
                  <a:pt x="1231" y="1445"/>
                </a:lnTo>
                <a:lnTo>
                  <a:pt x="1233" y="1443"/>
                </a:lnTo>
                <a:lnTo>
                  <a:pt x="1268" y="1411"/>
                </a:lnTo>
                <a:lnTo>
                  <a:pt x="1257" y="1367"/>
                </a:lnTo>
                <a:lnTo>
                  <a:pt x="1239" y="1381"/>
                </a:lnTo>
                <a:lnTo>
                  <a:pt x="1227" y="1359"/>
                </a:lnTo>
                <a:lnTo>
                  <a:pt x="1218" y="1345"/>
                </a:lnTo>
                <a:lnTo>
                  <a:pt x="1212" y="1333"/>
                </a:lnTo>
                <a:lnTo>
                  <a:pt x="1195" y="1334"/>
                </a:lnTo>
                <a:lnTo>
                  <a:pt x="1195" y="1333"/>
                </a:lnTo>
                <a:lnTo>
                  <a:pt x="1195" y="1332"/>
                </a:lnTo>
                <a:lnTo>
                  <a:pt x="1195" y="1331"/>
                </a:lnTo>
                <a:lnTo>
                  <a:pt x="1195" y="1329"/>
                </a:lnTo>
                <a:lnTo>
                  <a:pt x="1194" y="1329"/>
                </a:lnTo>
                <a:lnTo>
                  <a:pt x="1208" y="1327"/>
                </a:lnTo>
                <a:lnTo>
                  <a:pt x="1206" y="1322"/>
                </a:lnTo>
                <a:lnTo>
                  <a:pt x="1203" y="1319"/>
                </a:lnTo>
                <a:lnTo>
                  <a:pt x="1202" y="1316"/>
                </a:lnTo>
                <a:lnTo>
                  <a:pt x="1201" y="1314"/>
                </a:lnTo>
                <a:lnTo>
                  <a:pt x="1200" y="1312"/>
                </a:lnTo>
                <a:lnTo>
                  <a:pt x="1196" y="1307"/>
                </a:lnTo>
                <a:lnTo>
                  <a:pt x="1194" y="1301"/>
                </a:lnTo>
                <a:lnTo>
                  <a:pt x="1186" y="1307"/>
                </a:lnTo>
                <a:lnTo>
                  <a:pt x="1188" y="1312"/>
                </a:lnTo>
                <a:lnTo>
                  <a:pt x="1184" y="1313"/>
                </a:lnTo>
                <a:lnTo>
                  <a:pt x="1175" y="1318"/>
                </a:lnTo>
                <a:lnTo>
                  <a:pt x="1171" y="1313"/>
                </a:lnTo>
                <a:lnTo>
                  <a:pt x="1169" y="1306"/>
                </a:lnTo>
                <a:lnTo>
                  <a:pt x="1165" y="1300"/>
                </a:lnTo>
                <a:lnTo>
                  <a:pt x="1162" y="1294"/>
                </a:lnTo>
                <a:lnTo>
                  <a:pt x="1158" y="1288"/>
                </a:lnTo>
                <a:lnTo>
                  <a:pt x="1158" y="1288"/>
                </a:lnTo>
                <a:lnTo>
                  <a:pt x="1156" y="1283"/>
                </a:lnTo>
                <a:lnTo>
                  <a:pt x="1149" y="1286"/>
                </a:lnTo>
                <a:lnTo>
                  <a:pt x="1141" y="1288"/>
                </a:lnTo>
                <a:lnTo>
                  <a:pt x="1139" y="1288"/>
                </a:lnTo>
                <a:lnTo>
                  <a:pt x="1141" y="1295"/>
                </a:lnTo>
                <a:lnTo>
                  <a:pt x="1139" y="1295"/>
                </a:lnTo>
                <a:lnTo>
                  <a:pt x="1138" y="1295"/>
                </a:lnTo>
                <a:lnTo>
                  <a:pt x="1138" y="1296"/>
                </a:lnTo>
                <a:lnTo>
                  <a:pt x="1137" y="1296"/>
                </a:lnTo>
                <a:lnTo>
                  <a:pt x="1136" y="1296"/>
                </a:lnTo>
                <a:lnTo>
                  <a:pt x="1136" y="1297"/>
                </a:lnTo>
                <a:lnTo>
                  <a:pt x="1135" y="1297"/>
                </a:lnTo>
                <a:lnTo>
                  <a:pt x="1131" y="1289"/>
                </a:lnTo>
                <a:lnTo>
                  <a:pt x="1128" y="1290"/>
                </a:lnTo>
                <a:lnTo>
                  <a:pt x="1126" y="1288"/>
                </a:lnTo>
                <a:lnTo>
                  <a:pt x="1125" y="1284"/>
                </a:lnTo>
                <a:lnTo>
                  <a:pt x="1122" y="1286"/>
                </a:lnTo>
                <a:lnTo>
                  <a:pt x="1117" y="1287"/>
                </a:lnTo>
                <a:lnTo>
                  <a:pt x="1112" y="1288"/>
                </a:lnTo>
                <a:lnTo>
                  <a:pt x="1115" y="1292"/>
                </a:lnTo>
                <a:lnTo>
                  <a:pt x="1116" y="1297"/>
                </a:lnTo>
                <a:lnTo>
                  <a:pt x="1112" y="1300"/>
                </a:lnTo>
                <a:lnTo>
                  <a:pt x="1100" y="1302"/>
                </a:lnTo>
                <a:lnTo>
                  <a:pt x="1104" y="1308"/>
                </a:lnTo>
                <a:lnTo>
                  <a:pt x="1105" y="1309"/>
                </a:lnTo>
                <a:lnTo>
                  <a:pt x="1108" y="1314"/>
                </a:lnTo>
                <a:lnTo>
                  <a:pt x="1110" y="1318"/>
                </a:lnTo>
                <a:lnTo>
                  <a:pt x="1110" y="1319"/>
                </a:lnTo>
                <a:lnTo>
                  <a:pt x="1112" y="1322"/>
                </a:lnTo>
                <a:lnTo>
                  <a:pt x="1113" y="1323"/>
                </a:lnTo>
                <a:lnTo>
                  <a:pt x="1116" y="1327"/>
                </a:lnTo>
                <a:lnTo>
                  <a:pt x="1117" y="1329"/>
                </a:lnTo>
                <a:lnTo>
                  <a:pt x="1118" y="1332"/>
                </a:lnTo>
                <a:lnTo>
                  <a:pt x="1119" y="1335"/>
                </a:lnTo>
                <a:lnTo>
                  <a:pt x="1121" y="1338"/>
                </a:lnTo>
                <a:lnTo>
                  <a:pt x="1123" y="1341"/>
                </a:lnTo>
                <a:lnTo>
                  <a:pt x="1123" y="1342"/>
                </a:lnTo>
                <a:lnTo>
                  <a:pt x="1125" y="1346"/>
                </a:lnTo>
                <a:lnTo>
                  <a:pt x="1128" y="1351"/>
                </a:lnTo>
                <a:lnTo>
                  <a:pt x="1128" y="1352"/>
                </a:lnTo>
                <a:lnTo>
                  <a:pt x="1130" y="1355"/>
                </a:lnTo>
                <a:lnTo>
                  <a:pt x="1131" y="1357"/>
                </a:lnTo>
                <a:lnTo>
                  <a:pt x="1132" y="1360"/>
                </a:lnTo>
                <a:lnTo>
                  <a:pt x="1134" y="1361"/>
                </a:lnTo>
                <a:lnTo>
                  <a:pt x="1136" y="1365"/>
                </a:lnTo>
                <a:lnTo>
                  <a:pt x="1136" y="1366"/>
                </a:lnTo>
                <a:lnTo>
                  <a:pt x="1138" y="1370"/>
                </a:lnTo>
                <a:lnTo>
                  <a:pt x="1138" y="1371"/>
                </a:lnTo>
                <a:lnTo>
                  <a:pt x="1139" y="1372"/>
                </a:lnTo>
                <a:lnTo>
                  <a:pt x="1141" y="1373"/>
                </a:lnTo>
                <a:lnTo>
                  <a:pt x="1142" y="1374"/>
                </a:lnTo>
                <a:lnTo>
                  <a:pt x="1143" y="1378"/>
                </a:lnTo>
                <a:lnTo>
                  <a:pt x="1144" y="1379"/>
                </a:lnTo>
                <a:lnTo>
                  <a:pt x="1147" y="1384"/>
                </a:lnTo>
                <a:lnTo>
                  <a:pt x="1149" y="1389"/>
                </a:lnTo>
                <a:lnTo>
                  <a:pt x="1151" y="1393"/>
                </a:lnTo>
                <a:lnTo>
                  <a:pt x="1154" y="1398"/>
                </a:lnTo>
                <a:lnTo>
                  <a:pt x="1156" y="1402"/>
                </a:lnTo>
                <a:lnTo>
                  <a:pt x="1156" y="1403"/>
                </a:lnTo>
                <a:lnTo>
                  <a:pt x="1158" y="1406"/>
                </a:lnTo>
                <a:lnTo>
                  <a:pt x="1162" y="1412"/>
                </a:lnTo>
                <a:lnTo>
                  <a:pt x="1164" y="1417"/>
                </a:lnTo>
                <a:lnTo>
                  <a:pt x="1176" y="1437"/>
                </a:lnTo>
                <a:lnTo>
                  <a:pt x="1167" y="1445"/>
                </a:lnTo>
                <a:lnTo>
                  <a:pt x="1158" y="1451"/>
                </a:lnTo>
                <a:lnTo>
                  <a:pt x="1151" y="1458"/>
                </a:lnTo>
                <a:lnTo>
                  <a:pt x="1148" y="1461"/>
                </a:lnTo>
                <a:close/>
                <a:moveTo>
                  <a:pt x="1041" y="1316"/>
                </a:moveTo>
                <a:lnTo>
                  <a:pt x="1043" y="1316"/>
                </a:lnTo>
                <a:lnTo>
                  <a:pt x="1047" y="1315"/>
                </a:lnTo>
                <a:lnTo>
                  <a:pt x="1048" y="1313"/>
                </a:lnTo>
                <a:lnTo>
                  <a:pt x="1046" y="1313"/>
                </a:lnTo>
                <a:lnTo>
                  <a:pt x="1043" y="1303"/>
                </a:lnTo>
                <a:lnTo>
                  <a:pt x="1043" y="1302"/>
                </a:lnTo>
                <a:lnTo>
                  <a:pt x="1041" y="1302"/>
                </a:lnTo>
                <a:lnTo>
                  <a:pt x="1040" y="1301"/>
                </a:lnTo>
                <a:lnTo>
                  <a:pt x="1035" y="1290"/>
                </a:lnTo>
                <a:lnTo>
                  <a:pt x="1034" y="1290"/>
                </a:lnTo>
                <a:lnTo>
                  <a:pt x="1033" y="1292"/>
                </a:lnTo>
                <a:lnTo>
                  <a:pt x="1032" y="1292"/>
                </a:lnTo>
                <a:lnTo>
                  <a:pt x="1031" y="1292"/>
                </a:lnTo>
                <a:lnTo>
                  <a:pt x="1029" y="1293"/>
                </a:lnTo>
                <a:lnTo>
                  <a:pt x="1028" y="1294"/>
                </a:lnTo>
                <a:lnTo>
                  <a:pt x="1027" y="1294"/>
                </a:lnTo>
                <a:lnTo>
                  <a:pt x="1026" y="1295"/>
                </a:lnTo>
                <a:lnTo>
                  <a:pt x="1025" y="1296"/>
                </a:lnTo>
                <a:lnTo>
                  <a:pt x="1024" y="1296"/>
                </a:lnTo>
                <a:lnTo>
                  <a:pt x="1022" y="1297"/>
                </a:lnTo>
                <a:lnTo>
                  <a:pt x="1018" y="1302"/>
                </a:lnTo>
                <a:lnTo>
                  <a:pt x="1016" y="1303"/>
                </a:lnTo>
                <a:lnTo>
                  <a:pt x="1015" y="1305"/>
                </a:lnTo>
                <a:lnTo>
                  <a:pt x="1014" y="1306"/>
                </a:lnTo>
                <a:lnTo>
                  <a:pt x="1014" y="1307"/>
                </a:lnTo>
                <a:lnTo>
                  <a:pt x="1013" y="1308"/>
                </a:lnTo>
                <a:lnTo>
                  <a:pt x="1013" y="1309"/>
                </a:lnTo>
                <a:lnTo>
                  <a:pt x="1012" y="1309"/>
                </a:lnTo>
                <a:lnTo>
                  <a:pt x="1012" y="1310"/>
                </a:lnTo>
                <a:lnTo>
                  <a:pt x="1015" y="1316"/>
                </a:lnTo>
                <a:lnTo>
                  <a:pt x="1018" y="1321"/>
                </a:lnTo>
                <a:lnTo>
                  <a:pt x="1020" y="1326"/>
                </a:lnTo>
                <a:lnTo>
                  <a:pt x="1021" y="1329"/>
                </a:lnTo>
                <a:lnTo>
                  <a:pt x="1022" y="1331"/>
                </a:lnTo>
                <a:lnTo>
                  <a:pt x="1024" y="1333"/>
                </a:lnTo>
                <a:lnTo>
                  <a:pt x="1025" y="1335"/>
                </a:lnTo>
                <a:lnTo>
                  <a:pt x="1031" y="1346"/>
                </a:lnTo>
                <a:lnTo>
                  <a:pt x="1031" y="1347"/>
                </a:lnTo>
                <a:lnTo>
                  <a:pt x="1032" y="1346"/>
                </a:lnTo>
                <a:lnTo>
                  <a:pt x="1038" y="1344"/>
                </a:lnTo>
                <a:lnTo>
                  <a:pt x="1040" y="1341"/>
                </a:lnTo>
                <a:lnTo>
                  <a:pt x="1043" y="1340"/>
                </a:lnTo>
                <a:lnTo>
                  <a:pt x="1047" y="1336"/>
                </a:lnTo>
                <a:lnTo>
                  <a:pt x="1050" y="1334"/>
                </a:lnTo>
                <a:lnTo>
                  <a:pt x="1051" y="1334"/>
                </a:lnTo>
                <a:lnTo>
                  <a:pt x="1050" y="1333"/>
                </a:lnTo>
                <a:lnTo>
                  <a:pt x="1046" y="1326"/>
                </a:lnTo>
                <a:lnTo>
                  <a:pt x="1041" y="1316"/>
                </a:lnTo>
                <a:close/>
                <a:moveTo>
                  <a:pt x="962" y="1161"/>
                </a:moveTo>
                <a:lnTo>
                  <a:pt x="954" y="1135"/>
                </a:lnTo>
                <a:lnTo>
                  <a:pt x="936" y="1140"/>
                </a:lnTo>
                <a:lnTo>
                  <a:pt x="935" y="1138"/>
                </a:lnTo>
                <a:lnTo>
                  <a:pt x="950" y="1115"/>
                </a:lnTo>
                <a:lnTo>
                  <a:pt x="966" y="1093"/>
                </a:lnTo>
                <a:lnTo>
                  <a:pt x="942" y="1076"/>
                </a:lnTo>
                <a:lnTo>
                  <a:pt x="940" y="1080"/>
                </a:lnTo>
                <a:lnTo>
                  <a:pt x="936" y="1084"/>
                </a:lnTo>
                <a:lnTo>
                  <a:pt x="931" y="1092"/>
                </a:lnTo>
                <a:lnTo>
                  <a:pt x="928" y="1098"/>
                </a:lnTo>
                <a:lnTo>
                  <a:pt x="924" y="1103"/>
                </a:lnTo>
                <a:lnTo>
                  <a:pt x="922" y="1109"/>
                </a:lnTo>
                <a:lnTo>
                  <a:pt x="917" y="1116"/>
                </a:lnTo>
                <a:lnTo>
                  <a:pt x="928" y="1135"/>
                </a:lnTo>
                <a:lnTo>
                  <a:pt x="934" y="1148"/>
                </a:lnTo>
                <a:lnTo>
                  <a:pt x="938" y="1160"/>
                </a:lnTo>
                <a:lnTo>
                  <a:pt x="946" y="1179"/>
                </a:lnTo>
                <a:lnTo>
                  <a:pt x="949" y="1199"/>
                </a:lnTo>
                <a:lnTo>
                  <a:pt x="953" y="1198"/>
                </a:lnTo>
                <a:lnTo>
                  <a:pt x="962" y="1196"/>
                </a:lnTo>
                <a:lnTo>
                  <a:pt x="961" y="1189"/>
                </a:lnTo>
                <a:lnTo>
                  <a:pt x="959" y="1180"/>
                </a:lnTo>
                <a:lnTo>
                  <a:pt x="955" y="1173"/>
                </a:lnTo>
                <a:lnTo>
                  <a:pt x="953" y="1163"/>
                </a:lnTo>
                <a:lnTo>
                  <a:pt x="962" y="1161"/>
                </a:lnTo>
                <a:close/>
                <a:moveTo>
                  <a:pt x="825" y="1084"/>
                </a:moveTo>
                <a:lnTo>
                  <a:pt x="851" y="1079"/>
                </a:lnTo>
                <a:lnTo>
                  <a:pt x="853" y="1077"/>
                </a:lnTo>
                <a:lnTo>
                  <a:pt x="858" y="1076"/>
                </a:lnTo>
                <a:lnTo>
                  <a:pt x="863" y="1076"/>
                </a:lnTo>
                <a:lnTo>
                  <a:pt x="864" y="1075"/>
                </a:lnTo>
                <a:lnTo>
                  <a:pt x="869" y="1074"/>
                </a:lnTo>
                <a:lnTo>
                  <a:pt x="873" y="1073"/>
                </a:lnTo>
                <a:lnTo>
                  <a:pt x="884" y="1070"/>
                </a:lnTo>
                <a:lnTo>
                  <a:pt x="892" y="1068"/>
                </a:lnTo>
                <a:lnTo>
                  <a:pt x="894" y="1058"/>
                </a:lnTo>
                <a:lnTo>
                  <a:pt x="894" y="1054"/>
                </a:lnTo>
                <a:lnTo>
                  <a:pt x="895" y="1050"/>
                </a:lnTo>
                <a:lnTo>
                  <a:pt x="832" y="1050"/>
                </a:lnTo>
                <a:lnTo>
                  <a:pt x="824" y="1040"/>
                </a:lnTo>
                <a:lnTo>
                  <a:pt x="833" y="1031"/>
                </a:lnTo>
                <a:lnTo>
                  <a:pt x="844" y="1021"/>
                </a:lnTo>
                <a:lnTo>
                  <a:pt x="841" y="982"/>
                </a:lnTo>
                <a:lnTo>
                  <a:pt x="846" y="979"/>
                </a:lnTo>
                <a:lnTo>
                  <a:pt x="846" y="976"/>
                </a:lnTo>
                <a:lnTo>
                  <a:pt x="841" y="978"/>
                </a:lnTo>
                <a:lnTo>
                  <a:pt x="840" y="974"/>
                </a:lnTo>
                <a:lnTo>
                  <a:pt x="859" y="966"/>
                </a:lnTo>
                <a:lnTo>
                  <a:pt x="870" y="960"/>
                </a:lnTo>
                <a:lnTo>
                  <a:pt x="864" y="959"/>
                </a:lnTo>
                <a:lnTo>
                  <a:pt x="864" y="950"/>
                </a:lnTo>
                <a:lnTo>
                  <a:pt x="840" y="945"/>
                </a:lnTo>
                <a:lnTo>
                  <a:pt x="840" y="944"/>
                </a:lnTo>
                <a:lnTo>
                  <a:pt x="840" y="940"/>
                </a:lnTo>
                <a:lnTo>
                  <a:pt x="843" y="937"/>
                </a:lnTo>
                <a:lnTo>
                  <a:pt x="840" y="937"/>
                </a:lnTo>
                <a:lnTo>
                  <a:pt x="828" y="931"/>
                </a:lnTo>
                <a:lnTo>
                  <a:pt x="813" y="925"/>
                </a:lnTo>
                <a:lnTo>
                  <a:pt x="812" y="925"/>
                </a:lnTo>
                <a:lnTo>
                  <a:pt x="812" y="927"/>
                </a:lnTo>
                <a:lnTo>
                  <a:pt x="812" y="928"/>
                </a:lnTo>
                <a:lnTo>
                  <a:pt x="812" y="930"/>
                </a:lnTo>
                <a:lnTo>
                  <a:pt x="812" y="932"/>
                </a:lnTo>
                <a:lnTo>
                  <a:pt x="812" y="933"/>
                </a:lnTo>
                <a:lnTo>
                  <a:pt x="811" y="935"/>
                </a:lnTo>
                <a:lnTo>
                  <a:pt x="811" y="937"/>
                </a:lnTo>
                <a:lnTo>
                  <a:pt x="811" y="938"/>
                </a:lnTo>
                <a:lnTo>
                  <a:pt x="811" y="940"/>
                </a:lnTo>
                <a:lnTo>
                  <a:pt x="811" y="941"/>
                </a:lnTo>
                <a:lnTo>
                  <a:pt x="811" y="944"/>
                </a:lnTo>
                <a:lnTo>
                  <a:pt x="811" y="945"/>
                </a:lnTo>
                <a:lnTo>
                  <a:pt x="812" y="946"/>
                </a:lnTo>
                <a:lnTo>
                  <a:pt x="812" y="947"/>
                </a:lnTo>
                <a:lnTo>
                  <a:pt x="812" y="948"/>
                </a:lnTo>
                <a:lnTo>
                  <a:pt x="828" y="958"/>
                </a:lnTo>
                <a:lnTo>
                  <a:pt x="830" y="969"/>
                </a:lnTo>
                <a:lnTo>
                  <a:pt x="830" y="974"/>
                </a:lnTo>
                <a:lnTo>
                  <a:pt x="839" y="973"/>
                </a:lnTo>
                <a:lnTo>
                  <a:pt x="839" y="976"/>
                </a:lnTo>
                <a:lnTo>
                  <a:pt x="830" y="977"/>
                </a:lnTo>
                <a:lnTo>
                  <a:pt x="830" y="982"/>
                </a:lnTo>
                <a:lnTo>
                  <a:pt x="830" y="984"/>
                </a:lnTo>
                <a:lnTo>
                  <a:pt x="830" y="986"/>
                </a:lnTo>
                <a:lnTo>
                  <a:pt x="831" y="991"/>
                </a:lnTo>
                <a:lnTo>
                  <a:pt x="831" y="993"/>
                </a:lnTo>
                <a:lnTo>
                  <a:pt x="831" y="996"/>
                </a:lnTo>
                <a:lnTo>
                  <a:pt x="831" y="1001"/>
                </a:lnTo>
                <a:lnTo>
                  <a:pt x="839" y="999"/>
                </a:lnTo>
                <a:lnTo>
                  <a:pt x="839" y="1002"/>
                </a:lnTo>
                <a:lnTo>
                  <a:pt x="840" y="1016"/>
                </a:lnTo>
                <a:lnTo>
                  <a:pt x="839" y="1022"/>
                </a:lnTo>
                <a:lnTo>
                  <a:pt x="833" y="1029"/>
                </a:lnTo>
                <a:lnTo>
                  <a:pt x="826" y="1032"/>
                </a:lnTo>
                <a:lnTo>
                  <a:pt x="819" y="1024"/>
                </a:lnTo>
                <a:lnTo>
                  <a:pt x="814" y="1028"/>
                </a:lnTo>
                <a:lnTo>
                  <a:pt x="814" y="1029"/>
                </a:lnTo>
                <a:lnTo>
                  <a:pt x="812" y="1029"/>
                </a:lnTo>
                <a:lnTo>
                  <a:pt x="812" y="1031"/>
                </a:lnTo>
                <a:lnTo>
                  <a:pt x="812" y="1035"/>
                </a:lnTo>
                <a:lnTo>
                  <a:pt x="812" y="1036"/>
                </a:lnTo>
                <a:lnTo>
                  <a:pt x="810" y="1050"/>
                </a:lnTo>
                <a:lnTo>
                  <a:pt x="805" y="1071"/>
                </a:lnTo>
                <a:lnTo>
                  <a:pt x="807" y="1073"/>
                </a:lnTo>
                <a:lnTo>
                  <a:pt x="812" y="1074"/>
                </a:lnTo>
                <a:lnTo>
                  <a:pt x="818" y="1074"/>
                </a:lnTo>
                <a:lnTo>
                  <a:pt x="819" y="1070"/>
                </a:lnTo>
                <a:lnTo>
                  <a:pt x="820" y="1062"/>
                </a:lnTo>
                <a:lnTo>
                  <a:pt x="826" y="1061"/>
                </a:lnTo>
                <a:lnTo>
                  <a:pt x="826" y="1070"/>
                </a:lnTo>
                <a:lnTo>
                  <a:pt x="826" y="1075"/>
                </a:lnTo>
                <a:lnTo>
                  <a:pt x="825" y="1084"/>
                </a:lnTo>
                <a:lnTo>
                  <a:pt x="804" y="1082"/>
                </a:lnTo>
                <a:lnTo>
                  <a:pt x="800" y="1082"/>
                </a:lnTo>
                <a:lnTo>
                  <a:pt x="802" y="1068"/>
                </a:lnTo>
                <a:lnTo>
                  <a:pt x="805" y="1060"/>
                </a:lnTo>
                <a:lnTo>
                  <a:pt x="784" y="1055"/>
                </a:lnTo>
                <a:lnTo>
                  <a:pt x="786" y="1060"/>
                </a:lnTo>
                <a:lnTo>
                  <a:pt x="788" y="1062"/>
                </a:lnTo>
                <a:lnTo>
                  <a:pt x="789" y="1066"/>
                </a:lnTo>
                <a:lnTo>
                  <a:pt x="789" y="1067"/>
                </a:lnTo>
                <a:lnTo>
                  <a:pt x="791" y="1068"/>
                </a:lnTo>
                <a:lnTo>
                  <a:pt x="791" y="1071"/>
                </a:lnTo>
                <a:lnTo>
                  <a:pt x="793" y="1076"/>
                </a:lnTo>
                <a:lnTo>
                  <a:pt x="794" y="1080"/>
                </a:lnTo>
                <a:lnTo>
                  <a:pt x="795" y="1084"/>
                </a:lnTo>
                <a:lnTo>
                  <a:pt x="797" y="1089"/>
                </a:lnTo>
                <a:lnTo>
                  <a:pt x="798" y="1090"/>
                </a:lnTo>
                <a:lnTo>
                  <a:pt x="802" y="1089"/>
                </a:lnTo>
                <a:lnTo>
                  <a:pt x="814" y="1088"/>
                </a:lnTo>
                <a:lnTo>
                  <a:pt x="817" y="1087"/>
                </a:lnTo>
                <a:lnTo>
                  <a:pt x="820" y="1086"/>
                </a:lnTo>
                <a:lnTo>
                  <a:pt x="821" y="1086"/>
                </a:lnTo>
                <a:lnTo>
                  <a:pt x="825" y="1084"/>
                </a:lnTo>
                <a:close/>
                <a:moveTo>
                  <a:pt x="1117" y="566"/>
                </a:moveTo>
                <a:lnTo>
                  <a:pt x="1128" y="558"/>
                </a:lnTo>
                <a:lnTo>
                  <a:pt x="1113" y="565"/>
                </a:lnTo>
                <a:lnTo>
                  <a:pt x="1096" y="570"/>
                </a:lnTo>
                <a:lnTo>
                  <a:pt x="1095" y="571"/>
                </a:lnTo>
                <a:lnTo>
                  <a:pt x="1108" y="568"/>
                </a:lnTo>
                <a:lnTo>
                  <a:pt x="1117" y="566"/>
                </a:lnTo>
                <a:close/>
                <a:moveTo>
                  <a:pt x="1467" y="157"/>
                </a:moveTo>
                <a:lnTo>
                  <a:pt x="1472" y="144"/>
                </a:lnTo>
                <a:lnTo>
                  <a:pt x="1460" y="139"/>
                </a:lnTo>
                <a:lnTo>
                  <a:pt x="1458" y="146"/>
                </a:lnTo>
                <a:lnTo>
                  <a:pt x="1455" y="152"/>
                </a:lnTo>
                <a:lnTo>
                  <a:pt x="1467" y="157"/>
                </a:lnTo>
                <a:close/>
                <a:moveTo>
                  <a:pt x="662" y="1538"/>
                </a:moveTo>
                <a:lnTo>
                  <a:pt x="665" y="1554"/>
                </a:lnTo>
                <a:lnTo>
                  <a:pt x="669" y="1568"/>
                </a:lnTo>
                <a:lnTo>
                  <a:pt x="669" y="1574"/>
                </a:lnTo>
                <a:lnTo>
                  <a:pt x="720" y="1578"/>
                </a:lnTo>
                <a:lnTo>
                  <a:pt x="711" y="1545"/>
                </a:lnTo>
                <a:lnTo>
                  <a:pt x="723" y="1543"/>
                </a:lnTo>
                <a:lnTo>
                  <a:pt x="749" y="1535"/>
                </a:lnTo>
                <a:lnTo>
                  <a:pt x="734" y="1471"/>
                </a:lnTo>
                <a:lnTo>
                  <a:pt x="728" y="1471"/>
                </a:lnTo>
                <a:lnTo>
                  <a:pt x="693" y="1469"/>
                </a:lnTo>
                <a:lnTo>
                  <a:pt x="678" y="1468"/>
                </a:lnTo>
                <a:lnTo>
                  <a:pt x="677" y="1467"/>
                </a:lnTo>
                <a:lnTo>
                  <a:pt x="663" y="1464"/>
                </a:lnTo>
                <a:lnTo>
                  <a:pt x="646" y="1465"/>
                </a:lnTo>
                <a:lnTo>
                  <a:pt x="648" y="1472"/>
                </a:lnTo>
                <a:lnTo>
                  <a:pt x="657" y="1515"/>
                </a:lnTo>
                <a:lnTo>
                  <a:pt x="662" y="1536"/>
                </a:lnTo>
                <a:lnTo>
                  <a:pt x="662" y="1538"/>
                </a:lnTo>
                <a:close/>
                <a:moveTo>
                  <a:pt x="787" y="1522"/>
                </a:moveTo>
                <a:lnTo>
                  <a:pt x="774" y="1534"/>
                </a:lnTo>
                <a:lnTo>
                  <a:pt x="773" y="1534"/>
                </a:lnTo>
                <a:lnTo>
                  <a:pt x="773" y="1523"/>
                </a:lnTo>
                <a:lnTo>
                  <a:pt x="763" y="1527"/>
                </a:lnTo>
                <a:lnTo>
                  <a:pt x="771" y="1555"/>
                </a:lnTo>
                <a:lnTo>
                  <a:pt x="784" y="1545"/>
                </a:lnTo>
                <a:lnTo>
                  <a:pt x="787" y="1542"/>
                </a:lnTo>
                <a:lnTo>
                  <a:pt x="788" y="1540"/>
                </a:lnTo>
                <a:lnTo>
                  <a:pt x="791" y="1539"/>
                </a:lnTo>
                <a:lnTo>
                  <a:pt x="792" y="1536"/>
                </a:lnTo>
                <a:lnTo>
                  <a:pt x="798" y="1532"/>
                </a:lnTo>
                <a:lnTo>
                  <a:pt x="787" y="1522"/>
                </a:lnTo>
                <a:close/>
                <a:moveTo>
                  <a:pt x="421" y="1743"/>
                </a:moveTo>
                <a:lnTo>
                  <a:pt x="421" y="1747"/>
                </a:lnTo>
                <a:lnTo>
                  <a:pt x="422" y="1746"/>
                </a:lnTo>
                <a:lnTo>
                  <a:pt x="442" y="1745"/>
                </a:lnTo>
                <a:lnTo>
                  <a:pt x="441" y="1743"/>
                </a:lnTo>
                <a:lnTo>
                  <a:pt x="421" y="174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96171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4215</TotalTime>
  <Words>223</Words>
  <Application>Microsoft Office PowerPoint</Application>
  <PresentationFormat>On-screen Show (16:9)</PresentationFormat>
  <Paragraphs>20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等线</vt:lpstr>
      <vt:lpstr>宋体</vt:lpstr>
      <vt:lpstr>Arial</vt:lpstr>
      <vt:lpstr>Calibri</vt:lpstr>
      <vt:lpstr>Times New Roman</vt:lpstr>
      <vt:lpstr>Wingdings</vt:lpstr>
      <vt:lpstr>Office 主题​​</vt:lpstr>
      <vt:lpstr>Louisville Map of Kentucky State</vt:lpstr>
      <vt:lpstr>Lexington Map of Kentucky State</vt:lpstr>
      <vt:lpstr>Bowling Green Map of Kentucky State</vt:lpstr>
      <vt:lpstr>Covington Map of Kentucky State</vt:lpstr>
      <vt:lpstr>Frankfort Map of Kentucky State</vt:lpstr>
      <vt:lpstr>Owensboro Map of Kentucky State</vt:lpstr>
      <vt:lpstr>Georgetown Map of Kentucky State</vt:lpstr>
      <vt:lpstr>Richmond Map of Kentucky State</vt:lpstr>
      <vt:lpstr>Florence Map of Kentucky State</vt:lpstr>
      <vt:lpstr>Henderson Map of Kentucky State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105</cp:revision>
  <dcterms:created xsi:type="dcterms:W3CDTF">2016-05-15T02:42:52Z</dcterms:created>
  <dcterms:modified xsi:type="dcterms:W3CDTF">2025-03-09T09:01:52Z</dcterms:modified>
</cp:coreProperties>
</file>